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jRisk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Electric </a:t>
            </a:r>
            <a:r>
              <a:rPr lang="en-US" dirty="0" err="1" smtClean="0"/>
              <a:t>BoogAloo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jRisk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jRisk</a:t>
            </a:r>
            <a:r>
              <a:rPr lang="en-US" dirty="0" smtClean="0"/>
              <a:t> is an almost complete Java Implementation of Risk the board game.</a:t>
            </a:r>
          </a:p>
          <a:p>
            <a:pPr lvl="1"/>
            <a:r>
              <a:rPr lang="en-US" dirty="0" smtClean="0"/>
              <a:t>Implements almost everything, except for Cards, Full Territory Bonuses, and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“AI” that will choose the best possible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Did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60279"/>
            <a:ext cx="8946541" cy="4195481"/>
          </a:xfrm>
        </p:spPr>
        <p:txBody>
          <a:bodyPr/>
          <a:lstStyle/>
          <a:p>
            <a:r>
              <a:rPr lang="en-US" dirty="0" smtClean="0"/>
              <a:t>First Steps:</a:t>
            </a:r>
          </a:p>
          <a:p>
            <a:pPr lvl="1"/>
            <a:r>
              <a:rPr lang="en-US" dirty="0" smtClean="0"/>
              <a:t>Research! Tons and Tons of research.</a:t>
            </a:r>
          </a:p>
          <a:p>
            <a:pPr lvl="2"/>
            <a:r>
              <a:rPr lang="en-US" dirty="0" smtClean="0"/>
              <a:t>For a basic start I decided to mimic pathfinding and copy over the Territory Array into something more readable for myself and the Computer.</a:t>
            </a:r>
          </a:p>
          <a:p>
            <a:pPr lvl="3"/>
            <a:r>
              <a:rPr lang="en-US" dirty="0" smtClean="0"/>
              <a:t>-1 is Computers, Positive values are opponents armies.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93" y="3164967"/>
            <a:ext cx="2781300" cy="34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Did it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Figuring out weighting:</a:t>
            </a:r>
          </a:p>
          <a:p>
            <a:pPr lvl="1"/>
            <a:r>
              <a:rPr lang="en-US" dirty="0" smtClean="0"/>
              <a:t>Decided on dividing Computers Armies by Opponents Armies</a:t>
            </a:r>
          </a:p>
          <a:p>
            <a:pPr lvl="2"/>
            <a:r>
              <a:rPr lang="en-US" dirty="0" smtClean="0"/>
              <a:t>Subtracted that total by .10</a:t>
            </a:r>
          </a:p>
          <a:p>
            <a:pPr lvl="2"/>
            <a:r>
              <a:rPr lang="en-US" dirty="0" smtClean="0"/>
              <a:t>The closer to 1 (Or Above 1 in cases would be a better move)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Keeping track of moves:</a:t>
            </a:r>
          </a:p>
          <a:p>
            <a:pPr lvl="1"/>
            <a:r>
              <a:rPr lang="en-US" dirty="0" smtClean="0"/>
              <a:t>Created a </a:t>
            </a:r>
            <a:r>
              <a:rPr lang="en-US" dirty="0" err="1" smtClean="0"/>
              <a:t>LinkedList</a:t>
            </a:r>
            <a:r>
              <a:rPr lang="en-US" dirty="0" smtClean="0"/>
              <a:t>, best value is stored along with starting coordinates, and a list is created off of that.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16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5" y="359200"/>
            <a:ext cx="9404723" cy="1400530"/>
          </a:xfrm>
        </p:spPr>
        <p:txBody>
          <a:bodyPr/>
          <a:lstStyle/>
          <a:p>
            <a:r>
              <a:rPr lang="en-US" dirty="0" smtClean="0"/>
              <a:t>How I Did It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Massive recursive call:</a:t>
            </a:r>
          </a:p>
          <a:p>
            <a:pPr lvl="1"/>
            <a:r>
              <a:rPr lang="en-US" dirty="0" smtClean="0"/>
              <a:t>57 Lines in fact.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36" y="1059465"/>
            <a:ext cx="63150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7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7546" y="1236518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copy and pasting, over and over again.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1" y="1882849"/>
            <a:ext cx="3041073" cy="45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“AI” is hard! Who knew.</a:t>
            </a:r>
          </a:p>
          <a:p>
            <a:pPr lvl="1"/>
            <a:r>
              <a:rPr lang="en-US" dirty="0" smtClean="0"/>
              <a:t>Weighting if it was changed too much it would be way to careful, and too hard would make it stretch itself a little too thin. </a:t>
            </a:r>
          </a:p>
          <a:p>
            <a:pPr lvl="1"/>
            <a:r>
              <a:rPr lang="en-US" dirty="0" smtClean="0"/>
              <a:t>Finding optimal attack amount (At 3 currently) and move amount (Armies / 2).</a:t>
            </a:r>
          </a:p>
        </p:txBody>
      </p:sp>
    </p:spTree>
    <p:extLst>
      <p:ext uri="{BB962C8B-B14F-4D97-AF65-F5344CB8AC3E}">
        <p14:creationId xmlns:p14="http://schemas.microsoft.com/office/powerpoint/2010/main" val="27708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255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jRisk 2:</vt:lpstr>
      <vt:lpstr>About jRisk</vt:lpstr>
      <vt:lpstr>What Was Planned</vt:lpstr>
      <vt:lpstr>How I Did It</vt:lpstr>
      <vt:lpstr>How I Did it (cont.)</vt:lpstr>
      <vt:lpstr>How I Did It (cont.):</vt:lpstr>
      <vt:lpstr>PowerPoint Presentation</vt:lpstr>
      <vt:lpstr>Problems:</vt:lpstr>
      <vt:lpstr>Questions?</vt:lpstr>
    </vt:vector>
  </TitlesOfParts>
  <Company>Front Range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jRisk 2:</dc:title>
  <dc:creator>Gillman, James (S02171585)</dc:creator>
  <cp:lastModifiedBy>Gillman, James (S02171585)</cp:lastModifiedBy>
  <cp:revision>4</cp:revision>
  <dcterms:created xsi:type="dcterms:W3CDTF">2018-05-07T17:24:32Z</dcterms:created>
  <dcterms:modified xsi:type="dcterms:W3CDTF">2018-05-07T17:58:23Z</dcterms:modified>
</cp:coreProperties>
</file>