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9361-77E2-E580-8F70-345C024FA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9E00A-F1E6-8821-5219-38AB38E87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21792-1E9B-FC5F-C0D9-6029912C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3012-4653-4A2D-A20D-EB431963385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BAB58-EEAC-FE8C-FE20-FD810CBC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DC53E-2324-4DB5-7AF7-7D4D2AD7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63F3-18B8-433E-B814-9B211542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1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0629-07EB-FE0A-4DF2-2A5F6181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5BF27-0EE5-46F5-186E-2834C8522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96E2A-0403-F032-34C3-03696EF4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3012-4653-4A2D-A20D-EB431963385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F50F1-C8D7-5A0E-53AB-C5F00ED1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975B5-3E9B-0F8E-6CBF-69921A7A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63F3-18B8-433E-B814-9B211542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7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67D77-19BE-3A92-0A76-D6AFAF0F9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0836E-C490-7191-37E7-CEB7E9820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BC222-4167-B060-49E5-33287588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3012-4653-4A2D-A20D-EB431963385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83C9D-6243-7F13-4A2A-F8482B95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D9EBE-78F9-148D-6E14-CF109D74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63F3-18B8-433E-B814-9B211542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80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CED3012-4653-4A2D-A20D-EB431963385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0D663F3-18B8-433E-B814-9B211542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913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3012-4653-4A2D-A20D-EB431963385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63F3-18B8-433E-B814-9B211542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21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3012-4653-4A2D-A20D-EB431963385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63F3-18B8-433E-B814-9B211542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871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3012-4653-4A2D-A20D-EB431963385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63F3-18B8-433E-B814-9B211542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51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3012-4653-4A2D-A20D-EB431963385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63F3-18B8-433E-B814-9B211542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70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3012-4653-4A2D-A20D-EB431963385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63F3-18B8-433E-B814-9B211542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758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3012-4653-4A2D-A20D-EB431963385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63F3-18B8-433E-B814-9B211542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27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3012-4653-4A2D-A20D-EB431963385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63F3-18B8-433E-B814-9B211542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16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6E2E-35BE-F3FB-F3BE-A3C055A2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38D77-23CF-98A6-DE8C-75F9A5FB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83806-921B-D2BA-3363-DCDD2662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3012-4653-4A2D-A20D-EB431963385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BD1EE-25AB-1C35-A244-86564A54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CD33E-6C4C-4FD4-CB73-AE9FD7BF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63F3-18B8-433E-B814-9B211542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3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3012-4653-4A2D-A20D-EB431963385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63F3-18B8-433E-B814-9B211542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9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3012-4653-4A2D-A20D-EB431963385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63F3-18B8-433E-B814-9B211542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80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3012-4653-4A2D-A20D-EB431963385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63F3-18B8-433E-B814-9B211542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0409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3012-4653-4A2D-A20D-EB431963385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63F3-18B8-433E-B814-9B211542945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1731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3012-4653-4A2D-A20D-EB431963385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63F3-18B8-433E-B814-9B211542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402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3012-4653-4A2D-A20D-EB431963385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63F3-18B8-433E-B814-9B211542945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951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3012-4653-4A2D-A20D-EB431963385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63F3-18B8-433E-B814-9B211542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695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3012-4653-4A2D-A20D-EB431963385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63F3-18B8-433E-B814-9B211542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1042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3012-4653-4A2D-A20D-EB431963385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63F3-18B8-433E-B814-9B211542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01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D6B2-51D0-E4A7-D594-A29B9444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CD57E-2161-E72F-9173-7544DA7AC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A879A-8A73-7785-3CE8-5C87CE49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3012-4653-4A2D-A20D-EB431963385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E5345-C5FC-0F1A-883E-276FFA06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6FD95-F57B-9DAB-3A24-3E5121F9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63F3-18B8-433E-B814-9B211542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4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3A03-24FD-6C45-A60C-00FE0CAC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57B4-EC0E-B149-FE1B-EDCC0C2DC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28421-D8AA-2B05-6C39-564544A91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99E45-0A89-247D-11F7-6CD22E97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3012-4653-4A2D-A20D-EB431963385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A894F-F5D8-6602-0333-0AFFB55A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6A368-1993-EA93-CC60-176A08BA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63F3-18B8-433E-B814-9B211542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1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7002-834E-81DC-0DD7-6D025344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C4D75-013F-6DAD-80DF-4C5FAA895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1D4DC-EA59-BC26-A64C-D527C9374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8A9CA-1C69-8D95-7262-E9DFBFAF9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79786-36BD-D338-2F15-E11D5B1C2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5FF8A6-1492-B4D8-34C7-54DEAD0C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3012-4653-4A2D-A20D-EB431963385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9341E-1D18-B44F-2F56-3742754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2B8E5-C50B-08E4-141E-9FF610A8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63F3-18B8-433E-B814-9B211542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9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C4C9-0C3C-E7F5-E6EA-1439C123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667DE-2F9A-0C7D-AE5F-70A49DCF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3012-4653-4A2D-A20D-EB431963385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BDEB0-39F2-6121-1E8B-DAB06385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F07F9-868B-11B0-F858-AB9C7B97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63F3-18B8-433E-B814-9B211542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5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87F3A-A5BA-E8E4-10EB-E05672B2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3012-4653-4A2D-A20D-EB431963385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5DAC4-FDC4-F054-15CB-5F207A68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8FF00-546D-5DEB-FC07-7FF2048F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63F3-18B8-433E-B814-9B211542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1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0F73-6BF2-576E-ECCC-5099A2AA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FF2C6-99CA-222E-C21B-3516E89E9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58287-0D71-24F5-CC5D-B4D5DFD04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79C71-4EA9-A0A7-BB7C-2F4E192C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3012-4653-4A2D-A20D-EB431963385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7B94E-85E8-E892-4ABC-C5E8B4D0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49AA5-3CB6-D304-B0CD-78EEEA9B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63F3-18B8-433E-B814-9B211542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3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D6AC-63A8-20EF-FEFE-4C3A88AB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4E70C-7BE3-C290-AEC4-74C72ADA1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25E2F-B609-3F60-8F6C-01FA04F5B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D3265-42B2-64D5-E949-CE0F52DA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3012-4653-4A2D-A20D-EB431963385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5BC98-F244-6500-9820-2A82CA78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43C01-5753-76D6-65FD-AE05C7B7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63F3-18B8-433E-B814-9B211542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3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8DB81-3A28-7E48-013E-16CBC7CB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A69C0-A9BF-78B2-1818-4D3CFD1FD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64C8C-6BA1-B720-8E6E-DBD7086F7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D3012-4653-4A2D-A20D-EB431963385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39A00-DD68-E627-B55A-054CD4F41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63BF3-90E2-56C5-B67C-8B48297D6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663F3-18B8-433E-B814-9B211542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0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ED3012-4653-4A2D-A20D-EB431963385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D663F3-18B8-433E-B814-9B211542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8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AF60-3DF0-AAE3-9C70-99FFCB32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Tic-Tac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3EBDC-C4AB-8BF6-F4C1-1CDD028F35F3}"/>
              </a:ext>
            </a:extLst>
          </p:cNvPr>
          <p:cNvSpPr txBox="1"/>
          <p:nvPr/>
        </p:nvSpPr>
        <p:spPr>
          <a:xfrm>
            <a:off x="1295402" y="2736502"/>
            <a:ext cx="54277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Light SemiConde" panose="020B0502040204020203" pitchFamily="34" charset="0"/>
              </a:rPr>
              <a:t>Prepared by </a:t>
            </a:r>
            <a:r>
              <a:rPr lang="en-US" sz="2800" dirty="0" err="1">
                <a:latin typeface="Bahnschrift SemiLight SemiConde" panose="020B0502040204020203" pitchFamily="34" charset="0"/>
              </a:rPr>
              <a:t>Kafr</a:t>
            </a:r>
            <a:r>
              <a:rPr lang="en-US" sz="2800" dirty="0">
                <a:latin typeface="Bahnschrift SemiLight SemiConde" panose="020B0502040204020203" pitchFamily="34" charset="0"/>
              </a:rPr>
              <a:t> El-Sheikh team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Bahnschrift SemiLight SemiConde" panose="020B0502040204020203" pitchFamily="34" charset="0"/>
              </a:rPr>
              <a:t>Marwa Mohammed</a:t>
            </a:r>
          </a:p>
          <a:p>
            <a:r>
              <a:rPr lang="en-US" sz="2800" dirty="0">
                <a:latin typeface="Bahnschrift SemiLight SemiConde" panose="020B0502040204020203" pitchFamily="34" charset="0"/>
              </a:rPr>
              <a:t>Safeya Mohamed</a:t>
            </a:r>
          </a:p>
        </p:txBody>
      </p:sp>
    </p:spTree>
    <p:extLst>
      <p:ext uri="{BB962C8B-B14F-4D97-AF65-F5344CB8AC3E}">
        <p14:creationId xmlns:p14="http://schemas.microsoft.com/office/powerpoint/2010/main" val="257606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لعبة إكس-أو - ويكيبيديا">
            <a:extLst>
              <a:ext uri="{FF2B5EF4-FFF2-40B4-BE49-F238E27FC236}">
                <a16:creationId xmlns:a16="http://schemas.microsoft.com/office/drawing/2014/main" id="{D5466681-FEB0-771D-924B-F002534E9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90421" cy="408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24A247-AEAD-6B9A-98F2-739316FD1C46}"/>
              </a:ext>
            </a:extLst>
          </p:cNvPr>
          <p:cNvSpPr txBox="1"/>
          <p:nvPr/>
        </p:nvSpPr>
        <p:spPr>
          <a:xfrm>
            <a:off x="4717798" y="1036389"/>
            <a:ext cx="74742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goal of Tic -Tac -Toe is to be one of the players to get three same symbols in a row - horizontally, vertically or diagonally - on a 3 x 3 grid.</a:t>
            </a:r>
          </a:p>
        </p:txBody>
      </p:sp>
    </p:spTree>
    <p:extLst>
      <p:ext uri="{BB962C8B-B14F-4D97-AF65-F5344CB8AC3E}">
        <p14:creationId xmlns:p14="http://schemas.microsoft.com/office/powerpoint/2010/main" val="27546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5208-C5D7-39AB-9D12-DBE102028691}"/>
              </a:ext>
            </a:extLst>
          </p:cNvPr>
          <p:cNvSpPr txBox="1">
            <a:spLocks/>
          </p:cNvSpPr>
          <p:nvPr/>
        </p:nvSpPr>
        <p:spPr>
          <a:xfrm>
            <a:off x="592541" y="296399"/>
            <a:ext cx="567178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9AC8-FB43-9E9A-2B38-9C17B9EE1BD1}"/>
              </a:ext>
            </a:extLst>
          </p:cNvPr>
          <p:cNvSpPr txBox="1">
            <a:spLocks/>
          </p:cNvSpPr>
          <p:nvPr/>
        </p:nvSpPr>
        <p:spPr>
          <a:xfrm>
            <a:off x="592541" y="1639462"/>
            <a:ext cx="5385178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draw</a:t>
            </a:r>
            <a:r>
              <a:rPr lang="ar-EG" sz="32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Shape()</a:t>
            </a:r>
            <a:r>
              <a:rPr lang="en-US" sz="3200" dirty="0"/>
              <a:t>: This function draw the main shape of game.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play()</a:t>
            </a:r>
            <a:r>
              <a:rPr lang="en-US" sz="3200" dirty="0"/>
              <a:t>: To start the game.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check</a:t>
            </a:r>
            <a:r>
              <a:rPr lang="ar-EG" sz="32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Ifwin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en-US" sz="3200" dirty="0"/>
              <a:t>: To check there is a winner or not.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star</a:t>
            </a:r>
            <a:r>
              <a:rPr lang="ar-EG" sz="32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ar-EG" sz="32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Game()</a:t>
            </a:r>
            <a:r>
              <a:rPr lang="en-US" sz="3200" dirty="0"/>
              <a:t>: If the user want to play another game after win or a tie.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810A0-2DF9-13D1-AC6D-4C64A8CAD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997" y="959181"/>
            <a:ext cx="5106113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9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B6D832-B262-EAC3-EE7B-8BBB5935D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93" y="1515634"/>
            <a:ext cx="10959331" cy="38267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06B8E6-481E-1C27-A320-C84106EE596B}"/>
              </a:ext>
            </a:extLst>
          </p:cNvPr>
          <p:cNvSpPr txBox="1"/>
          <p:nvPr/>
        </p:nvSpPr>
        <p:spPr>
          <a:xfrm>
            <a:off x="2550697" y="336884"/>
            <a:ext cx="6625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Draw-shape function</a:t>
            </a:r>
          </a:p>
        </p:txBody>
      </p:sp>
    </p:spTree>
    <p:extLst>
      <p:ext uri="{BB962C8B-B14F-4D97-AF65-F5344CB8AC3E}">
        <p14:creationId xmlns:p14="http://schemas.microsoft.com/office/powerpoint/2010/main" val="24045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AE63-464F-4398-9E0B-0714F9C963B6}"/>
              </a:ext>
            </a:extLst>
          </p:cNvPr>
          <p:cNvSpPr txBox="1">
            <a:spLocks/>
          </p:cNvSpPr>
          <p:nvPr/>
        </p:nvSpPr>
        <p:spPr>
          <a:xfrm>
            <a:off x="170086" y="238259"/>
            <a:ext cx="5535254" cy="9075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Check-If-win function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8D3F02E6-606A-EC43-FE45-B04F7693EA1C}"/>
              </a:ext>
            </a:extLst>
          </p:cNvPr>
          <p:cNvSpPr txBox="1">
            <a:spLocks/>
          </p:cNvSpPr>
          <p:nvPr/>
        </p:nvSpPr>
        <p:spPr>
          <a:xfrm>
            <a:off x="293715" y="1549117"/>
            <a:ext cx="5063895" cy="47357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player can win if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Get three same symbol in the first row or second or third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Get three same symbol in the first column or </a:t>
            </a:r>
            <a:r>
              <a:rPr lang="en-US" dirty="0"/>
              <a:t>second</a:t>
            </a:r>
            <a:r>
              <a:rPr lang="en-US" sz="2400" dirty="0"/>
              <a:t> or third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Get three same symbol  in main diameter or secondary diameter</a:t>
            </a:r>
          </a:p>
        </p:txBody>
      </p:sp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F074EF5A-898D-1C89-2473-BEE72A7D8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4" r="5844"/>
          <a:stretch/>
        </p:blipFill>
        <p:spPr>
          <a:xfrm>
            <a:off x="5988676" y="0"/>
            <a:ext cx="6203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3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DE1E98-F1F4-BC1F-380D-8D1A4B6FE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40598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88E871-C8FE-1956-7D63-45BF6CC7A9EB}"/>
              </a:ext>
            </a:extLst>
          </p:cNvPr>
          <p:cNvSpPr txBox="1"/>
          <p:nvPr/>
        </p:nvSpPr>
        <p:spPr>
          <a:xfrm>
            <a:off x="5722513" y="3564824"/>
            <a:ext cx="56752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the game ended with winner or tie the user can play again with enter number one or to exit from game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EB4B5-B95E-C274-40FC-64E4FFAD6C2B}"/>
              </a:ext>
            </a:extLst>
          </p:cNvPr>
          <p:cNvSpPr txBox="1"/>
          <p:nvPr/>
        </p:nvSpPr>
        <p:spPr>
          <a:xfrm>
            <a:off x="5722512" y="321972"/>
            <a:ext cx="6096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Start-New-Game function</a:t>
            </a:r>
          </a:p>
        </p:txBody>
      </p:sp>
    </p:spTree>
    <p:extLst>
      <p:ext uri="{BB962C8B-B14F-4D97-AF65-F5344CB8AC3E}">
        <p14:creationId xmlns:p14="http://schemas.microsoft.com/office/powerpoint/2010/main" val="115105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F2A376-5EDB-47F8-94CD-88A06EFDD31C}"/>
              </a:ext>
            </a:extLst>
          </p:cNvPr>
          <p:cNvSpPr txBox="1"/>
          <p:nvPr/>
        </p:nvSpPr>
        <p:spPr>
          <a:xfrm>
            <a:off x="5915695" y="1982393"/>
            <a:ext cx="58793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start the game </a:t>
            </a:r>
          </a:p>
          <a:p>
            <a:r>
              <a:rPr lang="en-US" sz="2800" dirty="0"/>
              <a:t>The user will choose number from one to nine and every number he choose will replace it by x or o depend on how’s turn</a:t>
            </a:r>
          </a:p>
          <a:p>
            <a:r>
              <a:rPr lang="en-US" sz="2800" dirty="0"/>
              <a:t>Every number will chosen will book it by -1 by array of marked until be chosen again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0EF68C-17D2-7D6A-B2E7-73FB8447C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88" y="174546"/>
            <a:ext cx="5359287" cy="65089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C6085A-341B-CA08-5A14-E2D2C994C003}"/>
              </a:ext>
            </a:extLst>
          </p:cNvPr>
          <p:cNvSpPr txBox="1"/>
          <p:nvPr/>
        </p:nvSpPr>
        <p:spPr>
          <a:xfrm>
            <a:off x="6096000" y="399245"/>
            <a:ext cx="4391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Play function</a:t>
            </a:r>
          </a:p>
        </p:txBody>
      </p:sp>
    </p:spTree>
    <p:extLst>
      <p:ext uri="{BB962C8B-B14F-4D97-AF65-F5344CB8AC3E}">
        <p14:creationId xmlns:p14="http://schemas.microsoft.com/office/powerpoint/2010/main" val="246559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FA49A9-AAE4-7BD4-C4CB-1D2DB738F4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731"/>
          <a:stretch/>
        </p:blipFill>
        <p:spPr>
          <a:xfrm>
            <a:off x="7134769" y="1312109"/>
            <a:ext cx="5057231" cy="55458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0386A0-D9D6-35D8-4634-9696794B53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297"/>
          <a:stretch/>
        </p:blipFill>
        <p:spPr>
          <a:xfrm>
            <a:off x="0" y="0"/>
            <a:ext cx="5162245" cy="512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2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C876C9-8026-A6A5-C16D-1DDC219B90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23" r="50970"/>
          <a:stretch/>
        </p:blipFill>
        <p:spPr>
          <a:xfrm>
            <a:off x="0" y="0"/>
            <a:ext cx="6833098" cy="51853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61C6C5-1EB2-00EE-29BC-CCD6D5925A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3" t="9581" r="572" b="3391"/>
          <a:stretch/>
        </p:blipFill>
        <p:spPr>
          <a:xfrm>
            <a:off x="7879307" y="657695"/>
            <a:ext cx="4312693" cy="62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4353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218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Bahnschrift SemiLight SemiConde</vt:lpstr>
      <vt:lpstr>Calibri</vt:lpstr>
      <vt:lpstr>Calibri Light</vt:lpstr>
      <vt:lpstr>Garamond</vt:lpstr>
      <vt:lpstr>Office Theme</vt:lpstr>
      <vt:lpstr>Organic</vt:lpstr>
      <vt:lpstr>Tic-Tac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safeya yasien</dc:creator>
  <cp:lastModifiedBy>safeya yasien</cp:lastModifiedBy>
  <cp:revision>6</cp:revision>
  <dcterms:created xsi:type="dcterms:W3CDTF">2022-09-17T08:07:54Z</dcterms:created>
  <dcterms:modified xsi:type="dcterms:W3CDTF">2022-09-18T15:58:02Z</dcterms:modified>
</cp:coreProperties>
</file>