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-872" y="-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tyle_sheet_language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5805E2-E662-4536-A6E6-3E5EB0716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Chitchat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A00C172-7062-4FF6-BA19-7CEEAA912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6914" y="3573710"/>
            <a:ext cx="9192496" cy="2172749"/>
          </a:xfrm>
        </p:spPr>
        <p:txBody>
          <a:bodyPr>
            <a:normAutofit fontScale="55000" lnSpcReduction="20000"/>
          </a:bodyPr>
          <a:lstStyle/>
          <a:p>
            <a:r>
              <a:rPr lang="en-IN" sz="3200" dirty="0"/>
              <a:t>A  Video chatting  </a:t>
            </a:r>
            <a:r>
              <a:rPr lang="en-IN" sz="3200" dirty="0" smtClean="0"/>
              <a:t>website</a:t>
            </a:r>
          </a:p>
          <a:p>
            <a:endParaRPr lang="en-US" sz="3200" dirty="0"/>
          </a:p>
          <a:p>
            <a:r>
              <a:rPr lang="en-US" sz="3200" dirty="0" smtClean="0"/>
              <a:t>Submitted by : </a:t>
            </a:r>
            <a:r>
              <a:rPr lang="en-US" sz="3200" dirty="0" err="1" smtClean="0"/>
              <a:t>Safferul</a:t>
            </a:r>
            <a:r>
              <a:rPr lang="en-US" sz="3200" dirty="0" smtClean="0"/>
              <a:t> </a:t>
            </a:r>
            <a:r>
              <a:rPr lang="en-US" sz="3200" dirty="0" err="1" smtClean="0"/>
              <a:t>rashid</a:t>
            </a:r>
            <a:endParaRPr lang="en-US" sz="3200" dirty="0" smtClean="0"/>
          </a:p>
          <a:p>
            <a:endParaRPr lang="en-US" sz="3200" dirty="0"/>
          </a:p>
          <a:p>
            <a:r>
              <a:rPr lang="en-US" sz="3200" dirty="0" smtClean="0"/>
              <a:t>guide : </a:t>
            </a:r>
            <a:r>
              <a:rPr lang="en-US" sz="3200" dirty="0" err="1" smtClean="0"/>
              <a:t>exposys</a:t>
            </a:r>
            <a:r>
              <a:rPr lang="en-US" sz="3200" dirty="0" smtClean="0"/>
              <a:t> data labs</a:t>
            </a:r>
          </a:p>
        </p:txBody>
      </p:sp>
    </p:spTree>
    <p:extLst>
      <p:ext uri="{BB962C8B-B14F-4D97-AF65-F5344CB8AC3E}">
        <p14:creationId xmlns:p14="http://schemas.microsoft.com/office/powerpoint/2010/main" val="3267344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6929697-1113-4B20-B5FB-49CE5B3023A3}"/>
              </a:ext>
            </a:extLst>
          </p:cNvPr>
          <p:cNvSpPr txBox="1"/>
          <p:nvPr/>
        </p:nvSpPr>
        <p:spPr>
          <a:xfrm>
            <a:off x="176463" y="272716"/>
            <a:ext cx="11871158" cy="6773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CSS: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Stands for Cascading Style Sheets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 </a:t>
            </a:r>
            <a:r>
              <a:rPr lang="en-IN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 tooltip="Style sheet language"/>
              </a:rPr>
              <a:t>style sheet language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used for describing how HTML elements are to be displayed on screen, paper, or in other media.</a:t>
            </a:r>
          </a:p>
          <a:p>
            <a:pPr lvl="0">
              <a:lnSpc>
                <a:spcPct val="107000"/>
              </a:lnSpc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There are three types namely: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Inline CSS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Internal CSS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External CSS </a:t>
            </a:r>
          </a:p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project is implementing using external CSS, i.e. it contains a separate CSS file having the style property with the help of tag attribute with the extension .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css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and is then linked along with the HTML file.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6288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7D959EB-A8CD-496A-8060-F66995B1200B}"/>
              </a:ext>
            </a:extLst>
          </p:cNvPr>
          <p:cNvSpPr txBox="1"/>
          <p:nvPr/>
        </p:nvSpPr>
        <p:spPr>
          <a:xfrm>
            <a:off x="192505" y="208547"/>
            <a:ext cx="11839074" cy="4877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JavaScript: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 text-based programming language used both on the client-side and server-side that allows to make web pages interactive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Allows an application to place elements on an HTML form and respond to user events such as mouse clicks, form input, and page navigation.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this project internal JavaScript is used i.e., writing the code inside &lt;script&gt; tag.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tag can be placed inside the head or the body according to the requirement in the HTML file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8770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B0C77B-8A7F-45C7-9C47-013B13F1AA23}"/>
              </a:ext>
            </a:extLst>
          </p:cNvPr>
          <p:cNvSpPr txBox="1"/>
          <p:nvPr/>
        </p:nvSpPr>
        <p:spPr>
          <a:xfrm>
            <a:off x="112295" y="208547"/>
            <a:ext cx="11903242" cy="615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PHP: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is a widely-used, open source scripting language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scripts are executed on the server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is free to download and use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generate dynamic page content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create, open, read, write, delete, and close files on the server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collect form data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send and receive cookies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add, delete, modify data in your database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PHP can be used to control user-access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45138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08206484-F4F2-4C6D-AD52-F17362B1D948}"/>
              </a:ext>
            </a:extLst>
          </p:cNvPr>
          <p:cNvSpPr txBox="1"/>
          <p:nvPr/>
        </p:nvSpPr>
        <p:spPr>
          <a:xfrm>
            <a:off x="208547" y="352926"/>
            <a:ext cx="11855116" cy="5185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Conclusion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ChitChat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– a multi-page responsive website is successfully implemented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with the help of various links and tools.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project will be able to provide a website which will help the users connecting people. A successful attempt to take care of the needs of the user.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 a nutshell, this internship has been an excellent experience. There have been a lot we’ve learnt during this internship and thus we express our gratitude to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Exposys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Data Lab for providing us an opportunity to work on this project.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830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1357A08-D6FE-4A3A-8601-17EF6361DF03}"/>
              </a:ext>
            </a:extLst>
          </p:cNvPr>
          <p:cNvSpPr txBox="1"/>
          <p:nvPr/>
        </p:nvSpPr>
        <p:spPr>
          <a:xfrm>
            <a:off x="240632" y="465221"/>
            <a:ext cx="11614484" cy="559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Abstract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“front-end languages” live in the browser. Front-end web development is the act of changing over information to a graphical interface for the client to see and connect with information through computerized cooperation utilizing HTML, CSS.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Our project is </a:t>
            </a: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Video Chatting Website.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This website allows you to connect with your friends and let you calling your friends via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videochat</a:t>
            </a: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It gives users a way to access all necessary basic information in just few clicks 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51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CE403AC-2168-44D3-A430-8411187CEDC3}"/>
              </a:ext>
            </a:extLst>
          </p:cNvPr>
          <p:cNvSpPr txBox="1"/>
          <p:nvPr/>
        </p:nvSpPr>
        <p:spPr>
          <a:xfrm>
            <a:off x="224589" y="481263"/>
            <a:ext cx="11823032" cy="621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Introduction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Video chat is an online face-to-face, visual communication performed with other Internet users by using a webcam and dedicated software.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term stemmed from programs that evolved from text-based chats to incorporating two-way video interaction. Video chat is usually used when video-based communication is incorporated into a pre-existing service. For instance, when Facebook incorporated Skype video-based communication in 2011, it said that it was adding a video chat.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Video chat is also known as video conferencing and video calling.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3211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4508C28-50AF-4DE0-9F9E-4CC073C17989}"/>
              </a:ext>
            </a:extLst>
          </p:cNvPr>
          <p:cNvSpPr txBox="1"/>
          <p:nvPr/>
        </p:nvSpPr>
        <p:spPr>
          <a:xfrm>
            <a:off x="272716" y="288758"/>
            <a:ext cx="11758863" cy="446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Existing methods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There are quite a few websites that allows you to connect with anyone via a Video Chatting. But most of them are not any fully dedicated websites which provide information at the earliest. And there are even a few websites which are either spam or fake providing information which is not legit or not verified from any good sources or government.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4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C31C5E-E584-4E19-B228-7964956E05D8}"/>
              </a:ext>
            </a:extLst>
          </p:cNvPr>
          <p:cNvSpPr txBox="1"/>
          <p:nvPr/>
        </p:nvSpPr>
        <p:spPr>
          <a:xfrm>
            <a:off x="160421" y="385011"/>
            <a:ext cx="11887200" cy="4468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best video chat apps to turn social distancing into distant socializing: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1.Skype (iOS, Android, Mac, Windows, Linux, web) ...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2.FB Messenger (iOS, Android, Mac, Windows) ...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3.WhatsApp Messenger (iOS, Android, Mac, Windows, web) ...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4.Google Duo or Hangouts (iOS, Android, web) ...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5.Houseparty (iOS, Android, web)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34434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ABA1B23-F565-4D2A-9B73-DAE2C3685550}"/>
              </a:ext>
            </a:extLst>
          </p:cNvPr>
          <p:cNvSpPr txBox="1"/>
          <p:nvPr/>
        </p:nvSpPr>
        <p:spPr>
          <a:xfrm>
            <a:off x="0" y="320842"/>
            <a:ext cx="12192000" cy="267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Proposed method with architecture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main aim here was to develop a web page which looks good and provides productive information in a brief and understandable way to the users.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595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1">
            <a:extLst>
              <a:ext uri="{FF2B5EF4-FFF2-40B4-BE49-F238E27FC236}">
                <a16:creationId xmlns:a16="http://schemas.microsoft.com/office/drawing/2014/main" xmlns="" id="{DF8549CD-33E1-47B9-BEAF-E47DF32ECD94}"/>
              </a:ext>
            </a:extLst>
          </p:cNvPr>
          <p:cNvSpPr>
            <a:spLocks/>
          </p:cNvSpPr>
          <p:nvPr/>
        </p:nvSpPr>
        <p:spPr bwMode="auto">
          <a:xfrm>
            <a:off x="4184121" y="1209836"/>
            <a:ext cx="2212853" cy="5077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ChitChat Website</a:t>
            </a:r>
            <a:endParaRPr kumimoji="0" lang="hi-I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s 3">
            <a:extLst>
              <a:ext uri="{FF2B5EF4-FFF2-40B4-BE49-F238E27FC236}">
                <a16:creationId xmlns:a16="http://schemas.microsoft.com/office/drawing/2014/main" xmlns="" id="{6412DB24-A6CF-4969-B28F-5C815AB3C4C7}"/>
              </a:ext>
            </a:extLst>
          </p:cNvPr>
          <p:cNvSpPr>
            <a:spLocks/>
          </p:cNvSpPr>
          <p:nvPr/>
        </p:nvSpPr>
        <p:spPr bwMode="auto">
          <a:xfrm>
            <a:off x="4322622" y="2247646"/>
            <a:ext cx="1931477" cy="49455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 bmk="_Hlk77093652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</a:t>
            </a:r>
            <a:r>
              <a:rPr kumimoji="0" lang="hi-IN" altLang="en-US" sz="1200" b="0" i="0" u="none" strike="noStrike" cap="none" normalizeH="0" baseline="0" bmk="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verview</a:t>
            </a:r>
            <a:endParaRPr kumimoji="0" lang="hi-I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s 6">
            <a:extLst>
              <a:ext uri="{FF2B5EF4-FFF2-40B4-BE49-F238E27FC236}">
                <a16:creationId xmlns:a16="http://schemas.microsoft.com/office/drawing/2014/main" xmlns="" id="{CA6207B9-F36B-4B30-A7BE-8B369DD5B335}"/>
              </a:ext>
            </a:extLst>
          </p:cNvPr>
          <p:cNvSpPr>
            <a:spLocks/>
          </p:cNvSpPr>
          <p:nvPr/>
        </p:nvSpPr>
        <p:spPr bwMode="auto">
          <a:xfrm>
            <a:off x="2053389" y="3333248"/>
            <a:ext cx="2041711" cy="53422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Home</a:t>
            </a:r>
            <a:endParaRPr kumimoji="0" lang="hi-I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s 4">
            <a:extLst>
              <a:ext uri="{FF2B5EF4-FFF2-40B4-BE49-F238E27FC236}">
                <a16:creationId xmlns:a16="http://schemas.microsoft.com/office/drawing/2014/main" xmlns="" id="{EFD1380A-E75F-4BAE-84FE-08A8FF0F9DE9}"/>
              </a:ext>
            </a:extLst>
          </p:cNvPr>
          <p:cNvSpPr>
            <a:spLocks/>
          </p:cNvSpPr>
          <p:nvPr/>
        </p:nvSpPr>
        <p:spPr bwMode="auto">
          <a:xfrm>
            <a:off x="4332168" y="3391820"/>
            <a:ext cx="1917170" cy="50777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Signup</a:t>
            </a:r>
            <a:endParaRPr kumimoji="0" lang="hi-IN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s 5">
            <a:extLst>
              <a:ext uri="{FF2B5EF4-FFF2-40B4-BE49-F238E27FC236}">
                <a16:creationId xmlns:a16="http://schemas.microsoft.com/office/drawing/2014/main" xmlns="" id="{7FE06359-FF86-411D-8DF2-F414EB7B69B8}"/>
              </a:ext>
            </a:extLst>
          </p:cNvPr>
          <p:cNvSpPr>
            <a:spLocks/>
          </p:cNvSpPr>
          <p:nvPr/>
        </p:nvSpPr>
        <p:spPr bwMode="auto">
          <a:xfrm>
            <a:off x="6814315" y="3080180"/>
            <a:ext cx="1449801" cy="53422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Login</a:t>
            </a:r>
            <a:endParaRPr kumimoji="0" lang="hi-I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s 13">
            <a:extLst>
              <a:ext uri="{FF2B5EF4-FFF2-40B4-BE49-F238E27FC236}">
                <a16:creationId xmlns:a16="http://schemas.microsoft.com/office/drawing/2014/main" xmlns="" id="{995F3157-4838-49CC-B616-0C6DB0102DE0}"/>
              </a:ext>
            </a:extLst>
          </p:cNvPr>
          <p:cNvSpPr>
            <a:spLocks/>
          </p:cNvSpPr>
          <p:nvPr/>
        </p:nvSpPr>
        <p:spPr bwMode="auto">
          <a:xfrm>
            <a:off x="6814315" y="4061382"/>
            <a:ext cx="1449801" cy="56152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Live Video Chat</a:t>
            </a:r>
            <a:endParaRPr kumimoji="0" lang="hi-I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xmlns="" id="{688E047E-1C36-4148-8B72-B126A5DBED55}"/>
              </a:ext>
            </a:extLst>
          </p:cNvPr>
          <p:cNvSpPr>
            <a:spLocks/>
          </p:cNvSpPr>
          <p:nvPr/>
        </p:nvSpPr>
        <p:spPr>
          <a:xfrm>
            <a:off x="5231766" y="1717615"/>
            <a:ext cx="136078" cy="507779"/>
          </a:xfrm>
          <a:prstGeom prst="downArrow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C1592F55-1083-4555-B0DE-C445121CA064}"/>
              </a:ext>
            </a:extLst>
          </p:cNvPr>
          <p:cNvSpPr>
            <a:spLocks/>
          </p:cNvSpPr>
          <p:nvPr/>
        </p:nvSpPr>
        <p:spPr>
          <a:xfrm>
            <a:off x="5231766" y="2806119"/>
            <a:ext cx="132580" cy="494557"/>
          </a:xfrm>
          <a:prstGeom prst="downArrow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xmlns="" id="{D98B5B9D-5B6C-4CE0-BCF2-42B3ABB0DE80}"/>
              </a:ext>
            </a:extLst>
          </p:cNvPr>
          <p:cNvSpPr>
            <a:spLocks/>
          </p:cNvSpPr>
          <p:nvPr/>
        </p:nvSpPr>
        <p:spPr>
          <a:xfrm>
            <a:off x="7326524" y="3614406"/>
            <a:ext cx="157991" cy="414961"/>
          </a:xfrm>
          <a:prstGeom prst="downArrow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xmlns="" id="{9CAF14EC-D5B1-4983-A908-4F478351825C}"/>
              </a:ext>
            </a:extLst>
          </p:cNvPr>
          <p:cNvSpPr>
            <a:spLocks/>
          </p:cNvSpPr>
          <p:nvPr/>
        </p:nvSpPr>
        <p:spPr>
          <a:xfrm>
            <a:off x="3103856" y="2668244"/>
            <a:ext cx="132580" cy="577536"/>
          </a:xfrm>
          <a:prstGeom prst="downArrow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11F26781-2F5E-4D49-8CC6-94F8DEEC853E}"/>
              </a:ext>
            </a:extLst>
          </p:cNvPr>
          <p:cNvSpPr>
            <a:spLocks/>
          </p:cNvSpPr>
          <p:nvPr/>
        </p:nvSpPr>
        <p:spPr>
          <a:xfrm>
            <a:off x="7326524" y="2514881"/>
            <a:ext cx="157991" cy="565299"/>
          </a:xfrm>
          <a:prstGeom prst="downArrow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AAA64631-A766-4394-B464-AA552D97DA2D}"/>
              </a:ext>
            </a:extLst>
          </p:cNvPr>
          <p:cNvSpPr>
            <a:spLocks/>
          </p:cNvSpPr>
          <p:nvPr/>
        </p:nvSpPr>
        <p:spPr>
          <a:xfrm>
            <a:off x="6249338" y="2513610"/>
            <a:ext cx="1129954" cy="102613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A5F84409-AD5C-4C56-9CA3-03477D1424D8}"/>
              </a:ext>
            </a:extLst>
          </p:cNvPr>
          <p:cNvSpPr>
            <a:spLocks/>
          </p:cNvSpPr>
          <p:nvPr/>
        </p:nvSpPr>
        <p:spPr>
          <a:xfrm>
            <a:off x="3131509" y="2566689"/>
            <a:ext cx="1199265" cy="101555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IN" sz="120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xmlns="" id="{990860FD-4E80-4268-90B6-EB85AA4D9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27" y="790073"/>
            <a:ext cx="12208847" cy="4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xmlns="" id="{3BB89C24-EFE0-47CC-9C12-1C6D5EBE5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27" y="1247273"/>
            <a:ext cx="12208847" cy="41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9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91507622-0427-4DCA-989C-692B51BEE1E6}"/>
              </a:ext>
            </a:extLst>
          </p:cNvPr>
          <p:cNvSpPr txBox="1"/>
          <p:nvPr/>
        </p:nvSpPr>
        <p:spPr>
          <a:xfrm>
            <a:off x="0" y="320842"/>
            <a:ext cx="12047621" cy="427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Methodology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This project is to provide access to Video Chatting Environment.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To make this project, the basic information was collected from verified websites and then an outline of how it would look was prepared.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website is made in a simpler and understandable way using few styles to make it look good.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u="none" strike="noStrik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4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9DA754-100E-4140-9154-21BF1F1B29D4}"/>
              </a:ext>
            </a:extLst>
          </p:cNvPr>
          <p:cNvSpPr txBox="1"/>
          <p:nvPr/>
        </p:nvSpPr>
        <p:spPr>
          <a:xfrm>
            <a:off x="112295" y="336884"/>
            <a:ext cx="12079705" cy="564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Implementation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HTML: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 stands for Hyper Text Mark-up Language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standard mark-up language for creating web pages.</a:t>
            </a:r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Describes the structure of Web pages using mark-up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 HTML elements are the building blocks of HTML pages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 elements are represented by tags 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HTML tags label pieces of content such as "heading", "paragraph", and so on</a:t>
            </a:r>
            <a:endParaRPr lang="en-IN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 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16098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43</TotalTime>
  <Words>280</Words>
  <Application>Microsoft Office PowerPoint</Application>
  <PresentationFormat>Custom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Chitchat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Chitchat</dc:title>
  <dc:creator>Animesh Sharma</dc:creator>
  <cp:lastModifiedBy>LOG IN</cp:lastModifiedBy>
  <cp:revision>2</cp:revision>
  <dcterms:created xsi:type="dcterms:W3CDTF">2021-10-06T17:10:05Z</dcterms:created>
  <dcterms:modified xsi:type="dcterms:W3CDTF">2023-03-13T03:51:14Z</dcterms:modified>
</cp:coreProperties>
</file>