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59" r:id="rId8"/>
    <p:sldId id="269" r:id="rId9"/>
    <p:sldId id="268" r:id="rId10"/>
    <p:sldId id="266" r:id="rId11"/>
    <p:sldId id="267" r:id="rId12"/>
    <p:sldId id="25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054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426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74960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54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6965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887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86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0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9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7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6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23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11480" y="109831"/>
            <a:ext cx="12192000" cy="1017767"/>
          </a:xfrm>
        </p:spPr>
        <p:txBody>
          <a:bodyPr/>
          <a:lstStyle/>
          <a:p>
            <a:r>
              <a:rPr lang="tr-TR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HTMLS LİMİTED COMPANY</a:t>
            </a:r>
            <a:endParaRPr lang="tr-TR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863177" y="1066638"/>
            <a:ext cx="5075583" cy="1432629"/>
          </a:xfrm>
        </p:spPr>
        <p:txBody>
          <a:bodyPr/>
          <a:lstStyle/>
          <a:p>
            <a:r>
              <a:rPr lang="tr-TR" b="1" dirty="0" smtClean="0">
                <a:ln w="6600">
                  <a:solidFill>
                    <a:srgbClr val="00B0F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Teknoloji nerede biz orada</a:t>
            </a:r>
            <a:endParaRPr lang="tr-TR" b="1" dirty="0">
              <a:ln w="6600">
                <a:solidFill>
                  <a:srgbClr val="00B0F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7116417" y="2643554"/>
            <a:ext cx="52823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Şirket Personel Listesi :</a:t>
            </a:r>
          </a:p>
          <a:p>
            <a:endParaRPr lang="tr-TR" sz="2200" b="1" dirty="0">
              <a:ln w="12700">
                <a:solidFill>
                  <a:srgbClr val="FF000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tr-TR" sz="22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Müdür: LEVENT ELÇİÇEK</a:t>
            </a:r>
          </a:p>
          <a:p>
            <a:endParaRPr lang="tr-TR" sz="2200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tr-TR" sz="22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Ar-ge:  SAFFET DEMİR</a:t>
            </a:r>
          </a:p>
          <a:p>
            <a:endParaRPr lang="tr-TR" sz="2200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tr-TR" sz="22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Teknisyen: TALHA DEMİR</a:t>
            </a:r>
          </a:p>
          <a:p>
            <a:endParaRPr lang="tr-TR" sz="2200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tr-TR" sz="22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Pazarlama Müdürü: Muhlis Özdemir</a:t>
            </a:r>
          </a:p>
          <a:p>
            <a:endParaRPr lang="tr-TR" sz="2200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tr-TR" sz="22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Uzmanı</a:t>
            </a:r>
            <a:r>
              <a:rPr lang="tr-TR" sz="22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:  Abdulhamid Sahadi</a:t>
            </a:r>
            <a:br>
              <a:rPr lang="tr-TR" sz="22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tr-TR" sz="2200" b="1" dirty="0" smtClean="0">
              <a:ln w="12700">
                <a:solidFill>
                  <a:srgbClr val="FF000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-184" r="-1037" b="9964"/>
          <a:stretch/>
        </p:blipFill>
        <p:spPr>
          <a:xfrm>
            <a:off x="1263161" y="2201852"/>
            <a:ext cx="4806462" cy="4331025"/>
          </a:xfrm>
          <a:prstGeom prst="ellipse">
            <a:avLst/>
          </a:prstGeom>
          <a:ln w="190500" cap="rnd">
            <a:solidFill>
              <a:srgbClr val="00B0F0"/>
            </a:solidFill>
            <a:prstDash val="solid"/>
          </a:ln>
          <a:effectLst>
            <a:glow rad="228600">
              <a:schemeClr val="accent1">
                <a:alpha val="40000"/>
              </a:schemeClr>
            </a:glow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Metin kutusu 5"/>
          <p:cNvSpPr txBox="1"/>
          <p:nvPr/>
        </p:nvSpPr>
        <p:spPr>
          <a:xfrm>
            <a:off x="756138" y="1127598"/>
            <a:ext cx="64887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00" dirty="0" smtClean="0">
                <a:solidFill>
                  <a:schemeClr val="bg1"/>
                </a:solidFill>
              </a:rPr>
              <a:t>Geçiş güvenliği</a:t>
            </a:r>
            <a:endParaRPr lang="tr-T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29098" y="-153533"/>
            <a:ext cx="6145824" cy="1134208"/>
          </a:xfrm>
        </p:spPr>
        <p:txBody>
          <a:bodyPr/>
          <a:lstStyle/>
          <a:p>
            <a:r>
              <a:rPr lang="tr-TR" dirty="0" smtClean="0"/>
              <a:t>Database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6284"/>
            <a:ext cx="12192000" cy="5811716"/>
          </a:xfrm>
        </p:spPr>
      </p:pic>
    </p:spTree>
    <p:extLst>
      <p:ext uri="{BB962C8B-B14F-4D97-AF65-F5344CB8AC3E}">
        <p14:creationId xmlns:p14="http://schemas.microsoft.com/office/powerpoint/2010/main" val="210884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047"/>
          </a:xfrm>
        </p:spPr>
      </p:pic>
    </p:spTree>
    <p:extLst>
      <p:ext uri="{BB962C8B-B14F-4D97-AF65-F5344CB8AC3E}">
        <p14:creationId xmlns:p14="http://schemas.microsoft.com/office/powerpoint/2010/main" val="121330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32137" y="-128629"/>
            <a:ext cx="8534400" cy="1507067"/>
          </a:xfrm>
        </p:spPr>
        <p:txBody>
          <a:bodyPr/>
          <a:lstStyle/>
          <a:p>
            <a:r>
              <a:rPr lang="tr-TR" sz="5600" dirty="0" smtClean="0"/>
              <a:t>Arayüzler</a:t>
            </a:r>
            <a:endParaRPr lang="tr-TR" sz="5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9043"/>
            <a:ext cx="5729467" cy="5688956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228600">
              <a:schemeClr val="bg2">
                <a:alpha val="40000"/>
              </a:schemeClr>
            </a:glow>
            <a:softEdge rad="112500"/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14" y="1169043"/>
            <a:ext cx="6300486" cy="5688956"/>
          </a:xfrm>
          <a:prstGeom prst="rect">
            <a:avLst/>
          </a:prstGeom>
          <a:ln>
            <a:noFill/>
          </a:ln>
          <a:effectLst>
            <a:glow rad="228600">
              <a:schemeClr val="bg2">
                <a:alpha val="40000"/>
              </a:schemeClr>
            </a:glow>
            <a:softEdge rad="112500"/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576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61600" y="332021"/>
            <a:ext cx="8534400" cy="1507067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30412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11" y="0"/>
            <a:ext cx="6161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38" y="914400"/>
            <a:ext cx="6146157" cy="4676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7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548378"/>
            <a:ext cx="8534400" cy="1507067"/>
          </a:xfrm>
        </p:spPr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Projenin amacı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3873" y="2593731"/>
            <a:ext cx="8534400" cy="3615267"/>
          </a:xfrm>
        </p:spPr>
        <p:txBody>
          <a:bodyPr/>
          <a:lstStyle/>
          <a:p>
            <a:r>
              <a:rPr lang="tr-TR" dirty="0" smtClean="0"/>
              <a:t>Barınma hizmeti veren kurumların müşterilerinin giriş ve çıkış saatlerini denetlenmesi</a:t>
            </a:r>
          </a:p>
          <a:p>
            <a:r>
              <a:rPr lang="en-US" dirty="0"/>
              <a:t>Bu denetim; şirketimiz tarafından sağlanan hizmet doğrultusunda, kuruma giriş ve çıkışları esnasında kişisel bilgilerini ( AD / SOYAD / NUMARA / KALDIĞI ODA )  içeren kart sistemi veyahut da manuel olarak girecek kişiye ait şifre ile sağlanacaktır.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47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13549" y="-119393"/>
            <a:ext cx="8534400" cy="1507067"/>
          </a:xfrm>
        </p:spPr>
        <p:txBody>
          <a:bodyPr>
            <a:normAutofit/>
          </a:bodyPr>
          <a:lstStyle/>
          <a:p>
            <a:r>
              <a:rPr lang="tr-TR" sz="4800" b="1" dirty="0" smtClean="0">
                <a:solidFill>
                  <a:schemeClr val="bg1"/>
                </a:solidFill>
              </a:rPr>
              <a:t>Swot analizi</a:t>
            </a:r>
            <a:endParaRPr lang="tr-TR" sz="4800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596017"/>
            <a:ext cx="12191999" cy="5470327"/>
          </a:xfrm>
        </p:spPr>
        <p:txBody>
          <a:bodyPr>
            <a:normAutofit lnSpcReduction="10000"/>
          </a:bodyPr>
          <a:lstStyle/>
          <a:p>
            <a:r>
              <a:rPr lang="tr-TR" sz="2500" b="1" dirty="0">
                <a:solidFill>
                  <a:schemeClr val="tx1"/>
                </a:solidFill>
              </a:rPr>
              <a:t>Strengths /Güçlü Yönler  :  </a:t>
            </a:r>
            <a:r>
              <a:rPr lang="tr-TR" sz="2500" dirty="0">
                <a:solidFill>
                  <a:schemeClr val="tx1"/>
                </a:solidFill>
              </a:rPr>
              <a:t>Tüm büyük - küçük kurum ve kuruşlara hizmet vermekle birlikte, kurum i</a:t>
            </a:r>
            <a:r>
              <a:rPr lang="en-US" sz="2500" dirty="0">
                <a:solidFill>
                  <a:schemeClr val="tx1"/>
                </a:solidFill>
              </a:rPr>
              <a:t>çerisinde özel giriş izni gerektiren alanlara korunak sağlayabilmesi ve üst düzey denetim ve koruma hizmeti vermesi. Kurum veyahut da şirket bünyesinde çalışan tüm personellerin mesai saatlerinin denetlemesini ve izlenmesini sağlaması.</a:t>
            </a:r>
          </a:p>
          <a:p>
            <a:r>
              <a:rPr lang="tr-TR" sz="2500" dirty="0">
                <a:solidFill>
                  <a:schemeClr val="tx1"/>
                </a:solidFill>
              </a:rPr>
              <a:t> </a:t>
            </a:r>
            <a:r>
              <a:rPr lang="tr-TR" sz="2500" b="1" dirty="0">
                <a:solidFill>
                  <a:schemeClr val="tx1"/>
                </a:solidFill>
              </a:rPr>
              <a:t>Weaknesses / Zayıf Y</a:t>
            </a:r>
            <a:r>
              <a:rPr lang="en-US" sz="2500" b="1" dirty="0">
                <a:solidFill>
                  <a:schemeClr val="tx1"/>
                </a:solidFill>
              </a:rPr>
              <a:t>önler</a:t>
            </a:r>
            <a:r>
              <a:rPr lang="en-US" sz="2500" dirty="0">
                <a:solidFill>
                  <a:schemeClr val="tx1"/>
                </a:solidFill>
              </a:rPr>
              <a:t>  </a:t>
            </a:r>
            <a:r>
              <a:rPr lang="en-US" sz="2500" b="1" dirty="0">
                <a:solidFill>
                  <a:schemeClr val="tx1"/>
                </a:solidFill>
              </a:rPr>
              <a:t>:  </a:t>
            </a:r>
            <a:r>
              <a:rPr lang="en-US" sz="2500" dirty="0">
                <a:solidFill>
                  <a:schemeClr val="tx1"/>
                </a:solidFill>
              </a:rPr>
              <a:t>Kurum bünyesindeki yeni çalışanların uyum problemi sebebi ile çözüm odaklı çalışamaması.</a:t>
            </a:r>
          </a:p>
          <a:p>
            <a:r>
              <a:rPr lang="tr-TR" sz="2500" b="1" dirty="0">
                <a:solidFill>
                  <a:schemeClr val="tx1"/>
                </a:solidFill>
              </a:rPr>
              <a:t>Oppurtunities / Fırsatlar  : </a:t>
            </a:r>
            <a:r>
              <a:rPr lang="tr-TR" sz="2500" dirty="0">
                <a:solidFill>
                  <a:schemeClr val="tx1"/>
                </a:solidFill>
              </a:rPr>
              <a:t>Hizmet verilen m</a:t>
            </a:r>
            <a:r>
              <a:rPr lang="en-US" sz="2500" dirty="0">
                <a:solidFill>
                  <a:schemeClr val="tx1"/>
                </a:solidFill>
              </a:rPr>
              <a:t>üşteri kitlesi oldukça geniş olup , bu bağlamda üretilen yeni projelerin her kesime ulaşması çok daha kısa süreli olacaktır.</a:t>
            </a:r>
          </a:p>
          <a:p>
            <a:r>
              <a:rPr lang="tr-TR" sz="2500" b="1" dirty="0">
                <a:solidFill>
                  <a:schemeClr val="tx1"/>
                </a:solidFill>
              </a:rPr>
              <a:t>Threats</a:t>
            </a:r>
            <a:r>
              <a:rPr lang="tr-TR" sz="2500" dirty="0">
                <a:solidFill>
                  <a:schemeClr val="tx1"/>
                </a:solidFill>
              </a:rPr>
              <a:t>  / </a:t>
            </a:r>
            <a:r>
              <a:rPr lang="tr-TR" sz="2500" b="1" dirty="0">
                <a:solidFill>
                  <a:schemeClr val="tx1"/>
                </a:solidFill>
              </a:rPr>
              <a:t>Tehditler :  </a:t>
            </a:r>
            <a:r>
              <a:rPr lang="tr-TR" sz="2500" dirty="0">
                <a:solidFill>
                  <a:schemeClr val="tx1"/>
                </a:solidFill>
              </a:rPr>
              <a:t>Şirket b</a:t>
            </a:r>
            <a:r>
              <a:rPr lang="en-US" sz="2500" dirty="0">
                <a:solidFill>
                  <a:schemeClr val="tx1"/>
                </a:solidFill>
              </a:rPr>
              <a:t>ünyesinde çalışan personellerin arasında oluşan rekabet doğrultusunun sapması ve hizmet verilen kurumu kendi çıkarları doğrultusunda yönlendirmesi.</a:t>
            </a:r>
          </a:p>
          <a:p>
            <a:endParaRPr lang="tr-TR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515335" y="-348437"/>
            <a:ext cx="8534400" cy="1507067"/>
          </a:xfrm>
        </p:spPr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Gereksinimler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0" y="756139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b="1" dirty="0">
                <a:solidFill>
                  <a:schemeClr val="bg1"/>
                </a:solidFill>
              </a:rPr>
              <a:t>FİZİKSEL </a:t>
            </a:r>
            <a:r>
              <a:rPr lang="en-US" sz="1700" b="1" dirty="0">
                <a:solidFill>
                  <a:schemeClr val="bg1"/>
                </a:solidFill>
              </a:rPr>
              <a:t>ÇEVRE :</a:t>
            </a:r>
          </a:p>
          <a:p>
            <a:r>
              <a:rPr lang="en-US" sz="1700" dirty="0"/>
              <a:t>Site internet bağlantisinin sağlandıği telefon tablet veya bilgisayarlardan erişime açık olacaktır.</a:t>
            </a:r>
          </a:p>
          <a:p>
            <a:endParaRPr lang="tr-TR" sz="1700" dirty="0"/>
          </a:p>
          <a:p>
            <a:r>
              <a:rPr lang="en-US" sz="1700" b="1" dirty="0" smtClean="0">
                <a:solidFill>
                  <a:schemeClr val="bg1"/>
                </a:solidFill>
              </a:rPr>
              <a:t>ARAYÜZLER</a:t>
            </a:r>
            <a:r>
              <a:rPr lang="en-US" sz="17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700" dirty="0"/>
              <a:t>Siteye ilişkin kullanici verileri üyelerin siteye kayıt olma sürecinde girdiği şahsi bilgilerden</a:t>
            </a:r>
          </a:p>
          <a:p>
            <a:r>
              <a:rPr lang="en-US" sz="1700" dirty="0"/>
              <a:t>ibaret olacaktır.</a:t>
            </a:r>
          </a:p>
          <a:p>
            <a:r>
              <a:rPr lang="en-US" sz="1700" dirty="0"/>
              <a:t>Giriş bilgilerini girme işleminin yapılacağı 2 temel ara yüz bulanacaktır</a:t>
            </a:r>
            <a:r>
              <a:rPr lang="en-US" sz="1700" dirty="0" smtClean="0"/>
              <a:t>.</a:t>
            </a:r>
            <a:endParaRPr lang="tr-TR" sz="1700" dirty="0" smtClean="0"/>
          </a:p>
          <a:p>
            <a:endParaRPr lang="tr-TR" sz="1700" dirty="0"/>
          </a:p>
          <a:p>
            <a:r>
              <a:rPr lang="en-US" sz="1700" b="1" dirty="0">
                <a:solidFill>
                  <a:schemeClr val="bg1"/>
                </a:solidFill>
              </a:rPr>
              <a:t>ÜYE OLMA:</a:t>
            </a:r>
          </a:p>
          <a:p>
            <a:r>
              <a:rPr lang="en-US" sz="1700" dirty="0"/>
              <a:t>Kullanıcılarının üye olabilmesi için girmesi gereken bilgiler</a:t>
            </a:r>
            <a:r>
              <a:rPr lang="en-US" sz="1700" dirty="0" smtClean="0"/>
              <a:t>:</a:t>
            </a:r>
            <a:endParaRPr lang="tr-TR" sz="1700" dirty="0" smtClean="0"/>
          </a:p>
          <a:p>
            <a:endParaRPr lang="en-US" sz="1700" dirty="0"/>
          </a:p>
          <a:p>
            <a:r>
              <a:rPr lang="en-US" sz="1700" dirty="0"/>
              <a:t>-)kullanıcı </a:t>
            </a:r>
            <a:r>
              <a:rPr lang="en-US" sz="1700" dirty="0" smtClean="0"/>
              <a:t>cinsiyeti</a:t>
            </a:r>
            <a:r>
              <a:rPr lang="tr-TR" sz="1700" dirty="0" smtClean="0"/>
              <a:t>                        </a:t>
            </a:r>
            <a:r>
              <a:rPr lang="en-US" sz="1700" dirty="0" smtClean="0"/>
              <a:t>-)</a:t>
            </a:r>
            <a:r>
              <a:rPr lang="en-US" sz="1700" dirty="0"/>
              <a:t>kullanici cep </a:t>
            </a:r>
            <a:r>
              <a:rPr lang="en-US" sz="1700" dirty="0" smtClean="0"/>
              <a:t>telefonu</a:t>
            </a:r>
            <a:r>
              <a:rPr lang="tr-TR" sz="1700" dirty="0" smtClean="0"/>
              <a:t>                                </a:t>
            </a:r>
            <a:r>
              <a:rPr lang="en-US" sz="1700" dirty="0" smtClean="0"/>
              <a:t>-)</a:t>
            </a:r>
            <a:r>
              <a:rPr lang="en-US" sz="1700" dirty="0"/>
              <a:t>kullanıcı </a:t>
            </a:r>
            <a:r>
              <a:rPr lang="en-US" sz="1700" dirty="0" smtClean="0"/>
              <a:t>adresi</a:t>
            </a:r>
            <a:endParaRPr lang="tr-TR" sz="1700" dirty="0" smtClean="0"/>
          </a:p>
          <a:p>
            <a:endParaRPr lang="en-US" sz="1700" dirty="0"/>
          </a:p>
          <a:p>
            <a:r>
              <a:rPr lang="en-US" sz="1700" dirty="0"/>
              <a:t>-)kullanıcı </a:t>
            </a:r>
            <a:r>
              <a:rPr lang="tr-TR" sz="1700" dirty="0"/>
              <a:t>E-</a:t>
            </a:r>
            <a:r>
              <a:rPr lang="en-US" sz="1700" dirty="0" smtClean="0"/>
              <a:t>mail</a:t>
            </a:r>
            <a:r>
              <a:rPr lang="tr-TR" sz="1700" dirty="0" smtClean="0"/>
              <a:t>                           -</a:t>
            </a:r>
            <a:r>
              <a:rPr lang="en-US" sz="1700" dirty="0"/>
              <a:t>)kullanıcının </a:t>
            </a:r>
            <a:r>
              <a:rPr lang="en-US" sz="1700" dirty="0" smtClean="0"/>
              <a:t>şifresi</a:t>
            </a:r>
            <a:r>
              <a:rPr lang="tr-TR" sz="1700" dirty="0" smtClean="0"/>
              <a:t>                                         </a:t>
            </a:r>
            <a:r>
              <a:rPr lang="en-US" sz="1700" dirty="0" smtClean="0"/>
              <a:t>-)</a:t>
            </a:r>
            <a:r>
              <a:rPr lang="en-US" sz="1700" dirty="0"/>
              <a:t>kullanıcı </a:t>
            </a:r>
            <a:r>
              <a:rPr lang="en-US" sz="1700" dirty="0" smtClean="0"/>
              <a:t>ismi</a:t>
            </a:r>
            <a:endParaRPr lang="tr-TR" sz="1700" dirty="0" smtClean="0"/>
          </a:p>
          <a:p>
            <a:endParaRPr lang="en-US" sz="1700" dirty="0"/>
          </a:p>
          <a:p>
            <a:r>
              <a:rPr lang="en-US" sz="1700" dirty="0"/>
              <a:t>-)kullanıcı soy </a:t>
            </a:r>
            <a:r>
              <a:rPr lang="en-US" sz="1700" dirty="0" smtClean="0"/>
              <a:t>ismi</a:t>
            </a:r>
            <a:r>
              <a:rPr lang="tr-TR" sz="1700" dirty="0" smtClean="0"/>
              <a:t>                         </a:t>
            </a:r>
            <a:r>
              <a:rPr lang="en-US" sz="1700" dirty="0" smtClean="0"/>
              <a:t>-)</a:t>
            </a:r>
            <a:r>
              <a:rPr lang="en-US" sz="1700" dirty="0"/>
              <a:t>kullanıcı yaşı</a:t>
            </a:r>
            <a:endParaRPr lang="tr" sz="1700" dirty="0"/>
          </a:p>
          <a:p>
            <a:endParaRPr lang="tr-TR" sz="1700" dirty="0" smtClean="0"/>
          </a:p>
          <a:p>
            <a:r>
              <a:rPr lang="tr-TR" sz="1700" b="1" dirty="0">
                <a:solidFill>
                  <a:schemeClr val="bg1"/>
                </a:solidFill>
              </a:rPr>
              <a:t>ÜYE GİRİŞİ:</a:t>
            </a:r>
          </a:p>
          <a:p>
            <a:r>
              <a:rPr lang="tr-TR" sz="1700" dirty="0"/>
              <a:t>Kayıtlı olan kullanıcıların siteye girişi i</a:t>
            </a:r>
            <a:r>
              <a:rPr lang="en-US" sz="1700" dirty="0"/>
              <a:t>çin gerekli bilgiler</a:t>
            </a:r>
            <a:r>
              <a:rPr lang="en-US" sz="1700" dirty="0" smtClean="0"/>
              <a:t>:</a:t>
            </a:r>
            <a:endParaRPr lang="en-US" sz="1700" dirty="0"/>
          </a:p>
          <a:p>
            <a:r>
              <a:rPr lang="en-US" sz="1700" dirty="0" smtClean="0"/>
              <a:t>-)</a:t>
            </a:r>
            <a:r>
              <a:rPr lang="en-US" sz="1700" dirty="0"/>
              <a:t>kullanıcı ismi</a:t>
            </a:r>
          </a:p>
          <a:p>
            <a:r>
              <a:rPr lang="en-US" sz="1700" dirty="0"/>
              <a:t>-)kullanıcı </a:t>
            </a:r>
            <a:r>
              <a:rPr lang="en-US" sz="1700" dirty="0" smtClean="0"/>
              <a:t>soyismi</a:t>
            </a:r>
            <a:endParaRPr lang="en-US" sz="1700" dirty="0"/>
          </a:p>
          <a:p>
            <a:r>
              <a:rPr lang="en-US" sz="1700" dirty="0"/>
              <a:t>-)kullanıcı şifresi</a:t>
            </a:r>
          </a:p>
          <a:p>
            <a:endParaRPr lang="en-US" sz="1700" dirty="0"/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15765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KULLANICI VE İNSAN ETMENİ :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Siteyi </a:t>
            </a:r>
            <a:r>
              <a:rPr lang="en-US" sz="1600" dirty="0">
                <a:solidFill>
                  <a:schemeClr val="tx1"/>
                </a:solidFill>
              </a:rPr>
              <a:t>üye olmuş veya üye olmak üzere siteye katılan her </a:t>
            </a:r>
            <a:r>
              <a:rPr lang="en-US" sz="1600" dirty="0" smtClean="0">
                <a:solidFill>
                  <a:schemeClr val="tx1"/>
                </a:solidFill>
              </a:rPr>
              <a:t>şahı</a:t>
            </a:r>
            <a:r>
              <a:rPr lang="tr-TR" sz="1600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kullanabilecektir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K</a:t>
            </a:r>
            <a:r>
              <a:rPr lang="tr-TR" sz="1600" dirty="0" smtClean="0">
                <a:solidFill>
                  <a:schemeClr val="tx1"/>
                </a:solidFill>
              </a:rPr>
              <a:t>ısı</a:t>
            </a:r>
            <a:r>
              <a:rPr lang="en-US" sz="1600" dirty="0" smtClean="0">
                <a:solidFill>
                  <a:schemeClr val="tx1"/>
                </a:solidFill>
              </a:rPr>
              <a:t>t </a:t>
            </a:r>
            <a:r>
              <a:rPr lang="en-US" sz="1600" dirty="0">
                <a:solidFill>
                  <a:schemeClr val="tx1"/>
                </a:solidFill>
              </a:rPr>
              <a:t>olarak siteye nüfus cüzdanında belirtilen yaşı 18'in altında olan </a:t>
            </a:r>
            <a:r>
              <a:rPr lang="en-US" sz="1600" dirty="0" smtClean="0">
                <a:solidFill>
                  <a:schemeClr val="tx1"/>
                </a:solidFill>
              </a:rPr>
              <a:t>şa</a:t>
            </a:r>
            <a:r>
              <a:rPr lang="tr-TR" sz="1600" dirty="0" smtClean="0">
                <a:solidFill>
                  <a:schemeClr val="tx1"/>
                </a:solidFill>
              </a:rPr>
              <a:t>h</a:t>
            </a:r>
            <a:r>
              <a:rPr lang="tr-TR" sz="1600" dirty="0">
                <a:solidFill>
                  <a:schemeClr val="tx1"/>
                </a:solidFill>
              </a:rPr>
              <a:t>ı</a:t>
            </a:r>
            <a:r>
              <a:rPr lang="en-US" sz="1600" dirty="0" smtClean="0">
                <a:solidFill>
                  <a:schemeClr val="tx1"/>
                </a:solidFill>
              </a:rPr>
              <a:t>slar </a:t>
            </a:r>
            <a:r>
              <a:rPr lang="en-US" sz="1600" dirty="0">
                <a:solidFill>
                  <a:schemeClr val="tx1"/>
                </a:solidFill>
              </a:rPr>
              <a:t>siteyi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kullanamayacaklardır.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İŞLEVSELLİK: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Rezervasyon amacı güden sitemizin </a:t>
            </a:r>
            <a:r>
              <a:rPr lang="en-US" sz="1600" dirty="0" smtClean="0">
                <a:solidFill>
                  <a:schemeClr val="tx1"/>
                </a:solidFill>
              </a:rPr>
              <a:t>kullanıcıla</a:t>
            </a:r>
            <a:r>
              <a:rPr lang="tr-TR" sz="1600" dirty="0" smtClean="0">
                <a:solidFill>
                  <a:schemeClr val="tx1"/>
                </a:solidFill>
              </a:rPr>
              <a:t>rı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ile internet üzerinden istedikleri konumdaki bir konaklama merkezinden daha kolay ve uygun fiyata, amaca yönelik hizmet </a:t>
            </a:r>
            <a:r>
              <a:rPr lang="en-US" sz="1600" dirty="0" smtClean="0">
                <a:solidFill>
                  <a:schemeClr val="tx1"/>
                </a:solidFill>
              </a:rPr>
              <a:t>almaları</a:t>
            </a:r>
            <a:r>
              <a:rPr lang="tr-TR" sz="1600" dirty="0" smtClean="0">
                <a:solidFill>
                  <a:schemeClr val="tx1"/>
                </a:solidFill>
              </a:rPr>
              <a:t>nı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sağlamaktır.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Bir ağ bağlantı problemi olmadiği durumda sitenin yanıt süresi 1 ile 2 saniye arasındadır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BELGELEME</a:t>
            </a:r>
            <a:r>
              <a:rPr lang="en-US" sz="1600" b="1" dirty="0" smtClean="0">
                <a:solidFill>
                  <a:schemeClr val="bg1"/>
                </a:solidFill>
              </a:rPr>
              <a:t>: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Sitenin kuruluşunu </a:t>
            </a:r>
            <a:r>
              <a:rPr lang="en-US" sz="1600" dirty="0" smtClean="0">
                <a:solidFill>
                  <a:schemeClr val="tx1"/>
                </a:solidFill>
              </a:rPr>
              <a:t>duyurmak </a:t>
            </a:r>
            <a:r>
              <a:rPr lang="en-US" sz="1600" dirty="0">
                <a:solidFill>
                  <a:schemeClr val="tx1"/>
                </a:solidFill>
              </a:rPr>
              <a:t>ve konaklama merkezleri ile tanıtım -davet diyaloğu kurabilmek için bu kurumlara bilgilendirme belgeleri sunulacaktır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GÜVENLİK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Hizmet veren konaklama merkezleri güncel olarak takip edilecek ve yeni hizmet vermeye başlayan kurumlar, takip sistemi ile siteye eklenecektir. </a:t>
            </a:r>
            <a:endParaRPr lang="tr-TR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Müşterilerin </a:t>
            </a:r>
            <a:r>
              <a:rPr lang="en-US" sz="1600" dirty="0">
                <a:solidFill>
                  <a:schemeClr val="tx1"/>
                </a:solidFill>
              </a:rPr>
              <a:t>kişisel bilgileri ve ödeme yapmalarım sağlayacağı kart bilgileri sadece kurum tarafından veri tabanında saklanacak ve kesinlikle paylaşılmayacaktır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Sistemin aktif kullanımı sonucunda oluşabilecek donma veya tepki süresinin uzaması durumlarının önüne geçmek için her ay sistem veriler ile güncellenecektir.</a:t>
            </a:r>
            <a:endParaRPr lang="tr" sz="1600" dirty="0">
              <a:solidFill>
                <a:schemeClr val="tx1"/>
              </a:solidFill>
            </a:endParaRPr>
          </a:p>
          <a:p>
            <a:endParaRPr lang="tr-T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 smtClean="0">
                <a:solidFill>
                  <a:schemeClr val="bg1"/>
                </a:solidFill>
              </a:rPr>
              <a:t>KURUM HIZMETLERİ</a:t>
            </a:r>
            <a:r>
              <a:rPr lang="tr-TR" sz="2800" b="1" dirty="0" smtClean="0"/>
              <a:t>:</a:t>
            </a:r>
            <a:endParaRPr lang="tr-TR" sz="2800" b="1" dirty="0"/>
          </a:p>
          <a:p>
            <a:pPr marL="0" indent="0">
              <a:buNone/>
            </a:pPr>
            <a:r>
              <a:rPr lang="tr-TR" sz="2800" dirty="0">
                <a:solidFill>
                  <a:schemeClr val="tx1"/>
                </a:solidFill>
              </a:rPr>
              <a:t>Yılın belirli g</a:t>
            </a:r>
            <a:r>
              <a:rPr lang="en-US" sz="2800" dirty="0">
                <a:solidFill>
                  <a:schemeClr val="tx1"/>
                </a:solidFill>
              </a:rPr>
              <a:t>ünlerinde konaklama merkezleri hizmet verdikleri müşterilerine daha uygun fiyatlarda konaklama imkanı sağlamak için belirli bir oranda indirim yapmayı sağlayan kuponlar hediye etmektedir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KAYNAKLAR: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Sistemin takibi ve güncellemelerden sorumlu 5 kişilik bir yazılım ekibi bulunacaktır. 15 bilgisayar 20 tablet ve çay ocağı bulunacaktır. Cihazların ve demliğin bakımından sorumlu 6 personel bulundurulacaktır.</a:t>
            </a:r>
            <a:endParaRPr lang="tr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583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 rot="16200000">
            <a:off x="-2107342" y="2107342"/>
            <a:ext cx="6858001" cy="2643313"/>
          </a:xfrm>
        </p:spPr>
        <p:txBody>
          <a:bodyPr>
            <a:normAutofit/>
          </a:bodyPr>
          <a:lstStyle/>
          <a:p>
            <a:r>
              <a:rPr lang="tr-TR" sz="8000" b="1" dirty="0" smtClean="0">
                <a:solidFill>
                  <a:schemeClr val="bg1"/>
                </a:solidFill>
              </a:rPr>
              <a:t>Use Case</a:t>
            </a:r>
            <a:endParaRPr lang="tr-TR" sz="8000" b="1" dirty="0">
              <a:solidFill>
                <a:schemeClr val="bg1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04" y="0"/>
            <a:ext cx="1010499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"/>
            <a:ext cx="12192000" cy="6858673"/>
          </a:xfrm>
        </p:spPr>
      </p:pic>
    </p:spTree>
    <p:extLst>
      <p:ext uri="{BB962C8B-B14F-4D97-AF65-F5344CB8AC3E}">
        <p14:creationId xmlns:p14="http://schemas.microsoft.com/office/powerpoint/2010/main" val="20908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54226" cy="6858000"/>
          </a:xfrm>
        </p:spPr>
      </p:pic>
    </p:spTree>
    <p:extLst>
      <p:ext uri="{BB962C8B-B14F-4D97-AF65-F5344CB8AC3E}">
        <p14:creationId xmlns:p14="http://schemas.microsoft.com/office/powerpoint/2010/main" val="407399315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549</Words>
  <Application>Microsoft Office PowerPoint</Application>
  <PresentationFormat>Geniş ekran</PresentationFormat>
  <Paragraphs>65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Dilim</vt:lpstr>
      <vt:lpstr>HTMLS LİMİTED COMPANY</vt:lpstr>
      <vt:lpstr>Projenin amacı:</vt:lpstr>
      <vt:lpstr>Swot analizi</vt:lpstr>
      <vt:lpstr>Gereksinimler</vt:lpstr>
      <vt:lpstr>PowerPoint Sunusu</vt:lpstr>
      <vt:lpstr>PowerPoint Sunusu</vt:lpstr>
      <vt:lpstr>Use Case</vt:lpstr>
      <vt:lpstr>PowerPoint Sunusu</vt:lpstr>
      <vt:lpstr>PowerPoint Sunusu</vt:lpstr>
      <vt:lpstr>Database</vt:lpstr>
      <vt:lpstr>PowerPoint Sunusu</vt:lpstr>
      <vt:lpstr>Arayüzler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Saffet Demir</dc:creator>
  <cp:lastModifiedBy>Saffet Demir</cp:lastModifiedBy>
  <cp:revision>23</cp:revision>
  <dcterms:created xsi:type="dcterms:W3CDTF">2022-05-19T11:08:07Z</dcterms:created>
  <dcterms:modified xsi:type="dcterms:W3CDTF">2022-05-25T06:21:16Z</dcterms:modified>
</cp:coreProperties>
</file>