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8" r:id="rId5"/>
    <p:sldId id="259" r:id="rId6"/>
    <p:sldId id="265" r:id="rId7"/>
    <p:sldId id="267" r:id="rId8"/>
    <p:sldId id="269" r:id="rId9"/>
    <p:sldId id="270" r:id="rId10"/>
    <p:sldId id="272" r:id="rId11"/>
    <p:sldId id="273" r:id="rId12"/>
    <p:sldId id="266" r:id="rId13"/>
    <p:sldId id="260" r:id="rId14"/>
    <p:sldId id="262" r:id="rId15"/>
    <p:sldId id="261" r:id="rId16"/>
    <p:sldId id="264"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71" autoAdjust="0"/>
  </p:normalViewPr>
  <p:slideViewPr>
    <p:cSldViewPr>
      <p:cViewPr varScale="1">
        <p:scale>
          <a:sx n="70" d="100"/>
          <a:sy n="70" d="100"/>
        </p:scale>
        <p:origin x="-720" y="-90"/>
      </p:cViewPr>
      <p:guideLst>
        <p:guide orient="horz" pos="2160"/>
        <p:guide pos="3840"/>
      </p:guideLst>
    </p:cSldViewPr>
  </p:slideViewPr>
  <p:outlineViewPr>
    <p:cViewPr>
      <p:scale>
        <a:sx n="33" d="100"/>
        <a:sy n="33" d="100"/>
      </p:scale>
      <p:origin x="0" y="1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4E925-A487-4A2B-B0D0-BCBE2A46C67F}" type="datetimeFigureOut">
              <a:rPr lang="en-US" smtClean="0"/>
              <a:t>3/7/2022</a:t>
            </a:fld>
            <a:endParaRPr lang="en-US"/>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AF1955-6018-4AE1-AA06-EF062C1EED9F}" type="slidenum">
              <a:rPr lang="en-US" smtClean="0"/>
              <a:t>‹#›</a:t>
            </a:fld>
            <a:endParaRPr lang="en-US"/>
          </a:p>
        </p:txBody>
      </p:sp>
    </p:spTree>
    <p:extLst>
      <p:ext uri="{BB962C8B-B14F-4D97-AF65-F5344CB8AC3E}">
        <p14:creationId xmlns:p14="http://schemas.microsoft.com/office/powerpoint/2010/main" val="145988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61AF1955-6018-4AE1-AA06-EF062C1EED9F}" type="slidenum">
              <a:rPr lang="en-US" smtClean="0"/>
              <a:t>8</a:t>
            </a:fld>
            <a:endParaRPr lang="en-US"/>
          </a:p>
        </p:txBody>
      </p:sp>
    </p:spTree>
    <p:extLst>
      <p:ext uri="{BB962C8B-B14F-4D97-AF65-F5344CB8AC3E}">
        <p14:creationId xmlns:p14="http://schemas.microsoft.com/office/powerpoint/2010/main" val="1500555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32FDDD5-CF15-AC49-A48F-EA54A290646D}"/>
              </a:ext>
            </a:extLst>
          </p:cNvPr>
          <p:cNvSpPr>
            <a:spLocks noGrp="1"/>
          </p:cNvSpPr>
          <p:nvPr>
            <p:ph type="ctrTitle"/>
          </p:nvPr>
        </p:nvSpPr>
        <p:spPr>
          <a:xfrm>
            <a:off x="4652564" y="2362246"/>
            <a:ext cx="6507561" cy="1913464"/>
          </a:xfrm>
        </p:spPr>
        <p:txBody>
          <a:bodyPr>
            <a:normAutofit fontScale="90000"/>
          </a:bodyPr>
          <a:lstStyle/>
          <a:p>
            <a:r>
              <a:rPr lang="tr-TR" sz="6000"/>
              <a:t>ALGORİTMA VE PROGRAMLAMA - II</a:t>
            </a:r>
          </a:p>
        </p:txBody>
      </p:sp>
      <p:sp>
        <p:nvSpPr>
          <p:cNvPr id="3" name="Alt Başlık 2">
            <a:extLst>
              <a:ext uri="{FF2B5EF4-FFF2-40B4-BE49-F238E27FC236}">
                <a16:creationId xmlns:a16="http://schemas.microsoft.com/office/drawing/2014/main" xmlns="" id="{EB47FDDA-91B2-6340-BD22-C55943C965AF}"/>
              </a:ext>
            </a:extLst>
          </p:cNvPr>
          <p:cNvSpPr>
            <a:spLocks noGrp="1"/>
          </p:cNvSpPr>
          <p:nvPr>
            <p:ph type="subTitle" idx="1"/>
          </p:nvPr>
        </p:nvSpPr>
        <p:spPr>
          <a:xfrm>
            <a:off x="8068236" y="4495753"/>
            <a:ext cx="3091889" cy="1005317"/>
          </a:xfrm>
        </p:spPr>
        <p:txBody>
          <a:bodyPr>
            <a:normAutofit/>
          </a:bodyPr>
          <a:lstStyle/>
          <a:p>
            <a:r>
              <a:rPr lang="tr-TR" sz="4000"/>
              <a:t>Metodlar</a:t>
            </a:r>
          </a:p>
        </p:txBody>
      </p:sp>
    </p:spTree>
    <p:extLst>
      <p:ext uri="{BB962C8B-B14F-4D97-AF65-F5344CB8AC3E}">
        <p14:creationId xmlns:p14="http://schemas.microsoft.com/office/powerpoint/2010/main" val="271084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0494B1E-1E2A-A446-A3ED-2BB6E2BB07C5}"/>
              </a:ext>
            </a:extLst>
          </p:cNvPr>
          <p:cNvSpPr>
            <a:spLocks noGrp="1"/>
          </p:cNvSpPr>
          <p:nvPr>
            <p:ph type="title"/>
          </p:nvPr>
        </p:nvSpPr>
        <p:spPr>
          <a:xfrm>
            <a:off x="1058423" y="322491"/>
            <a:ext cx="10131425" cy="1456267"/>
          </a:xfrm>
        </p:spPr>
        <p:txBody>
          <a:bodyPr/>
          <a:lstStyle/>
          <a:p>
            <a:r>
              <a:rPr lang="tr-TR" dirty="0" err="1" smtClean="0"/>
              <a:t>statIC</a:t>
            </a:r>
            <a:r>
              <a:rPr lang="tr-TR" dirty="0" smtClean="0"/>
              <a:t> METOD</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78758"/>
            <a:ext cx="10123048"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254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0494B1E-1E2A-A446-A3ED-2BB6E2BB07C5}"/>
              </a:ext>
            </a:extLst>
          </p:cNvPr>
          <p:cNvSpPr>
            <a:spLocks noGrp="1"/>
          </p:cNvSpPr>
          <p:nvPr>
            <p:ph type="title"/>
          </p:nvPr>
        </p:nvSpPr>
        <p:spPr>
          <a:xfrm>
            <a:off x="990600" y="76200"/>
            <a:ext cx="10131425" cy="914399"/>
          </a:xfrm>
        </p:spPr>
        <p:txBody>
          <a:bodyPr>
            <a:normAutofit/>
          </a:bodyPr>
          <a:lstStyle/>
          <a:p>
            <a:pPr algn="ctr"/>
            <a:r>
              <a:rPr lang="tr-TR" dirty="0" smtClean="0"/>
              <a:t>STATIC OLMAYAN METHOD (ÖRNEK METODU)</a:t>
            </a:r>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66800"/>
            <a:ext cx="7772400" cy="5652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3643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6C3E270-0661-F44C-8C31-BA590761057E}"/>
              </a:ext>
            </a:extLst>
          </p:cNvPr>
          <p:cNvSpPr>
            <a:spLocks noGrp="1"/>
          </p:cNvSpPr>
          <p:nvPr>
            <p:ph type="title"/>
          </p:nvPr>
        </p:nvSpPr>
        <p:spPr>
          <a:xfrm>
            <a:off x="2692061" y="2505657"/>
            <a:ext cx="6807878" cy="1846685"/>
          </a:xfrm>
        </p:spPr>
        <p:txBody>
          <a:bodyPr>
            <a:noAutofit/>
          </a:bodyPr>
          <a:lstStyle/>
          <a:p>
            <a:pPr algn="ctr"/>
            <a:r>
              <a:rPr lang="tr-TR" sz="6000" dirty="0"/>
              <a:t>Uygulamalar</a:t>
            </a:r>
          </a:p>
        </p:txBody>
      </p:sp>
    </p:spTree>
    <p:extLst>
      <p:ext uri="{BB962C8B-B14F-4D97-AF65-F5344CB8AC3E}">
        <p14:creationId xmlns:p14="http://schemas.microsoft.com/office/powerpoint/2010/main" val="384546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6083AF3-DACD-3247-9B68-1C0BC20D6B6F}"/>
              </a:ext>
            </a:extLst>
          </p:cNvPr>
          <p:cNvSpPr>
            <a:spLocks noGrp="1"/>
          </p:cNvSpPr>
          <p:nvPr>
            <p:ph type="title"/>
          </p:nvPr>
        </p:nvSpPr>
        <p:spPr>
          <a:xfrm>
            <a:off x="624677" y="305615"/>
            <a:ext cx="10131425" cy="1456267"/>
          </a:xfrm>
        </p:spPr>
        <p:txBody>
          <a:bodyPr/>
          <a:lstStyle/>
          <a:p>
            <a:r>
              <a:rPr lang="tr-TR"/>
              <a:t>UYGULAMA – 1: Üç sayıdan en küçüğünü bulmak için bir Java yöntemi yazın</a:t>
            </a:r>
          </a:p>
        </p:txBody>
      </p:sp>
      <p:pic>
        <p:nvPicPr>
          <p:cNvPr id="3" name="Resim 3">
            <a:extLst>
              <a:ext uri="{FF2B5EF4-FFF2-40B4-BE49-F238E27FC236}">
                <a16:creationId xmlns:a16="http://schemas.microsoft.com/office/drawing/2014/main" xmlns="" id="{38AD88F3-60B0-7542-BBBE-9C05FCAD3B84}"/>
              </a:ext>
            </a:extLst>
          </p:cNvPr>
          <p:cNvPicPr>
            <a:picLocks noChangeAspect="1"/>
          </p:cNvPicPr>
          <p:nvPr/>
        </p:nvPicPr>
        <p:blipFill>
          <a:blip r:embed="rId2"/>
          <a:stretch>
            <a:fillRect/>
          </a:stretch>
        </p:blipFill>
        <p:spPr>
          <a:xfrm>
            <a:off x="624677" y="2016969"/>
            <a:ext cx="5585419" cy="4535416"/>
          </a:xfrm>
          <a:prstGeom prst="rect">
            <a:avLst/>
          </a:prstGeom>
        </p:spPr>
      </p:pic>
      <p:pic>
        <p:nvPicPr>
          <p:cNvPr id="4" name="Resim 4">
            <a:extLst>
              <a:ext uri="{FF2B5EF4-FFF2-40B4-BE49-F238E27FC236}">
                <a16:creationId xmlns:a16="http://schemas.microsoft.com/office/drawing/2014/main" xmlns="" id="{F440DB7A-F966-E848-8AAC-879A0E765EF3}"/>
              </a:ext>
            </a:extLst>
          </p:cNvPr>
          <p:cNvPicPr>
            <a:picLocks noChangeAspect="1"/>
          </p:cNvPicPr>
          <p:nvPr/>
        </p:nvPicPr>
        <p:blipFill>
          <a:blip r:embed="rId3"/>
          <a:stretch>
            <a:fillRect/>
          </a:stretch>
        </p:blipFill>
        <p:spPr>
          <a:xfrm>
            <a:off x="6410042" y="3133102"/>
            <a:ext cx="5585419" cy="2355744"/>
          </a:xfrm>
          <a:prstGeom prst="rect">
            <a:avLst/>
          </a:prstGeom>
        </p:spPr>
      </p:pic>
    </p:spTree>
    <p:extLst>
      <p:ext uri="{BB962C8B-B14F-4D97-AF65-F5344CB8AC3E}">
        <p14:creationId xmlns:p14="http://schemas.microsoft.com/office/powerpoint/2010/main" val="42874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0494B1E-1E2A-A446-A3ED-2BB6E2BB07C5}"/>
              </a:ext>
            </a:extLst>
          </p:cNvPr>
          <p:cNvSpPr>
            <a:spLocks noGrp="1"/>
          </p:cNvSpPr>
          <p:nvPr>
            <p:ph type="title"/>
          </p:nvPr>
        </p:nvSpPr>
        <p:spPr/>
        <p:txBody>
          <a:bodyPr/>
          <a:lstStyle/>
          <a:p>
            <a:r>
              <a:rPr lang="tr-TR"/>
              <a:t>Uygulama-2: Üç sayının ortalamasını hesaplamak için bir Java yöntemi yazın.</a:t>
            </a:r>
          </a:p>
        </p:txBody>
      </p:sp>
      <p:pic>
        <p:nvPicPr>
          <p:cNvPr id="4" name="Resim 4">
            <a:extLst>
              <a:ext uri="{FF2B5EF4-FFF2-40B4-BE49-F238E27FC236}">
                <a16:creationId xmlns:a16="http://schemas.microsoft.com/office/drawing/2014/main" xmlns="" id="{60D12989-BCE2-6F4F-81AE-0E4CA7452E12}"/>
              </a:ext>
            </a:extLst>
          </p:cNvPr>
          <p:cNvPicPr>
            <a:picLocks noChangeAspect="1"/>
          </p:cNvPicPr>
          <p:nvPr/>
        </p:nvPicPr>
        <p:blipFill>
          <a:blip r:embed="rId2"/>
          <a:stretch>
            <a:fillRect/>
          </a:stretch>
        </p:blipFill>
        <p:spPr>
          <a:xfrm>
            <a:off x="685800" y="2369075"/>
            <a:ext cx="5573195" cy="4210859"/>
          </a:xfrm>
          <a:prstGeom prst="rect">
            <a:avLst/>
          </a:prstGeom>
        </p:spPr>
      </p:pic>
      <p:pic>
        <p:nvPicPr>
          <p:cNvPr id="5" name="Resim 5">
            <a:extLst>
              <a:ext uri="{FF2B5EF4-FFF2-40B4-BE49-F238E27FC236}">
                <a16:creationId xmlns:a16="http://schemas.microsoft.com/office/drawing/2014/main" xmlns="" id="{77DD9016-E3A1-934A-886D-789942028C5C}"/>
              </a:ext>
            </a:extLst>
          </p:cNvPr>
          <p:cNvPicPr>
            <a:picLocks noChangeAspect="1"/>
          </p:cNvPicPr>
          <p:nvPr/>
        </p:nvPicPr>
        <p:blipFill>
          <a:blip r:embed="rId3"/>
          <a:stretch>
            <a:fillRect/>
          </a:stretch>
        </p:blipFill>
        <p:spPr>
          <a:xfrm>
            <a:off x="6420633" y="3294572"/>
            <a:ext cx="5618448" cy="2359864"/>
          </a:xfrm>
          <a:prstGeom prst="rect">
            <a:avLst/>
          </a:prstGeom>
        </p:spPr>
      </p:pic>
    </p:spTree>
    <p:extLst>
      <p:ext uri="{BB962C8B-B14F-4D97-AF65-F5344CB8AC3E}">
        <p14:creationId xmlns:p14="http://schemas.microsoft.com/office/powerpoint/2010/main" val="126132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7EF6298-60A1-544C-AD6C-E280D3C81EF5}"/>
              </a:ext>
            </a:extLst>
          </p:cNvPr>
          <p:cNvSpPr>
            <a:spLocks noGrp="1"/>
          </p:cNvSpPr>
          <p:nvPr>
            <p:ph type="title"/>
          </p:nvPr>
        </p:nvSpPr>
        <p:spPr/>
        <p:txBody>
          <a:bodyPr/>
          <a:lstStyle/>
          <a:p>
            <a:r>
              <a:rPr lang="tr-TR"/>
              <a:t>Uygulama-3: Bir dizenin orta karakterini görüntülemek için bir Java yöntemi yazın.</a:t>
            </a:r>
          </a:p>
        </p:txBody>
      </p:sp>
      <p:pic>
        <p:nvPicPr>
          <p:cNvPr id="4" name="Resim 4">
            <a:extLst>
              <a:ext uri="{FF2B5EF4-FFF2-40B4-BE49-F238E27FC236}">
                <a16:creationId xmlns:a16="http://schemas.microsoft.com/office/drawing/2014/main" xmlns="" id="{3FA1A383-A1C2-9548-A470-5804C01FCF08}"/>
              </a:ext>
            </a:extLst>
          </p:cNvPr>
          <p:cNvPicPr>
            <a:picLocks noChangeAspect="1"/>
          </p:cNvPicPr>
          <p:nvPr/>
        </p:nvPicPr>
        <p:blipFill>
          <a:blip r:embed="rId2"/>
          <a:stretch>
            <a:fillRect/>
          </a:stretch>
        </p:blipFill>
        <p:spPr>
          <a:xfrm>
            <a:off x="685801" y="2164568"/>
            <a:ext cx="4240712" cy="4539354"/>
          </a:xfrm>
          <a:prstGeom prst="rect">
            <a:avLst/>
          </a:prstGeom>
        </p:spPr>
      </p:pic>
      <p:pic>
        <p:nvPicPr>
          <p:cNvPr id="5" name="Resim 5">
            <a:extLst>
              <a:ext uri="{FF2B5EF4-FFF2-40B4-BE49-F238E27FC236}">
                <a16:creationId xmlns:a16="http://schemas.microsoft.com/office/drawing/2014/main" xmlns="" id="{098B4EBE-3166-5940-B352-2547F48EBE8F}"/>
              </a:ext>
            </a:extLst>
          </p:cNvPr>
          <p:cNvPicPr>
            <a:picLocks noChangeAspect="1"/>
          </p:cNvPicPr>
          <p:nvPr/>
        </p:nvPicPr>
        <p:blipFill>
          <a:blip r:embed="rId3"/>
          <a:stretch>
            <a:fillRect/>
          </a:stretch>
        </p:blipFill>
        <p:spPr>
          <a:xfrm>
            <a:off x="5100072" y="3260003"/>
            <a:ext cx="6995176" cy="2348483"/>
          </a:xfrm>
          <a:prstGeom prst="rect">
            <a:avLst/>
          </a:prstGeom>
        </p:spPr>
      </p:pic>
    </p:spTree>
    <p:extLst>
      <p:ext uri="{BB962C8B-B14F-4D97-AF65-F5344CB8AC3E}">
        <p14:creationId xmlns:p14="http://schemas.microsoft.com/office/powerpoint/2010/main" val="44695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8B08A63-A207-7C4A-A7FF-7B2836DB383C}"/>
              </a:ext>
            </a:extLst>
          </p:cNvPr>
          <p:cNvSpPr>
            <a:spLocks noGrp="1"/>
          </p:cNvSpPr>
          <p:nvPr>
            <p:ph type="title"/>
          </p:nvPr>
        </p:nvSpPr>
        <p:spPr/>
        <p:txBody>
          <a:bodyPr/>
          <a:lstStyle/>
          <a:p>
            <a:r>
              <a:rPr lang="tr-TR"/>
              <a:t>Uygulama-4: Bir üçgenin alanını hesaplamak için Java yöntemlerini yazın.</a:t>
            </a:r>
          </a:p>
        </p:txBody>
      </p:sp>
      <p:pic>
        <p:nvPicPr>
          <p:cNvPr id="4" name="Resim 4">
            <a:extLst>
              <a:ext uri="{FF2B5EF4-FFF2-40B4-BE49-F238E27FC236}">
                <a16:creationId xmlns:a16="http://schemas.microsoft.com/office/drawing/2014/main" xmlns="" id="{E8FA303D-18AF-474B-AD50-A2F71387AE7F}"/>
              </a:ext>
            </a:extLst>
          </p:cNvPr>
          <p:cNvPicPr>
            <a:picLocks noChangeAspect="1"/>
          </p:cNvPicPr>
          <p:nvPr/>
        </p:nvPicPr>
        <p:blipFill>
          <a:blip r:embed="rId2"/>
          <a:stretch>
            <a:fillRect/>
          </a:stretch>
        </p:blipFill>
        <p:spPr>
          <a:xfrm>
            <a:off x="685801" y="2065866"/>
            <a:ext cx="4864167" cy="4535273"/>
          </a:xfrm>
          <a:prstGeom prst="rect">
            <a:avLst/>
          </a:prstGeom>
        </p:spPr>
      </p:pic>
      <p:pic>
        <p:nvPicPr>
          <p:cNvPr id="5" name="Resim 5">
            <a:extLst>
              <a:ext uri="{FF2B5EF4-FFF2-40B4-BE49-F238E27FC236}">
                <a16:creationId xmlns:a16="http://schemas.microsoft.com/office/drawing/2014/main" xmlns="" id="{605179FD-4B91-9B44-8946-43A983E9252F}"/>
              </a:ext>
            </a:extLst>
          </p:cNvPr>
          <p:cNvPicPr>
            <a:picLocks noChangeAspect="1"/>
          </p:cNvPicPr>
          <p:nvPr/>
        </p:nvPicPr>
        <p:blipFill>
          <a:blip r:embed="rId3"/>
          <a:stretch>
            <a:fillRect/>
          </a:stretch>
        </p:blipFill>
        <p:spPr>
          <a:xfrm>
            <a:off x="5642209" y="3007087"/>
            <a:ext cx="6464219" cy="2652831"/>
          </a:xfrm>
          <a:prstGeom prst="rect">
            <a:avLst/>
          </a:prstGeom>
        </p:spPr>
      </p:pic>
    </p:spTree>
    <p:extLst>
      <p:ext uri="{BB962C8B-B14F-4D97-AF65-F5344CB8AC3E}">
        <p14:creationId xmlns:p14="http://schemas.microsoft.com/office/powerpoint/2010/main" val="240983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DC00885-F0E0-394B-852B-DF5F12CB3B0D}"/>
              </a:ext>
            </a:extLst>
          </p:cNvPr>
          <p:cNvSpPr>
            <a:spLocks noGrp="1"/>
          </p:cNvSpPr>
          <p:nvPr>
            <p:ph type="title"/>
          </p:nvPr>
        </p:nvSpPr>
        <p:spPr/>
        <p:txBody>
          <a:bodyPr>
            <a:normAutofit fontScale="90000"/>
          </a:bodyPr>
          <a:lstStyle/>
          <a:p>
            <a:r>
              <a:rPr lang="tr-TR"/>
              <a:t>Uygulama-5: Bir dizenin geçerli bir parola olup olmadığını kontrol etmek için bir Java yöntemi yazın.</a:t>
            </a:r>
          </a:p>
        </p:txBody>
      </p:sp>
      <p:pic>
        <p:nvPicPr>
          <p:cNvPr id="4" name="Resim 4">
            <a:extLst>
              <a:ext uri="{FF2B5EF4-FFF2-40B4-BE49-F238E27FC236}">
                <a16:creationId xmlns:a16="http://schemas.microsoft.com/office/drawing/2014/main" xmlns="" id="{7B8FED1B-353D-3043-92B3-CBCFC0C82A8D}"/>
              </a:ext>
            </a:extLst>
          </p:cNvPr>
          <p:cNvPicPr>
            <a:picLocks noChangeAspect="1"/>
          </p:cNvPicPr>
          <p:nvPr/>
        </p:nvPicPr>
        <p:blipFill>
          <a:blip r:embed="rId2"/>
          <a:stretch>
            <a:fillRect/>
          </a:stretch>
        </p:blipFill>
        <p:spPr>
          <a:xfrm>
            <a:off x="151166" y="2551488"/>
            <a:ext cx="11889667" cy="3696912"/>
          </a:xfrm>
          <a:prstGeom prst="rect">
            <a:avLst/>
          </a:prstGeom>
        </p:spPr>
      </p:pic>
    </p:spTree>
    <p:extLst>
      <p:ext uri="{BB962C8B-B14F-4D97-AF65-F5344CB8AC3E}">
        <p14:creationId xmlns:p14="http://schemas.microsoft.com/office/powerpoint/2010/main" val="203853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E5EED0E-BCA6-3F42-B56D-72EB6A43B77B}"/>
              </a:ext>
            </a:extLst>
          </p:cNvPr>
          <p:cNvSpPr>
            <a:spLocks noGrp="1"/>
          </p:cNvSpPr>
          <p:nvPr>
            <p:ph type="title"/>
          </p:nvPr>
        </p:nvSpPr>
        <p:spPr/>
        <p:txBody>
          <a:bodyPr>
            <a:normAutofit/>
          </a:bodyPr>
          <a:lstStyle/>
          <a:p>
            <a:r>
              <a:rPr lang="tr-TR" sz="6000"/>
              <a:t>Metod Nedir?</a:t>
            </a:r>
          </a:p>
        </p:txBody>
      </p:sp>
      <p:sp>
        <p:nvSpPr>
          <p:cNvPr id="3" name="İçerik Yer Tutucusu 2">
            <a:extLst>
              <a:ext uri="{FF2B5EF4-FFF2-40B4-BE49-F238E27FC236}">
                <a16:creationId xmlns:a16="http://schemas.microsoft.com/office/drawing/2014/main" xmlns="" id="{C792507B-6FB1-4E4B-884C-22AE37A19112}"/>
              </a:ext>
            </a:extLst>
          </p:cNvPr>
          <p:cNvSpPr>
            <a:spLocks noGrp="1"/>
          </p:cNvSpPr>
          <p:nvPr>
            <p:ph idx="1"/>
          </p:nvPr>
        </p:nvSpPr>
        <p:spPr/>
        <p:txBody>
          <a:bodyPr>
            <a:noAutofit/>
          </a:bodyPr>
          <a:lstStyle/>
          <a:p>
            <a:r>
              <a:rPr lang="tr-TR" sz="3200"/>
              <a:t>Metotlar yada diğer adıyla fonksiyonlar belli bir işi yapan ve sürekli kullanılabilen yapılardır. Yani biz metotları veya fonksiyonları bir kez tanımlarız daha sonra her çağırdığımızda, metodu her kullanmak istediğimizde bu fonksiyon blogundaki işler yapılır.</a:t>
            </a:r>
          </a:p>
        </p:txBody>
      </p:sp>
    </p:spTree>
    <p:extLst>
      <p:ext uri="{BB962C8B-B14F-4D97-AF65-F5344CB8AC3E}">
        <p14:creationId xmlns:p14="http://schemas.microsoft.com/office/powerpoint/2010/main" val="64635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3C6D68F-DD37-3043-9024-3F6008927C15}"/>
              </a:ext>
            </a:extLst>
          </p:cNvPr>
          <p:cNvSpPr>
            <a:spLocks noGrp="1"/>
          </p:cNvSpPr>
          <p:nvPr>
            <p:ph type="title"/>
          </p:nvPr>
        </p:nvSpPr>
        <p:spPr/>
        <p:txBody>
          <a:bodyPr>
            <a:normAutofit/>
          </a:bodyPr>
          <a:lstStyle/>
          <a:p>
            <a:r>
              <a:rPr lang="tr-TR" sz="6000"/>
              <a:t>JAVA’DA METODlar?</a:t>
            </a:r>
          </a:p>
        </p:txBody>
      </p:sp>
      <p:sp>
        <p:nvSpPr>
          <p:cNvPr id="3" name="İçerik Yer Tutucusu 2">
            <a:extLst>
              <a:ext uri="{FF2B5EF4-FFF2-40B4-BE49-F238E27FC236}">
                <a16:creationId xmlns:a16="http://schemas.microsoft.com/office/drawing/2014/main" xmlns="" id="{32E54CC4-C209-F345-8792-8061DE65D3FC}"/>
              </a:ext>
            </a:extLst>
          </p:cNvPr>
          <p:cNvSpPr>
            <a:spLocks noGrp="1"/>
          </p:cNvSpPr>
          <p:nvPr>
            <p:ph idx="1"/>
          </p:nvPr>
        </p:nvSpPr>
        <p:spPr/>
        <p:txBody>
          <a:bodyPr>
            <a:normAutofit/>
          </a:bodyPr>
          <a:lstStyle/>
          <a:p>
            <a:r>
              <a:rPr lang="tr-TR" sz="3200"/>
              <a:t>Java’da metotlar, belirli işlemleri gerçekleştirmemizi sağlayan talimatlar bütünüdür. Java’da metotlar sayesinde kodun yeniden kullanılabilirliğini sağlayabiliriz veya kodu kolaylıkla değiştirebiliriz. Metotları tanımladıktan sonra programımız içerisinde çağrılana kadar herhangi bir işlem yapılmaz.</a:t>
            </a:r>
          </a:p>
        </p:txBody>
      </p:sp>
    </p:spTree>
    <p:extLst>
      <p:ext uri="{BB962C8B-B14F-4D97-AF65-F5344CB8AC3E}">
        <p14:creationId xmlns:p14="http://schemas.microsoft.com/office/powerpoint/2010/main" val="7093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3C6D68F-DD37-3043-9024-3F6008927C15}"/>
              </a:ext>
            </a:extLst>
          </p:cNvPr>
          <p:cNvSpPr>
            <a:spLocks noGrp="1"/>
          </p:cNvSpPr>
          <p:nvPr>
            <p:ph type="title"/>
          </p:nvPr>
        </p:nvSpPr>
        <p:spPr/>
        <p:txBody>
          <a:bodyPr>
            <a:normAutofit fontScale="90000"/>
          </a:bodyPr>
          <a:lstStyle/>
          <a:p>
            <a:r>
              <a:rPr lang="tr-TR" sz="6000" dirty="0"/>
              <a:t>JAVA’DA </a:t>
            </a:r>
            <a:r>
              <a:rPr lang="tr-TR" sz="6000" dirty="0" err="1" smtClean="0"/>
              <a:t>METODlar</a:t>
            </a:r>
            <a:r>
              <a:rPr lang="tr-TR" sz="6000" dirty="0" smtClean="0"/>
              <a:t> NE SAĞLAR?</a:t>
            </a:r>
            <a:endParaRPr lang="tr-TR" sz="6000" dirty="0"/>
          </a:p>
        </p:txBody>
      </p:sp>
      <p:sp>
        <p:nvSpPr>
          <p:cNvPr id="3" name="İçerik Yer Tutucusu 2">
            <a:extLst>
              <a:ext uri="{FF2B5EF4-FFF2-40B4-BE49-F238E27FC236}">
                <a16:creationId xmlns:a16="http://schemas.microsoft.com/office/drawing/2014/main" xmlns="" id="{32E54CC4-C209-F345-8792-8061DE65D3FC}"/>
              </a:ext>
            </a:extLst>
          </p:cNvPr>
          <p:cNvSpPr>
            <a:spLocks noGrp="1"/>
          </p:cNvSpPr>
          <p:nvPr>
            <p:ph idx="1"/>
          </p:nvPr>
        </p:nvSpPr>
        <p:spPr/>
        <p:txBody>
          <a:bodyPr>
            <a:normAutofit/>
          </a:bodyPr>
          <a:lstStyle/>
          <a:p>
            <a:r>
              <a:rPr lang="en-US" sz="3200" dirty="0" err="1"/>
              <a:t>Kodun</a:t>
            </a:r>
            <a:r>
              <a:rPr lang="en-US" sz="3200" dirty="0"/>
              <a:t> </a:t>
            </a:r>
            <a:r>
              <a:rPr lang="en-US" sz="3200" b="1" dirty="0" err="1"/>
              <a:t>yeniden</a:t>
            </a:r>
            <a:r>
              <a:rPr lang="en-US" sz="3200" dirty="0"/>
              <a:t> </a:t>
            </a:r>
            <a:r>
              <a:rPr lang="en-US" sz="3200" dirty="0" err="1" smtClean="0"/>
              <a:t>kullanılabilirliği</a:t>
            </a:r>
            <a:endParaRPr lang="tr-TR" sz="3200" dirty="0" smtClean="0"/>
          </a:p>
          <a:p>
            <a:r>
              <a:rPr lang="tr-TR" sz="3200" dirty="0" err="1"/>
              <a:t>K</a:t>
            </a:r>
            <a:r>
              <a:rPr lang="en-US" sz="3200" dirty="0" err="1" smtClean="0"/>
              <a:t>odun</a:t>
            </a:r>
            <a:r>
              <a:rPr lang="en-US" sz="3200" dirty="0"/>
              <a:t> </a:t>
            </a:r>
            <a:r>
              <a:rPr lang="en-US" sz="3200" b="1" dirty="0" err="1"/>
              <a:t>kolayca</a:t>
            </a:r>
            <a:r>
              <a:rPr lang="en-US" sz="3200" b="1" dirty="0"/>
              <a:t> </a:t>
            </a:r>
            <a:r>
              <a:rPr lang="en-US" sz="3200" b="1" dirty="0" err="1" smtClean="0"/>
              <a:t>değiştirilmesi</a:t>
            </a:r>
            <a:endParaRPr lang="tr-TR" sz="3200" b="1" dirty="0" smtClean="0"/>
          </a:p>
          <a:p>
            <a:r>
              <a:rPr lang="tr-TR" sz="3200" dirty="0" smtClean="0"/>
              <a:t>Kodun </a:t>
            </a:r>
            <a:r>
              <a:rPr lang="en-US" sz="3200" b="1" dirty="0" err="1" smtClean="0"/>
              <a:t>okunabilirliği</a:t>
            </a:r>
            <a:endParaRPr lang="tr-TR" sz="3200" b="1" dirty="0" smtClean="0"/>
          </a:p>
        </p:txBody>
      </p:sp>
    </p:spTree>
    <p:extLst>
      <p:ext uri="{BB962C8B-B14F-4D97-AF65-F5344CB8AC3E}">
        <p14:creationId xmlns:p14="http://schemas.microsoft.com/office/powerpoint/2010/main" val="37517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A1725807-859F-5640-A4DD-3E4B7046E8B0}"/>
              </a:ext>
            </a:extLst>
          </p:cNvPr>
          <p:cNvSpPr>
            <a:spLocks noGrp="1"/>
          </p:cNvSpPr>
          <p:nvPr>
            <p:ph type="title"/>
          </p:nvPr>
        </p:nvSpPr>
        <p:spPr>
          <a:xfrm>
            <a:off x="734043" y="83940"/>
            <a:ext cx="10131425" cy="1456267"/>
          </a:xfrm>
        </p:spPr>
        <p:txBody>
          <a:bodyPr/>
          <a:lstStyle/>
          <a:p>
            <a:r>
              <a:rPr lang="tr-TR" dirty="0"/>
              <a:t>JAVA’DA METOD </a:t>
            </a:r>
            <a:r>
              <a:rPr lang="tr-TR" dirty="0" err="1" smtClean="0"/>
              <a:t>yapISI</a:t>
            </a:r>
            <a:endParaRPr lang="tr-TR" dirty="0"/>
          </a:p>
        </p:txBody>
      </p:sp>
      <p:pic>
        <p:nvPicPr>
          <p:cNvPr id="5" name="Resim 5">
            <a:extLst>
              <a:ext uri="{FF2B5EF4-FFF2-40B4-BE49-F238E27FC236}">
                <a16:creationId xmlns:a16="http://schemas.microsoft.com/office/drawing/2014/main" xmlns="" id="{1C30BB8B-4D77-0A44-A023-1E3BA56E0BF3}"/>
              </a:ext>
            </a:extLst>
          </p:cNvPr>
          <p:cNvPicPr>
            <a:picLocks noChangeAspect="1"/>
          </p:cNvPicPr>
          <p:nvPr/>
        </p:nvPicPr>
        <p:blipFill>
          <a:blip r:embed="rId2"/>
          <a:stretch>
            <a:fillRect/>
          </a:stretch>
        </p:blipFill>
        <p:spPr>
          <a:xfrm>
            <a:off x="734043" y="1430185"/>
            <a:ext cx="10742085" cy="497205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8037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6C3E270-0661-F44C-8C31-BA590761057E}"/>
              </a:ext>
            </a:extLst>
          </p:cNvPr>
          <p:cNvSpPr>
            <a:spLocks noGrp="1"/>
          </p:cNvSpPr>
          <p:nvPr>
            <p:ph type="title"/>
          </p:nvPr>
        </p:nvSpPr>
        <p:spPr>
          <a:xfrm>
            <a:off x="2692061" y="2505657"/>
            <a:ext cx="6807878" cy="1846685"/>
          </a:xfrm>
        </p:spPr>
        <p:txBody>
          <a:bodyPr>
            <a:noAutofit/>
          </a:bodyPr>
          <a:lstStyle/>
          <a:p>
            <a:pPr algn="ctr"/>
            <a:r>
              <a:rPr lang="tr-TR" sz="6000" dirty="0" smtClean="0"/>
              <a:t>ÖRNEKLER</a:t>
            </a:r>
            <a:endParaRPr lang="tr-TR" sz="6000" dirty="0"/>
          </a:p>
        </p:txBody>
      </p:sp>
    </p:spTree>
    <p:extLst>
      <p:ext uri="{BB962C8B-B14F-4D97-AF65-F5344CB8AC3E}">
        <p14:creationId xmlns:p14="http://schemas.microsoft.com/office/powerpoint/2010/main" val="118353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0494B1E-1E2A-A446-A3ED-2BB6E2BB07C5}"/>
              </a:ext>
            </a:extLst>
          </p:cNvPr>
          <p:cNvSpPr>
            <a:spLocks noGrp="1"/>
          </p:cNvSpPr>
          <p:nvPr>
            <p:ph type="title"/>
          </p:nvPr>
        </p:nvSpPr>
        <p:spPr/>
        <p:txBody>
          <a:bodyPr/>
          <a:lstStyle/>
          <a:p>
            <a:r>
              <a:rPr lang="tr-TR" dirty="0" err="1" smtClean="0"/>
              <a:t>Metod</a:t>
            </a:r>
            <a:r>
              <a:rPr lang="tr-TR" dirty="0" smtClean="0"/>
              <a:t> isimlendirme</a:t>
            </a:r>
            <a:endParaRPr lang="tr-TR" dirty="0"/>
          </a:p>
        </p:txBody>
      </p:sp>
      <p:sp>
        <p:nvSpPr>
          <p:cNvPr id="3" name="Metin kutusu 2"/>
          <p:cNvSpPr txBox="1"/>
          <p:nvPr/>
        </p:nvSpPr>
        <p:spPr>
          <a:xfrm>
            <a:off x="685800" y="2209800"/>
            <a:ext cx="9739145" cy="4031873"/>
          </a:xfrm>
          <a:prstGeom prst="rect">
            <a:avLst/>
          </a:prstGeom>
          <a:noFill/>
        </p:spPr>
        <p:txBody>
          <a:bodyPr wrap="square" rtlCol="0">
            <a:spAutoFit/>
          </a:bodyPr>
          <a:lstStyle/>
          <a:p>
            <a:r>
              <a:rPr lang="tr-TR" sz="3200" dirty="0" smtClean="0"/>
              <a:t>Tek kelimeli </a:t>
            </a:r>
            <a:r>
              <a:rPr lang="tr-TR" sz="3200" dirty="0" err="1" smtClean="0"/>
              <a:t>Metodlar</a:t>
            </a:r>
            <a:r>
              <a:rPr lang="tr-TR" sz="3200" dirty="0" smtClean="0"/>
              <a:t>: </a:t>
            </a:r>
          </a:p>
          <a:p>
            <a:endParaRPr lang="tr-TR" sz="3200" dirty="0"/>
          </a:p>
          <a:p>
            <a:pPr marL="285750" indent="-285750">
              <a:buFont typeface="Arial" panose="020B0604020202020204" pitchFamily="34" charset="0"/>
              <a:buChar char="•"/>
            </a:pPr>
            <a:r>
              <a:rPr lang="tr-TR" sz="3200" dirty="0" smtClean="0"/>
              <a:t>topla(), alan() - </a:t>
            </a:r>
            <a:r>
              <a:rPr lang="tr-TR" sz="3200" dirty="0" err="1" smtClean="0"/>
              <a:t>sum</a:t>
            </a:r>
            <a:r>
              <a:rPr lang="tr-TR" sz="3200" dirty="0" smtClean="0"/>
              <a:t>(), </a:t>
            </a:r>
            <a:r>
              <a:rPr lang="tr-TR" sz="3200" dirty="0" err="1" smtClean="0"/>
              <a:t>area</a:t>
            </a:r>
            <a:r>
              <a:rPr lang="tr-TR" sz="3200" dirty="0" smtClean="0"/>
              <a:t>()</a:t>
            </a:r>
          </a:p>
          <a:p>
            <a:endParaRPr lang="tr-TR" sz="3200" dirty="0"/>
          </a:p>
          <a:p>
            <a:r>
              <a:rPr lang="tr-TR" sz="3200" dirty="0" smtClean="0"/>
              <a:t>Çok kelimeli </a:t>
            </a:r>
            <a:r>
              <a:rPr lang="tr-TR" sz="3200" dirty="0" err="1" smtClean="0"/>
              <a:t>Metodlar</a:t>
            </a:r>
            <a:r>
              <a:rPr lang="tr-TR" sz="3200" dirty="0" smtClean="0"/>
              <a:t>: </a:t>
            </a:r>
          </a:p>
          <a:p>
            <a:endParaRPr lang="tr-TR" sz="3200" dirty="0"/>
          </a:p>
          <a:p>
            <a:pPr marL="285750" indent="-285750">
              <a:buFont typeface="Arial" panose="020B0604020202020204" pitchFamily="34" charset="0"/>
              <a:buChar char="•"/>
            </a:pPr>
            <a:r>
              <a:rPr lang="tr-TR" sz="3200" dirty="0" err="1" smtClean="0"/>
              <a:t>daireAlani</a:t>
            </a:r>
            <a:r>
              <a:rPr lang="tr-TR" sz="3200" dirty="0" smtClean="0"/>
              <a:t>(), </a:t>
            </a:r>
            <a:r>
              <a:rPr lang="tr-TR" sz="3200" dirty="0" err="1" smtClean="0"/>
              <a:t>metinKarsilastir</a:t>
            </a:r>
            <a:r>
              <a:rPr lang="tr-TR" sz="3200" dirty="0" smtClean="0"/>
              <a:t>() - </a:t>
            </a:r>
            <a:r>
              <a:rPr lang="en-US" sz="3200" dirty="0" err="1" smtClean="0"/>
              <a:t>areaOfCircle</a:t>
            </a:r>
            <a:r>
              <a:rPr lang="en-US" sz="3200" dirty="0"/>
              <a:t>(), </a:t>
            </a:r>
            <a:r>
              <a:rPr lang="en-US" sz="3200" dirty="0" err="1"/>
              <a:t>stringComparision</a:t>
            </a:r>
            <a:r>
              <a:rPr lang="en-US" sz="3200" dirty="0"/>
              <a:t>()</a:t>
            </a:r>
            <a:endParaRPr lang="en-US" sz="3200" dirty="0"/>
          </a:p>
        </p:txBody>
      </p:sp>
    </p:spTree>
    <p:extLst>
      <p:ext uri="{BB962C8B-B14F-4D97-AF65-F5344CB8AC3E}">
        <p14:creationId xmlns:p14="http://schemas.microsoft.com/office/powerpoint/2010/main" val="418650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0494B1E-1E2A-A446-A3ED-2BB6E2BB07C5}"/>
              </a:ext>
            </a:extLst>
          </p:cNvPr>
          <p:cNvSpPr>
            <a:spLocks noGrp="1"/>
          </p:cNvSpPr>
          <p:nvPr>
            <p:ph type="title"/>
          </p:nvPr>
        </p:nvSpPr>
        <p:spPr>
          <a:xfrm>
            <a:off x="754039" y="381000"/>
            <a:ext cx="10131425" cy="914400"/>
          </a:xfrm>
        </p:spPr>
        <p:txBody>
          <a:bodyPr/>
          <a:lstStyle/>
          <a:p>
            <a:r>
              <a:rPr lang="tr-TR" dirty="0" err="1" smtClean="0"/>
              <a:t>Metod</a:t>
            </a:r>
            <a:r>
              <a:rPr lang="tr-TR" dirty="0" smtClean="0"/>
              <a:t> tipleri</a:t>
            </a:r>
            <a:endParaRPr lang="tr-TR" dirty="0"/>
          </a:p>
        </p:txBody>
      </p:sp>
      <p:sp>
        <p:nvSpPr>
          <p:cNvPr id="3" name="Metin kutusu 2"/>
          <p:cNvSpPr txBox="1"/>
          <p:nvPr/>
        </p:nvSpPr>
        <p:spPr>
          <a:xfrm>
            <a:off x="7607490" y="5105400"/>
            <a:ext cx="3746310" cy="830997"/>
          </a:xfrm>
          <a:prstGeom prst="rect">
            <a:avLst/>
          </a:prstGeom>
          <a:noFill/>
        </p:spPr>
        <p:txBody>
          <a:bodyPr wrap="square" rtlCol="0">
            <a:spAutoFit/>
          </a:bodyPr>
          <a:lstStyle/>
          <a:p>
            <a:r>
              <a:rPr lang="tr-TR" sz="2400" dirty="0" smtClean="0"/>
              <a:t>Önceden Tanımlı </a:t>
            </a:r>
            <a:r>
              <a:rPr lang="tr-TR" sz="2400" dirty="0" err="1" smtClean="0"/>
              <a:t>Metod</a:t>
            </a:r>
            <a:endParaRPr lang="tr-TR" sz="2400" dirty="0" smtClean="0"/>
          </a:p>
          <a:p>
            <a:endParaRPr lang="tr-TR"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39" y="1828800"/>
            <a:ext cx="6434912" cy="219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etin kutusu 4"/>
          <p:cNvSpPr txBox="1"/>
          <p:nvPr/>
        </p:nvSpPr>
        <p:spPr>
          <a:xfrm>
            <a:off x="7607490" y="2512992"/>
            <a:ext cx="3352800" cy="830997"/>
          </a:xfrm>
          <a:prstGeom prst="rect">
            <a:avLst/>
          </a:prstGeom>
          <a:noFill/>
        </p:spPr>
        <p:txBody>
          <a:bodyPr wrap="square" rtlCol="0">
            <a:spAutoFit/>
          </a:bodyPr>
          <a:lstStyle/>
          <a:p>
            <a:r>
              <a:rPr lang="tr-TR" sz="2400" dirty="0" smtClean="0"/>
              <a:t>Kullanıcı Tanımlı </a:t>
            </a:r>
            <a:r>
              <a:rPr lang="tr-TR" sz="2400" dirty="0" err="1" smtClean="0"/>
              <a:t>Metod</a:t>
            </a:r>
            <a:endParaRPr lang="tr-TR" sz="2400" dirty="0" smtClean="0"/>
          </a:p>
          <a:p>
            <a:endParaRPr lang="tr-TR" sz="2400"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39" y="4191000"/>
            <a:ext cx="6434912" cy="2408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976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0494B1E-1E2A-A446-A3ED-2BB6E2BB07C5}"/>
              </a:ext>
            </a:extLst>
          </p:cNvPr>
          <p:cNvSpPr>
            <a:spLocks noGrp="1"/>
          </p:cNvSpPr>
          <p:nvPr>
            <p:ph type="title"/>
          </p:nvPr>
        </p:nvSpPr>
        <p:spPr>
          <a:xfrm>
            <a:off x="1524000" y="298222"/>
            <a:ext cx="10131425" cy="1456267"/>
          </a:xfrm>
        </p:spPr>
        <p:txBody>
          <a:bodyPr/>
          <a:lstStyle/>
          <a:p>
            <a:r>
              <a:rPr lang="tr-TR" dirty="0" err="1" smtClean="0"/>
              <a:t>Metod</a:t>
            </a:r>
            <a:r>
              <a:rPr lang="tr-TR" dirty="0" smtClean="0"/>
              <a:t> </a:t>
            </a:r>
            <a:r>
              <a:rPr lang="tr-TR" dirty="0" err="1" smtClean="0"/>
              <a:t>çağIRMA</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4489"/>
            <a:ext cx="9067800" cy="4819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112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209</Words>
  <Application>Microsoft Office PowerPoint</Application>
  <PresentationFormat>Özel</PresentationFormat>
  <Paragraphs>33</Paragraphs>
  <Slides>17</Slides>
  <Notes>1</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Gökyüzü</vt:lpstr>
      <vt:lpstr>ALGORİTMA VE PROGRAMLAMA - II</vt:lpstr>
      <vt:lpstr>Metod Nedir?</vt:lpstr>
      <vt:lpstr>JAVA’DA METODlar?</vt:lpstr>
      <vt:lpstr>JAVA’DA METODlar NE SAĞLAR?</vt:lpstr>
      <vt:lpstr>JAVA’DA METOD yapISI</vt:lpstr>
      <vt:lpstr>ÖRNEKLER</vt:lpstr>
      <vt:lpstr>Metod isimlendirme</vt:lpstr>
      <vt:lpstr>Metod tipleri</vt:lpstr>
      <vt:lpstr>Metod çağIRMA</vt:lpstr>
      <vt:lpstr>statIC METOD</vt:lpstr>
      <vt:lpstr>STATIC OLMAYAN METHOD (ÖRNEK METODU)</vt:lpstr>
      <vt:lpstr>Uygulamalar</vt:lpstr>
      <vt:lpstr>UYGULAMA – 1: Üç sayıdan en küçüğünü bulmak için bir Java yöntemi yazın</vt:lpstr>
      <vt:lpstr>Uygulama-2: Üç sayının ortalamasını hesaplamak için bir Java yöntemi yazın.</vt:lpstr>
      <vt:lpstr>Uygulama-3: Bir dizenin orta karakterini görüntülemek için bir Java yöntemi yazın.</vt:lpstr>
      <vt:lpstr>Uygulama-4: Bir üçgenin alanını hesaplamak için Java yöntemlerini yazın.</vt:lpstr>
      <vt:lpstr>Uygulama-5: Bir dizenin geçerli bir parola olup olmadığını kontrol etmek için bir Java yöntemi yazın.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PROGRAMLAMA - II</dc:title>
  <dc:creator>Bilinmeyen Kullanıcı</dc:creator>
  <cp:lastModifiedBy>Admin</cp:lastModifiedBy>
  <cp:revision>6</cp:revision>
  <dcterms:created xsi:type="dcterms:W3CDTF">2022-03-06T13:45:44Z</dcterms:created>
  <dcterms:modified xsi:type="dcterms:W3CDTF">2022-03-07T14:59:36Z</dcterms:modified>
</cp:coreProperties>
</file>