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60" r:id="rId4"/>
    <p:sldId id="293" r:id="rId5"/>
    <p:sldId id="257" r:id="rId6"/>
    <p:sldId id="289" r:id="rId7"/>
    <p:sldId id="290" r:id="rId8"/>
    <p:sldId id="291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72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E925-A487-4A2B-B0D0-BCBE2A46C67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F1955-6018-4AE1-AA06-EF062C1EE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32FDDD5-CF15-AC49-A48F-EA54A290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564" y="2362246"/>
            <a:ext cx="6507561" cy="1913464"/>
          </a:xfrm>
        </p:spPr>
        <p:txBody>
          <a:bodyPr>
            <a:normAutofit fontScale="90000"/>
          </a:bodyPr>
          <a:lstStyle/>
          <a:p>
            <a:r>
              <a:rPr lang="tr-TR" sz="6000"/>
              <a:t>ALGORİTMA VE PROGRAMLAMA - II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EB47FDDA-91B2-6340-BD22-C55943C9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495753"/>
            <a:ext cx="8112125" cy="1005317"/>
          </a:xfrm>
        </p:spPr>
        <p:txBody>
          <a:bodyPr>
            <a:normAutofit/>
          </a:bodyPr>
          <a:lstStyle/>
          <a:p>
            <a:r>
              <a:rPr lang="tr-TR" sz="4000" dirty="0" smtClean="0"/>
              <a:t>SINIF VE NESNELER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71084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DC00885-F0E0-394B-852B-DF5F12C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4. Bir </a:t>
            </a:r>
            <a:r>
              <a:rPr lang="tr-TR" dirty="0"/>
              <a:t>dizenin geçerli bir parola olup olmadığını kontrol etmek için bir Java </a:t>
            </a:r>
            <a:r>
              <a:rPr lang="tr-TR" dirty="0" smtClean="0"/>
              <a:t>sınıfı yazın.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685800" y="2133600"/>
            <a:ext cx="10515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Bu sınıf </a:t>
            </a:r>
            <a:r>
              <a:rPr lang="tr-TR" sz="3000" dirty="0" err="1" smtClean="0"/>
              <a:t>password’u</a:t>
            </a:r>
            <a:r>
              <a:rPr lang="tr-TR" sz="3000" dirty="0" smtClean="0"/>
              <a:t> özellik olarak alsın.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 smtClean="0"/>
              <a:t>Password’un</a:t>
            </a:r>
            <a:r>
              <a:rPr lang="tr-TR" sz="3000" dirty="0" smtClean="0"/>
              <a:t> belirtilebileceği ve boş olabilecek bir yapılandırıcı ile nesne oluşturulabilsin.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 smtClean="0"/>
              <a:t>gecerliMi</a:t>
            </a:r>
            <a:r>
              <a:rPr lang="tr-TR" sz="3000" dirty="0" smtClean="0"/>
              <a:t> isimli metodu </a:t>
            </a:r>
            <a:r>
              <a:rPr lang="tr-TR" sz="3000" dirty="0" err="1" smtClean="0"/>
              <a:t>password</a:t>
            </a:r>
            <a:r>
              <a:rPr lang="tr-TR" sz="3000" dirty="0" smtClean="0"/>
              <a:t> özelliğine göre göre geçerli olup olmadığını kontrol etsin.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Bu sınıftan bir nesne oluşturarak, </a:t>
            </a:r>
            <a:r>
              <a:rPr lang="tr-TR" sz="3000" dirty="0" err="1" smtClean="0"/>
              <a:t>password</a:t>
            </a:r>
            <a:r>
              <a:rPr lang="tr-TR" sz="3000" dirty="0" smtClean="0"/>
              <a:t> özelliğine bir </a:t>
            </a:r>
            <a:r>
              <a:rPr lang="tr-TR" sz="3000" dirty="0" err="1" smtClean="0"/>
              <a:t>password</a:t>
            </a:r>
            <a:r>
              <a:rPr lang="tr-TR" sz="3000" dirty="0" smtClean="0"/>
              <a:t> belirtip </a:t>
            </a:r>
            <a:r>
              <a:rPr lang="tr-TR" sz="3000" dirty="0" err="1" smtClean="0"/>
              <a:t>gecerliMi</a:t>
            </a:r>
            <a:r>
              <a:rPr lang="tr-TR" sz="3000" dirty="0" smtClean="0"/>
              <a:t> metodunu çağırın</a:t>
            </a:r>
          </a:p>
        </p:txBody>
      </p:sp>
    </p:spTree>
    <p:extLst>
      <p:ext uri="{BB962C8B-B14F-4D97-AF65-F5344CB8AC3E}">
        <p14:creationId xmlns:p14="http://schemas.microsoft.com/office/powerpoint/2010/main" val="17656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32FDDD5-CF15-AC49-A48F-EA54A290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248400" cy="1066800"/>
          </a:xfrm>
        </p:spPr>
        <p:txBody>
          <a:bodyPr>
            <a:normAutofit/>
          </a:bodyPr>
          <a:lstStyle/>
          <a:p>
            <a:pPr algn="ctr"/>
            <a:r>
              <a:rPr lang="tr-TR" sz="6000" dirty="0" smtClean="0"/>
              <a:t>ÖDEV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353520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6083AF3-DACD-3247-9B68-1C0BC20D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131425" cy="838200"/>
          </a:xfrm>
        </p:spPr>
        <p:txBody>
          <a:bodyPr/>
          <a:lstStyle/>
          <a:p>
            <a:r>
              <a:rPr lang="tr-TR" dirty="0"/>
              <a:t>UYGULAMA – 1: </a:t>
            </a:r>
            <a:r>
              <a:rPr lang="tr-TR" dirty="0" smtClean="0"/>
              <a:t>kendi </a:t>
            </a:r>
            <a:r>
              <a:rPr lang="tr-TR" dirty="0" err="1" smtClean="0"/>
              <a:t>dünyaM</a:t>
            </a:r>
            <a:r>
              <a:rPr lang="tr-TR" dirty="0" smtClean="0"/>
              <a:t> - METAVERSE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769961" y="4724400"/>
            <a:ext cx="10879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 smtClean="0"/>
              <a:t>Dunya</a:t>
            </a:r>
            <a:r>
              <a:rPr lang="tr-TR" sz="3000" dirty="0" smtClean="0"/>
              <a:t> isminde bir sınıfınız olsun.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Çevrenizdeki her bir nesneyi modelleyebileceğiniz sınıflar yazın.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Yazdığınız sınıflardan </a:t>
            </a:r>
            <a:r>
              <a:rPr lang="tr-TR" sz="3000" dirty="0" err="1" smtClean="0"/>
              <a:t>Dunya</a:t>
            </a:r>
            <a:r>
              <a:rPr lang="tr-TR" sz="3000" dirty="0" smtClean="0"/>
              <a:t> sınıfının içerisinde nesneler oluşturarak bu nesneleri kullanın.</a:t>
            </a:r>
            <a:endParaRPr lang="en-US" sz="3000" dirty="0"/>
          </a:p>
        </p:txBody>
      </p:sp>
      <p:pic>
        <p:nvPicPr>
          <p:cNvPr id="16386" name="Picture 2" descr="C:\Users\Admin\Downloads\140324291-src600x338metaverse-nedir-nasil-alinir-en-populer-metaverse-coin-projele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0" y="1143000"/>
            <a:ext cx="531957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6553200" y="14478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SİZDEN META BİR DÜNYA OLUŞTURMANIZI İSTİYORUZ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DÜNYANIZI OLABİLDİĞİNCE KAPSAMLI HALE GETİRMEK İÇİN ÇEVRENİZDE GÖRDÜĞÜNÜZ HER BİR NESNEYİ MODELLEYİN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MODELLEDİĞİNİZ NESNELERİ DÜNYANIZIN İÇERİSİNDE KULLANIN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HAYAL GÜCÜNÜZÜ KULLANIN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32FDDD5-CF15-AC49-A48F-EA54A290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248400" cy="1066800"/>
          </a:xfrm>
        </p:spPr>
        <p:txBody>
          <a:bodyPr>
            <a:normAutofit/>
          </a:bodyPr>
          <a:lstStyle/>
          <a:p>
            <a:pPr algn="ctr"/>
            <a:r>
              <a:rPr lang="tr-TR" sz="6000" dirty="0" smtClean="0"/>
              <a:t>uygulamalar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35809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20399" cy="1066800"/>
          </a:xfrm>
        </p:spPr>
        <p:txBody>
          <a:bodyPr>
            <a:noAutofit/>
          </a:bodyPr>
          <a:lstStyle/>
          <a:p>
            <a:r>
              <a:rPr lang="tr-TR" sz="4800" dirty="0" smtClean="0"/>
              <a:t>1. bir </a:t>
            </a:r>
            <a:r>
              <a:rPr lang="tr-TR" sz="4800" dirty="0"/>
              <a:t>dikdörtgeni temsil edecek </a:t>
            </a:r>
            <a:r>
              <a:rPr lang="tr-TR" sz="4800" dirty="0" err="1"/>
              <a:t>Rectangle</a:t>
            </a:r>
            <a:r>
              <a:rPr lang="tr-TR" sz="4800" dirty="0"/>
              <a:t> </a:t>
            </a:r>
            <a:r>
              <a:rPr lang="tr-TR" sz="4800" dirty="0" smtClean="0"/>
              <a:t>adli </a:t>
            </a:r>
            <a:r>
              <a:rPr lang="tr-TR" sz="4800" dirty="0"/>
              <a:t>bir sınıf tasarlayın.</a:t>
            </a:r>
            <a:endParaRPr lang="tr-TR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11506200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 smtClean="0"/>
              <a:t>Sınıf </a:t>
            </a:r>
            <a:r>
              <a:rPr lang="tr-TR" sz="2600" dirty="0"/>
              <a:t>şunları içerir: </a:t>
            </a:r>
            <a:endParaRPr lang="tr-TR" sz="2600" dirty="0" smtClean="0"/>
          </a:p>
          <a:p>
            <a:r>
              <a:rPr lang="tr-TR" sz="2600" dirty="0" smtClean="0"/>
              <a:t>Genişlik </a:t>
            </a:r>
            <a:r>
              <a:rPr lang="tr-TR" sz="2600" dirty="0"/>
              <a:t>ve yükseklik olarak adlandırılan genişlik ve yükseklik olarak adlandırılan iki çift veri alanı dikdörtgenin yüksekliği. Hem genişlik hem de yükseklik için varsayılan değerler 1'dir. </a:t>
            </a:r>
            <a:endParaRPr lang="tr-TR" sz="2600" dirty="0" smtClean="0"/>
          </a:p>
          <a:p>
            <a:r>
              <a:rPr lang="tr-TR" sz="2600" dirty="0" smtClean="0"/>
              <a:t>Varsayılan </a:t>
            </a:r>
            <a:r>
              <a:rPr lang="tr-TR" sz="2600" dirty="0"/>
              <a:t>bir dikdörtgen oluşturan bağımsız değişken olmayan bir oluşturucu. </a:t>
            </a:r>
            <a:endParaRPr lang="tr-TR" sz="2600" dirty="0" smtClean="0"/>
          </a:p>
          <a:p>
            <a:r>
              <a:rPr lang="tr-TR" sz="2600" dirty="0" smtClean="0"/>
              <a:t>Belirtilen </a:t>
            </a:r>
            <a:r>
              <a:rPr lang="tr-TR" sz="2600" dirty="0"/>
              <a:t>genişlik ve yükseklikte bir dikdörtgen oluşturan bir yapıcı</a:t>
            </a:r>
            <a:r>
              <a:rPr lang="tr-TR" sz="2600" dirty="0" smtClean="0"/>
              <a:t>.</a:t>
            </a:r>
          </a:p>
          <a:p>
            <a:r>
              <a:rPr lang="tr-TR" sz="2600" dirty="0" smtClean="0"/>
              <a:t>Bu </a:t>
            </a:r>
            <a:r>
              <a:rPr lang="tr-TR" sz="2600" dirty="0"/>
              <a:t>dikdörtgenin alanını döndüren </a:t>
            </a:r>
            <a:r>
              <a:rPr lang="tr-TR" sz="2600" dirty="0" err="1"/>
              <a:t>getArea</a:t>
            </a:r>
            <a:r>
              <a:rPr lang="tr-TR" sz="2600" dirty="0"/>
              <a:t>() adlı bir yöntem. </a:t>
            </a:r>
            <a:endParaRPr lang="tr-TR" sz="2600" dirty="0" smtClean="0"/>
          </a:p>
          <a:p>
            <a:r>
              <a:rPr lang="tr-TR" sz="2600" dirty="0" smtClean="0"/>
              <a:t>Çevreyi </a:t>
            </a:r>
            <a:r>
              <a:rPr lang="tr-TR" sz="2600" dirty="0"/>
              <a:t>döndüren </a:t>
            </a:r>
            <a:r>
              <a:rPr lang="tr-TR" sz="2600" dirty="0" err="1"/>
              <a:t>getPerimeter</a:t>
            </a:r>
            <a:r>
              <a:rPr lang="tr-TR" sz="2600" dirty="0"/>
              <a:t>() adlı bir yöntem. Sınıf için UML diyagramını çizin ve ardından sınıfı uygulayın. 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64635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20399" cy="1066800"/>
          </a:xfrm>
        </p:spPr>
        <p:txBody>
          <a:bodyPr>
            <a:noAutofit/>
          </a:bodyPr>
          <a:lstStyle/>
          <a:p>
            <a:r>
              <a:rPr lang="tr-TR" sz="4800" dirty="0" smtClean="0"/>
              <a:t>1. bir </a:t>
            </a:r>
            <a:r>
              <a:rPr lang="tr-TR" sz="4800" dirty="0"/>
              <a:t>dikdörtgeni temsil edecek </a:t>
            </a:r>
            <a:r>
              <a:rPr lang="tr-TR" sz="4800" dirty="0" err="1" smtClean="0"/>
              <a:t>Rectangle</a:t>
            </a:r>
            <a:r>
              <a:rPr lang="tr-TR" sz="4800" dirty="0" smtClean="0"/>
              <a:t> adli </a:t>
            </a:r>
            <a:r>
              <a:rPr lang="tr-TR" sz="4800" dirty="0"/>
              <a:t>bir sınıf tasarlayın.</a:t>
            </a:r>
            <a:endParaRPr lang="tr-TR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4000" dirty="0" smtClean="0"/>
              <a:t>Yazdığınız sınıfı test etmek için:</a:t>
            </a:r>
          </a:p>
          <a:p>
            <a:r>
              <a:rPr lang="tr-TR" sz="4000" dirty="0" smtClean="0"/>
              <a:t>Biri </a:t>
            </a:r>
            <a:r>
              <a:rPr lang="tr-TR" sz="4000" dirty="0"/>
              <a:t>genişlik 4 ve yükseklik 40 </a:t>
            </a:r>
            <a:r>
              <a:rPr lang="tr-TR" sz="4000" dirty="0" smtClean="0"/>
              <a:t>ve </a:t>
            </a:r>
            <a:r>
              <a:rPr lang="tr-TR" sz="4000" dirty="0"/>
              <a:t>diğeri 3.5 genişliğinde ve 35.9 yüksekliğinde</a:t>
            </a:r>
            <a:r>
              <a:rPr lang="tr-TR" sz="4000" dirty="0" smtClean="0"/>
              <a:t> olan </a:t>
            </a:r>
            <a:r>
              <a:rPr lang="tr-TR" sz="4000" dirty="0"/>
              <a:t>iki </a:t>
            </a:r>
            <a:r>
              <a:rPr lang="tr-TR" sz="4000" dirty="0" err="1"/>
              <a:t>Rectangle</a:t>
            </a:r>
            <a:r>
              <a:rPr lang="tr-TR" sz="4000" dirty="0"/>
              <a:t> nesnesi </a:t>
            </a:r>
            <a:r>
              <a:rPr lang="tr-TR" sz="4000" dirty="0" smtClean="0"/>
              <a:t>oluşturun. </a:t>
            </a:r>
          </a:p>
          <a:p>
            <a:r>
              <a:rPr lang="tr-TR" sz="4000" dirty="0" smtClean="0"/>
              <a:t>Genişliği</a:t>
            </a:r>
            <a:r>
              <a:rPr lang="tr-TR" sz="4000" dirty="0"/>
              <a:t>, yüksekliği, </a:t>
            </a:r>
            <a:r>
              <a:rPr lang="tr-TR" sz="4000" dirty="0" smtClean="0"/>
              <a:t>alanı, </a:t>
            </a:r>
            <a:r>
              <a:rPr lang="tr-TR" sz="4000" dirty="0"/>
              <a:t>ve </a:t>
            </a:r>
            <a:r>
              <a:rPr lang="tr-TR" sz="4000" dirty="0" smtClean="0"/>
              <a:t>sırayla </a:t>
            </a:r>
            <a:r>
              <a:rPr lang="tr-TR" sz="4000" dirty="0"/>
              <a:t>her </a:t>
            </a:r>
            <a:r>
              <a:rPr lang="tr-TR" sz="4000" dirty="0" smtClean="0"/>
              <a:t>bir dikdörtgenin çevresini gösterin.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650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399" cy="1066800"/>
          </a:xfrm>
        </p:spPr>
        <p:txBody>
          <a:bodyPr>
            <a:noAutofit/>
          </a:bodyPr>
          <a:lstStyle/>
          <a:p>
            <a:r>
              <a:rPr lang="tr-TR" sz="4800" dirty="0"/>
              <a:t>2</a:t>
            </a:r>
            <a:r>
              <a:rPr lang="tr-TR" sz="4800" dirty="0" smtClean="0"/>
              <a:t>. </a:t>
            </a:r>
            <a:r>
              <a:rPr lang="tr-TR" sz="4800" dirty="0" err="1"/>
              <a:t>Stock</a:t>
            </a:r>
            <a:r>
              <a:rPr lang="tr-TR" sz="4800" dirty="0"/>
              <a:t> adında bir sınıf tasarlayın</a:t>
            </a:r>
            <a:endParaRPr lang="tr-TR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11506200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Aşağıdakileri içeren </a:t>
            </a:r>
            <a:r>
              <a:rPr lang="tr-TR" sz="2800" dirty="0" err="1"/>
              <a:t>Stock</a:t>
            </a:r>
            <a:r>
              <a:rPr lang="tr-TR" sz="2800" dirty="0"/>
              <a:t> adında bir sınıf tasarlayın: </a:t>
            </a:r>
          </a:p>
          <a:p>
            <a:r>
              <a:rPr lang="tr-TR" sz="2800" dirty="0" smtClean="0"/>
              <a:t>Hisse </a:t>
            </a:r>
            <a:r>
              <a:rPr lang="tr-TR" sz="2800" dirty="0"/>
              <a:t>senedi sembolü için sembol adında bir dizi veri alanı. </a:t>
            </a:r>
            <a:endParaRPr lang="tr-TR" sz="2800" dirty="0" smtClean="0"/>
          </a:p>
          <a:p>
            <a:r>
              <a:rPr lang="tr-TR" sz="2800" dirty="0" smtClean="0"/>
              <a:t>Hisse </a:t>
            </a:r>
            <a:r>
              <a:rPr lang="tr-TR" sz="2800" dirty="0"/>
              <a:t>senedi adı için isim adlı bir dizi veri alanı. </a:t>
            </a:r>
            <a:endParaRPr lang="tr-TR" sz="2800" dirty="0" smtClean="0"/>
          </a:p>
          <a:p>
            <a:r>
              <a:rPr lang="tr-TR" sz="2800" dirty="0" smtClean="0"/>
              <a:t>Hisse </a:t>
            </a:r>
            <a:r>
              <a:rPr lang="tr-TR" sz="2800" dirty="0"/>
              <a:t>senedini depolayan </a:t>
            </a:r>
            <a:r>
              <a:rPr lang="tr-TR" sz="2800" dirty="0" err="1" smtClean="0"/>
              <a:t>previousClosingPrice</a:t>
            </a:r>
            <a:r>
              <a:rPr lang="tr-TR" sz="2800" dirty="0" smtClean="0"/>
              <a:t> adlı </a:t>
            </a:r>
            <a:r>
              <a:rPr lang="tr-TR" sz="2800" dirty="0" err="1" smtClean="0"/>
              <a:t>double</a:t>
            </a:r>
            <a:r>
              <a:rPr lang="tr-TR" sz="2800" dirty="0" smtClean="0"/>
              <a:t> veri </a:t>
            </a:r>
            <a:r>
              <a:rPr lang="tr-TR" sz="2800" dirty="0"/>
              <a:t>alanı önceki gün için fiyat. </a:t>
            </a:r>
          </a:p>
          <a:p>
            <a:r>
              <a:rPr lang="tr-TR" sz="2800" dirty="0" smtClean="0"/>
              <a:t>Şu </a:t>
            </a:r>
            <a:r>
              <a:rPr lang="tr-TR" sz="2800" dirty="0"/>
              <a:t>anki fiyat için hisse senedi fiyatını depolayan </a:t>
            </a:r>
            <a:r>
              <a:rPr lang="tr-TR" sz="2800" dirty="0" err="1"/>
              <a:t>currentPrice</a:t>
            </a:r>
            <a:r>
              <a:rPr lang="tr-TR" sz="2800" dirty="0"/>
              <a:t> adlı bir </a:t>
            </a:r>
            <a:r>
              <a:rPr lang="tr-TR" sz="2800" dirty="0" err="1" smtClean="0"/>
              <a:t>double</a:t>
            </a:r>
            <a:r>
              <a:rPr lang="tr-TR" sz="2800" dirty="0" smtClean="0"/>
              <a:t> veri </a:t>
            </a:r>
            <a:r>
              <a:rPr lang="tr-TR" sz="2800" dirty="0"/>
              <a:t>alanı. şimdiki zaman. </a:t>
            </a:r>
            <a:endParaRPr lang="tr-TR" sz="2800" dirty="0" smtClean="0"/>
          </a:p>
          <a:p>
            <a:r>
              <a:rPr lang="tr-TR" sz="2800" dirty="0" smtClean="0"/>
              <a:t>Belirtilen </a:t>
            </a:r>
            <a:r>
              <a:rPr lang="tr-TR" sz="2800" dirty="0"/>
              <a:t>sembol ve ada sahip bir stok oluşturan bir kurucu. </a:t>
            </a:r>
            <a:endParaRPr lang="tr-TR" sz="2800" dirty="0" smtClean="0"/>
          </a:p>
          <a:p>
            <a:r>
              <a:rPr lang="tr-TR" sz="2800" dirty="0" smtClean="0"/>
              <a:t>Değiştirilen </a:t>
            </a:r>
            <a:r>
              <a:rPr lang="tr-TR" sz="2800" dirty="0"/>
              <a:t>yüzdeyi döndüren </a:t>
            </a:r>
            <a:r>
              <a:rPr lang="tr-TR" sz="2800" dirty="0" err="1"/>
              <a:t>getChangePercent</a:t>
            </a:r>
            <a:r>
              <a:rPr lang="tr-TR" sz="2800" dirty="0"/>
              <a:t>() adlı bir yöntem </a:t>
            </a:r>
            <a:r>
              <a:rPr lang="tr-TR" sz="2800" dirty="0" err="1" smtClean="0"/>
              <a:t>previousClosingPrice'den</a:t>
            </a:r>
            <a:r>
              <a:rPr lang="tr-TR" sz="2800" dirty="0" smtClean="0"/>
              <a:t> </a:t>
            </a:r>
            <a:r>
              <a:rPr lang="tr-TR" sz="2800" dirty="0" err="1"/>
              <a:t>currentPrice'a</a:t>
            </a:r>
            <a:r>
              <a:rPr lang="tr-TR" sz="2800" dirty="0"/>
              <a:t>. Sınıf için UML diyagramını çizin ve ardından sınıfı uygulayın. 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26547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E5EED0E-BCA6-3F42-B56D-72EB6A4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399" cy="1066800"/>
          </a:xfrm>
        </p:spPr>
        <p:txBody>
          <a:bodyPr>
            <a:noAutofit/>
          </a:bodyPr>
          <a:lstStyle/>
          <a:p>
            <a:r>
              <a:rPr lang="tr-TR" sz="4800" dirty="0"/>
              <a:t>2</a:t>
            </a:r>
            <a:r>
              <a:rPr lang="tr-TR" sz="4800" dirty="0" smtClean="0"/>
              <a:t>. </a:t>
            </a:r>
            <a:r>
              <a:rPr lang="tr-TR" sz="4800" dirty="0" err="1"/>
              <a:t>Stock</a:t>
            </a:r>
            <a:r>
              <a:rPr lang="tr-TR" sz="4800" dirty="0"/>
              <a:t> adında bir sınıf tasarlayın</a:t>
            </a:r>
            <a:endParaRPr lang="tr-TR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792507B-6FB1-4E4B-884C-22AE37A1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9800"/>
            <a:ext cx="11506200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 smtClean="0"/>
              <a:t>Yazılan programı test etmek için:</a:t>
            </a:r>
          </a:p>
          <a:p>
            <a:r>
              <a:rPr lang="tr-TR" sz="2800" dirty="0" smtClean="0"/>
              <a:t>‘ORCL’ </a:t>
            </a:r>
            <a:r>
              <a:rPr lang="tr-TR" sz="2800" dirty="0"/>
              <a:t>stok sembolü ile bir </a:t>
            </a:r>
            <a:r>
              <a:rPr lang="tr-TR" sz="2800" dirty="0" err="1"/>
              <a:t>Stock</a:t>
            </a:r>
            <a:r>
              <a:rPr lang="tr-TR" sz="2800" dirty="0"/>
              <a:t> nesnesi </a:t>
            </a:r>
            <a:r>
              <a:rPr lang="tr-TR" sz="2800" dirty="0" smtClean="0"/>
              <a:t>oluşturun, </a:t>
            </a:r>
            <a:r>
              <a:rPr lang="tr-TR" sz="2800" dirty="0" err="1" smtClean="0"/>
              <a:t>stock</a:t>
            </a:r>
            <a:r>
              <a:rPr lang="tr-TR" sz="2800" dirty="0" smtClean="0"/>
              <a:t> nesnesinin </a:t>
            </a:r>
            <a:r>
              <a:rPr lang="tr-TR" sz="2800" dirty="0"/>
              <a:t>adı </a:t>
            </a:r>
            <a:r>
              <a:rPr lang="tr-TR" sz="2800" dirty="0" err="1"/>
              <a:t>Oracle</a:t>
            </a:r>
            <a:r>
              <a:rPr lang="tr-TR" sz="2800" dirty="0"/>
              <a:t> Corporation ve önceki kapanış fiyatı </a:t>
            </a:r>
            <a:r>
              <a:rPr lang="tr-TR" sz="2800" dirty="0" smtClean="0"/>
              <a:t>34.5 olsun. </a:t>
            </a:r>
            <a:r>
              <a:rPr lang="tr-TR" sz="2800" dirty="0"/>
              <a:t>Yeni bir </a:t>
            </a:r>
            <a:r>
              <a:rPr lang="tr-TR" sz="2800" dirty="0" smtClean="0"/>
              <a:t>fiyat ayarlayarak </a:t>
            </a:r>
            <a:r>
              <a:rPr lang="tr-TR" sz="2800" dirty="0" err="1" smtClean="0"/>
              <a:t>stock’un</a:t>
            </a:r>
            <a:r>
              <a:rPr lang="tr-TR" sz="2800" dirty="0" smtClean="0"/>
              <a:t> fiyatını </a:t>
            </a:r>
            <a:r>
              <a:rPr lang="tr-TR" sz="2800" dirty="0"/>
              <a:t>34.35'e getirin ve fiyat değişikliği yüzdesini görüntüleyin.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86057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18B08A63-A207-7C4A-A7FF-7B2836DB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3. Bir üçgen için </a:t>
            </a:r>
            <a:r>
              <a:rPr lang="tr-TR" dirty="0" err="1" smtClean="0"/>
              <a:t>java</a:t>
            </a:r>
            <a:r>
              <a:rPr lang="tr-TR" dirty="0" smtClean="0"/>
              <a:t> sınıfı oluşturun.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685800" y="2133600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Bu sınıf üçgenin kenarlarını özellik olarak alsın.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3 Kenarının belirtilebileceği bir yapılandırıcı ile nesne oluşturulabilsin.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 smtClean="0"/>
              <a:t>gecerliMi</a:t>
            </a:r>
            <a:r>
              <a:rPr lang="tr-TR" sz="3000" dirty="0" smtClean="0"/>
              <a:t> isimli metodu </a:t>
            </a:r>
            <a:r>
              <a:rPr lang="tr-TR" sz="3000" dirty="0" err="1" smtClean="0"/>
              <a:t>ücgenin</a:t>
            </a:r>
            <a:r>
              <a:rPr lang="tr-TR" sz="3000" dirty="0" smtClean="0"/>
              <a:t> kenarlarına göre geçerli olup olmadığını kontrol etsin.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err="1" smtClean="0"/>
              <a:t>alanHesapla</a:t>
            </a:r>
            <a:r>
              <a:rPr lang="tr-TR" sz="3000" dirty="0" smtClean="0"/>
              <a:t> isimli metodu verilen kenarlara göre alanı hesaplasın.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000" dirty="0" smtClean="0"/>
              <a:t>Yazdığınız üçgen sınıfından bir nesne oluşturarak özelliklerini belirtip, </a:t>
            </a:r>
            <a:r>
              <a:rPr lang="tr-TR" sz="3000" dirty="0" err="1" smtClean="0"/>
              <a:t>metodlarını</a:t>
            </a:r>
            <a:r>
              <a:rPr lang="tr-TR" sz="3000" dirty="0" smtClean="0"/>
              <a:t> çağırın.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698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482</Words>
  <Application>Microsoft Office PowerPoint</Application>
  <PresentationFormat>Özel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Gökyüzü</vt:lpstr>
      <vt:lpstr>ALGORİTMA VE PROGRAMLAMA - II</vt:lpstr>
      <vt:lpstr>ÖDEV</vt:lpstr>
      <vt:lpstr>UYGULAMA – 1: kendi dünyaM - METAVERSE</vt:lpstr>
      <vt:lpstr>uygulamalar</vt:lpstr>
      <vt:lpstr>1. bir dikdörtgeni temsil edecek Rectangle adli bir sınıf tasarlayın.</vt:lpstr>
      <vt:lpstr>1. bir dikdörtgeni temsil edecek Rectangle adli bir sınıf tasarlayın.</vt:lpstr>
      <vt:lpstr>2. Stock adında bir sınıf tasarlayın</vt:lpstr>
      <vt:lpstr>2. Stock adında bir sınıf tasarlayın</vt:lpstr>
      <vt:lpstr>3. Bir üçgen için java sınıfı oluşturun.</vt:lpstr>
      <vt:lpstr>4. Bir dizenin geçerli bir parola olup olmadığını kontrol etmek için bir Java sınıfı yazın.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ALGORİTMA VE PROGRAMLAMA - II</dc:title>
  <dc:creator>Bilinmeyen Kullanıcı</dc:creator>
  <cp:lastModifiedBy>Admin</cp:lastModifiedBy>
  <cp:revision>22</cp:revision>
  <dcterms:created xsi:type="dcterms:W3CDTF">2022-03-06T13:45:44Z</dcterms:created>
  <dcterms:modified xsi:type="dcterms:W3CDTF">2022-03-29T10:11:12Z</dcterms:modified>
</cp:coreProperties>
</file>