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Bebas Neue"/>
      <p:regular r:id="rId30"/>
    </p:embeddedFont>
    <p:embeddedFont>
      <p:font typeface="Outfit"/>
      <p:regular r:id="rId31"/>
      <p:bold r:id="rId32"/>
    </p:embeddedFont>
    <p:embeddedFont>
      <p:font typeface="Russo One"/>
      <p:regular r:id="rId33"/>
    </p:embeddedFont>
    <p:embeddedFont>
      <p:font typeface="PT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E14D42-FAD9-4B35-A34B-E4138D76AB7E}">
  <a:tblStyle styleId="{C0E14D42-FAD9-4B35-A34B-E4138D76AB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735C741-1249-4DD2-B63C-92DA544F8A0A}"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utfit-regular.fntdata"/><Relationship Id="rId30" Type="http://schemas.openxmlformats.org/officeDocument/2006/relationships/font" Target="fonts/BebasNeue-regular.fntdata"/><Relationship Id="rId11" Type="http://schemas.openxmlformats.org/officeDocument/2006/relationships/slide" Target="slides/slide6.xml"/><Relationship Id="rId33" Type="http://schemas.openxmlformats.org/officeDocument/2006/relationships/font" Target="fonts/RussoOne-regular.fntdata"/><Relationship Id="rId10" Type="http://schemas.openxmlformats.org/officeDocument/2006/relationships/slide" Target="slides/slide5.xml"/><Relationship Id="rId32" Type="http://schemas.openxmlformats.org/officeDocument/2006/relationships/font" Target="fonts/Outfit-bold.fntdata"/><Relationship Id="rId13" Type="http://schemas.openxmlformats.org/officeDocument/2006/relationships/slide" Target="slides/slide8.xml"/><Relationship Id="rId35" Type="http://schemas.openxmlformats.org/officeDocument/2006/relationships/font" Target="fonts/PTSans-bold.fntdata"/><Relationship Id="rId12" Type="http://schemas.openxmlformats.org/officeDocument/2006/relationships/slide" Target="slides/slide7.xml"/><Relationship Id="rId34" Type="http://schemas.openxmlformats.org/officeDocument/2006/relationships/font" Target="fonts/PTSans-regular.fntdata"/><Relationship Id="rId15" Type="http://schemas.openxmlformats.org/officeDocument/2006/relationships/slide" Target="slides/slide10.xml"/><Relationship Id="rId37" Type="http://schemas.openxmlformats.org/officeDocument/2006/relationships/font" Target="fonts/PTSans-boldItalic.fntdata"/><Relationship Id="rId14" Type="http://schemas.openxmlformats.org/officeDocument/2006/relationships/slide" Target="slides/slide9.xml"/><Relationship Id="rId36" Type="http://schemas.openxmlformats.org/officeDocument/2006/relationships/font" Target="fonts/PT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078c75e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078c75e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2de445611b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2de445611b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g2de445611bc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2" name="Google Shape;1762;g2de445611bc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2de445611bc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2de445611bc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1895f2e09d5_0_1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1895f2e09d5_0_1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3" name="Shape 2103"/>
        <p:cNvGrpSpPr/>
        <p:nvPr/>
      </p:nvGrpSpPr>
      <p:grpSpPr>
        <a:xfrm>
          <a:off x="0" y="0"/>
          <a:ext cx="0" cy="0"/>
          <a:chOff x="0" y="0"/>
          <a:chExt cx="0" cy="0"/>
        </a:xfrm>
      </p:grpSpPr>
      <p:sp>
        <p:nvSpPr>
          <p:cNvPr id="2104" name="Google Shape;2104;g2de445611bc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5" name="Google Shape;2105;g2de445611bc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9" name="Shape 2109"/>
        <p:cNvGrpSpPr/>
        <p:nvPr/>
      </p:nvGrpSpPr>
      <p:grpSpPr>
        <a:xfrm>
          <a:off x="0" y="0"/>
          <a:ext cx="0" cy="0"/>
          <a:chOff x="0" y="0"/>
          <a:chExt cx="0" cy="0"/>
        </a:xfrm>
      </p:grpSpPr>
      <p:sp>
        <p:nvSpPr>
          <p:cNvPr id="2110" name="Google Shape;2110;g2de445611b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1" name="Google Shape;2111;g2de445611b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2" name="Shape 2302"/>
        <p:cNvGrpSpPr/>
        <p:nvPr/>
      </p:nvGrpSpPr>
      <p:grpSpPr>
        <a:xfrm>
          <a:off x="0" y="0"/>
          <a:ext cx="0" cy="0"/>
          <a:chOff x="0" y="0"/>
          <a:chExt cx="0" cy="0"/>
        </a:xfrm>
      </p:grpSpPr>
      <p:sp>
        <p:nvSpPr>
          <p:cNvPr id="2303" name="Google Shape;2303;g2078cde308e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4" name="Google Shape;2304;g2078cde308e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9" name="Shape 2399"/>
        <p:cNvGrpSpPr/>
        <p:nvPr/>
      </p:nvGrpSpPr>
      <p:grpSpPr>
        <a:xfrm>
          <a:off x="0" y="0"/>
          <a:ext cx="0" cy="0"/>
          <a:chOff x="0" y="0"/>
          <a:chExt cx="0" cy="0"/>
        </a:xfrm>
      </p:grpSpPr>
      <p:sp>
        <p:nvSpPr>
          <p:cNvPr id="2400" name="Google Shape;2400;g1895f2e09d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1" name="Google Shape;2401;g1895f2e09d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3" name="Shape 2533"/>
        <p:cNvGrpSpPr/>
        <p:nvPr/>
      </p:nvGrpSpPr>
      <p:grpSpPr>
        <a:xfrm>
          <a:off x="0" y="0"/>
          <a:ext cx="0" cy="0"/>
          <a:chOff x="0" y="0"/>
          <a:chExt cx="0" cy="0"/>
        </a:xfrm>
      </p:grpSpPr>
      <p:sp>
        <p:nvSpPr>
          <p:cNvPr id="2534" name="Google Shape;2534;g2de445611bc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5" name="Google Shape;2535;g2de445611bc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6" name="Shape 2726"/>
        <p:cNvGrpSpPr/>
        <p:nvPr/>
      </p:nvGrpSpPr>
      <p:grpSpPr>
        <a:xfrm>
          <a:off x="0" y="0"/>
          <a:ext cx="0" cy="0"/>
          <a:chOff x="0" y="0"/>
          <a:chExt cx="0" cy="0"/>
        </a:xfrm>
      </p:grpSpPr>
      <p:sp>
        <p:nvSpPr>
          <p:cNvPr id="2727" name="Google Shape;2727;g207de3bc15c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8" name="Google Shape;2728;g207de3bc15c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0790a158a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0790a158a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g1895f2e09d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9" name="Google Shape;2749;g1895f2e09d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07de3bc1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07de3bc1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0790a158a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0790a158a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de445611bc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2de445611bc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2de445611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2de445611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2de445611bc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2de445611bc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2de445611bc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2de445611bc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2de445611bc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2de445611bc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one flight required documentation by Slidesgo"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75025" y="244675"/>
            <a:ext cx="8793900" cy="4642975"/>
            <a:chOff x="175025" y="244675"/>
            <a:chExt cx="8793900" cy="4642975"/>
          </a:xfrm>
        </p:grpSpPr>
        <p:cxnSp>
          <p:nvCxnSpPr>
            <p:cNvPr id="10" name="Google Shape;10;p2"/>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2" name="Google Shape;12;p2"/>
          <p:cNvSpPr txBox="1"/>
          <p:nvPr>
            <p:ph type="ctrTitle"/>
          </p:nvPr>
        </p:nvSpPr>
        <p:spPr>
          <a:xfrm>
            <a:off x="722850" y="1676675"/>
            <a:ext cx="5790900" cy="22755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chemeClr val="accent3"/>
              </a:buClr>
              <a:buSzPts val="5000"/>
              <a:buNone/>
              <a:defRPr b="1" sz="5000">
                <a:solidFill>
                  <a:schemeClr val="accent3"/>
                </a:solidFill>
                <a:latin typeface="Russo One"/>
                <a:ea typeface="Russo One"/>
                <a:cs typeface="Russo One"/>
                <a:sym typeface="Russo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722852" y="3909885"/>
            <a:ext cx="57909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Outfit"/>
                <a:ea typeface="Outfit"/>
                <a:cs typeface="Outfit"/>
                <a:sym typeface="Outfi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4" name="Google Shape;14;p2"/>
          <p:cNvGrpSpPr/>
          <p:nvPr/>
        </p:nvGrpSpPr>
        <p:grpSpPr>
          <a:xfrm>
            <a:off x="8630388" y="1724775"/>
            <a:ext cx="757976" cy="672190"/>
            <a:chOff x="7464925" y="-1654250"/>
            <a:chExt cx="757976" cy="672190"/>
          </a:xfrm>
        </p:grpSpPr>
        <p:sp>
          <p:nvSpPr>
            <p:cNvPr id="15" name="Google Shape;15;p2"/>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247294" y="3137700"/>
            <a:ext cx="829069" cy="895560"/>
            <a:chOff x="-247294" y="3137700"/>
            <a:chExt cx="829069" cy="895560"/>
          </a:xfrm>
        </p:grpSpPr>
        <p:sp>
          <p:nvSpPr>
            <p:cNvPr id="18" name="Google Shape;18;p2"/>
            <p:cNvSpPr/>
            <p:nvPr/>
          </p:nvSpPr>
          <p:spPr>
            <a:xfrm>
              <a:off x="105975" y="3137700"/>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247294" y="3403858"/>
              <a:ext cx="596199" cy="629402"/>
              <a:chOff x="-3171395" y="736983"/>
              <a:chExt cx="1712232" cy="1807587"/>
            </a:xfrm>
          </p:grpSpPr>
          <p:grpSp>
            <p:nvGrpSpPr>
              <p:cNvPr id="20" name="Google Shape;20;p2"/>
              <p:cNvGrpSpPr/>
              <p:nvPr/>
            </p:nvGrpSpPr>
            <p:grpSpPr>
              <a:xfrm>
                <a:off x="-3128356" y="827596"/>
                <a:ext cx="1626149" cy="1626342"/>
                <a:chOff x="-4570025" y="-195475"/>
                <a:chExt cx="1932900" cy="1932900"/>
              </a:xfrm>
            </p:grpSpPr>
            <p:sp>
              <p:nvSpPr>
                <p:cNvPr id="21" name="Google Shape;21;p2"/>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3171395" y="736983"/>
                <a:ext cx="1712232" cy="1807587"/>
                <a:chOff x="-1141405" y="2245329"/>
                <a:chExt cx="336848" cy="355600"/>
              </a:xfrm>
            </p:grpSpPr>
            <p:sp>
              <p:nvSpPr>
                <p:cNvPr id="24" name="Google Shape;24;p2"/>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2" name="Shape 142"/>
        <p:cNvGrpSpPr/>
        <p:nvPr/>
      </p:nvGrpSpPr>
      <p:grpSpPr>
        <a:xfrm>
          <a:off x="0" y="0"/>
          <a:ext cx="0" cy="0"/>
          <a:chOff x="0" y="0"/>
          <a:chExt cx="0" cy="0"/>
        </a:xfrm>
      </p:grpSpPr>
      <p:grpSp>
        <p:nvGrpSpPr>
          <p:cNvPr id="143" name="Google Shape;143;p11"/>
          <p:cNvGrpSpPr/>
          <p:nvPr/>
        </p:nvGrpSpPr>
        <p:grpSpPr>
          <a:xfrm>
            <a:off x="175025" y="244675"/>
            <a:ext cx="8793900" cy="4642975"/>
            <a:chOff x="175025" y="244675"/>
            <a:chExt cx="8793900" cy="4642975"/>
          </a:xfrm>
        </p:grpSpPr>
        <p:cxnSp>
          <p:nvCxnSpPr>
            <p:cNvPr id="144" name="Google Shape;144;p11"/>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45" name="Google Shape;145;p11"/>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46" name="Google Shape;146;p11"/>
          <p:cNvSpPr txBox="1"/>
          <p:nvPr>
            <p:ph hasCustomPrompt="1" type="title"/>
          </p:nvPr>
        </p:nvSpPr>
        <p:spPr>
          <a:xfrm>
            <a:off x="1284000" y="1691938"/>
            <a:ext cx="6576000" cy="1236600"/>
          </a:xfrm>
          <a:prstGeom prst="rect">
            <a:avLst/>
          </a:prstGeom>
          <a:solidFill>
            <a:schemeClr val="accent3"/>
          </a:solidFill>
        </p:spPr>
        <p:txBody>
          <a:bodyPr anchorCtr="0" anchor="b" bIns="91425" lIns="91425" spcFirstLastPara="1" rIns="91425" wrap="square" tIns="91425">
            <a:noAutofit/>
          </a:bodyPr>
          <a:lstStyle>
            <a:lvl1pPr lvl="0" algn="ctr">
              <a:spcBef>
                <a:spcPts val="0"/>
              </a:spcBef>
              <a:spcAft>
                <a:spcPts val="0"/>
              </a:spcAft>
              <a:buSzPts val="9600"/>
              <a:buNone/>
              <a:defRPr sz="64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7" name="Google Shape;147;p11"/>
          <p:cNvSpPr txBox="1"/>
          <p:nvPr>
            <p:ph idx="1" type="subTitle"/>
          </p:nvPr>
        </p:nvSpPr>
        <p:spPr>
          <a:xfrm>
            <a:off x="1284000" y="3058013"/>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8" name="Shape 1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49" name="Shape 149"/>
        <p:cNvGrpSpPr/>
        <p:nvPr/>
      </p:nvGrpSpPr>
      <p:grpSpPr>
        <a:xfrm>
          <a:off x="0" y="0"/>
          <a:ext cx="0" cy="0"/>
          <a:chOff x="0" y="0"/>
          <a:chExt cx="0" cy="0"/>
        </a:xfrm>
      </p:grpSpPr>
      <p:sp>
        <p:nvSpPr>
          <p:cNvPr id="150" name="Google Shape;15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13"/>
          <p:cNvSpPr txBox="1"/>
          <p:nvPr>
            <p:ph idx="1" type="subTitle"/>
          </p:nvPr>
        </p:nvSpPr>
        <p:spPr>
          <a:xfrm>
            <a:off x="720000" y="219317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2" name="Google Shape;152;p13"/>
          <p:cNvSpPr txBox="1"/>
          <p:nvPr>
            <p:ph idx="2" type="subTitle"/>
          </p:nvPr>
        </p:nvSpPr>
        <p:spPr>
          <a:xfrm>
            <a:off x="3419269" y="219317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 name="Google Shape;153;p13"/>
          <p:cNvSpPr txBox="1"/>
          <p:nvPr>
            <p:ph idx="3" type="subTitle"/>
          </p:nvPr>
        </p:nvSpPr>
        <p:spPr>
          <a:xfrm>
            <a:off x="720000" y="4119200"/>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13"/>
          <p:cNvSpPr txBox="1"/>
          <p:nvPr>
            <p:ph idx="4" type="subTitle"/>
          </p:nvPr>
        </p:nvSpPr>
        <p:spPr>
          <a:xfrm>
            <a:off x="3419269" y="4119200"/>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 name="Google Shape;155;p13"/>
          <p:cNvSpPr txBox="1"/>
          <p:nvPr>
            <p:ph idx="5" type="subTitle"/>
          </p:nvPr>
        </p:nvSpPr>
        <p:spPr>
          <a:xfrm>
            <a:off x="6118545" y="219317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6" name="Google Shape;156;p13"/>
          <p:cNvSpPr txBox="1"/>
          <p:nvPr>
            <p:ph idx="6" type="subTitle"/>
          </p:nvPr>
        </p:nvSpPr>
        <p:spPr>
          <a:xfrm>
            <a:off x="6118545" y="4119200"/>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7" name="Google Shape;157;p13"/>
          <p:cNvSpPr txBox="1"/>
          <p:nvPr>
            <p:ph hasCustomPrompt="1" idx="7" type="title"/>
          </p:nvPr>
        </p:nvSpPr>
        <p:spPr>
          <a:xfrm>
            <a:off x="818402" y="1344783"/>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p:nvPr>
            <p:ph hasCustomPrompt="1" idx="8" type="title"/>
          </p:nvPr>
        </p:nvSpPr>
        <p:spPr>
          <a:xfrm>
            <a:off x="818402" y="3270816"/>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p:nvPr>
            <p:ph hasCustomPrompt="1" idx="9" type="title"/>
          </p:nvPr>
        </p:nvSpPr>
        <p:spPr>
          <a:xfrm>
            <a:off x="3517677" y="1344783"/>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p:nvPr>
            <p:ph hasCustomPrompt="1" idx="13" type="title"/>
          </p:nvPr>
        </p:nvSpPr>
        <p:spPr>
          <a:xfrm>
            <a:off x="3517677" y="3270816"/>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 name="Google Shape;161;p13"/>
          <p:cNvSpPr txBox="1"/>
          <p:nvPr>
            <p:ph hasCustomPrompt="1" idx="14" type="title"/>
          </p:nvPr>
        </p:nvSpPr>
        <p:spPr>
          <a:xfrm>
            <a:off x="6216952" y="1344783"/>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p:nvPr>
            <p:ph hasCustomPrompt="1" idx="15" type="title"/>
          </p:nvPr>
        </p:nvSpPr>
        <p:spPr>
          <a:xfrm>
            <a:off x="6216952" y="3270816"/>
            <a:ext cx="734700" cy="447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p:nvPr>
            <p:ph idx="16" type="subTitle"/>
          </p:nvPr>
        </p:nvSpPr>
        <p:spPr>
          <a:xfrm>
            <a:off x="720000" y="1904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 name="Google Shape;164;p13"/>
          <p:cNvSpPr txBox="1"/>
          <p:nvPr>
            <p:ph idx="17" type="subTitle"/>
          </p:nvPr>
        </p:nvSpPr>
        <p:spPr>
          <a:xfrm>
            <a:off x="3419275" y="1904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5" name="Google Shape;165;p13"/>
          <p:cNvSpPr txBox="1"/>
          <p:nvPr>
            <p:ph idx="18" type="subTitle"/>
          </p:nvPr>
        </p:nvSpPr>
        <p:spPr>
          <a:xfrm>
            <a:off x="6118550" y="1904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6" name="Google Shape;166;p13"/>
          <p:cNvSpPr txBox="1"/>
          <p:nvPr>
            <p:ph idx="19" type="subTitle"/>
          </p:nvPr>
        </p:nvSpPr>
        <p:spPr>
          <a:xfrm>
            <a:off x="720000" y="38302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7" name="Google Shape;167;p13"/>
          <p:cNvSpPr txBox="1"/>
          <p:nvPr>
            <p:ph idx="20" type="subTitle"/>
          </p:nvPr>
        </p:nvSpPr>
        <p:spPr>
          <a:xfrm>
            <a:off x="3419275" y="38302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 name="Google Shape;168;p13"/>
          <p:cNvSpPr txBox="1"/>
          <p:nvPr>
            <p:ph idx="21" type="subTitle"/>
          </p:nvPr>
        </p:nvSpPr>
        <p:spPr>
          <a:xfrm>
            <a:off x="6118550" y="38302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9" name="Google Shape;169;p13"/>
          <p:cNvGrpSpPr/>
          <p:nvPr/>
        </p:nvGrpSpPr>
        <p:grpSpPr>
          <a:xfrm>
            <a:off x="175025" y="244675"/>
            <a:ext cx="8793900" cy="4642975"/>
            <a:chOff x="175025" y="244675"/>
            <a:chExt cx="8793900" cy="4642975"/>
          </a:xfrm>
        </p:grpSpPr>
        <p:cxnSp>
          <p:nvCxnSpPr>
            <p:cNvPr id="170" name="Google Shape;170;p13"/>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13"/>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72" name="Google Shape;172;p13"/>
          <p:cNvSpPr/>
          <p:nvPr/>
        </p:nvSpPr>
        <p:spPr>
          <a:xfrm>
            <a:off x="100575" y="2792775"/>
            <a:ext cx="484800" cy="484800"/>
          </a:xfrm>
          <a:prstGeom prst="ellipse">
            <a:avLst/>
          </a:pr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100575" y="3175875"/>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3"/>
          <p:cNvGrpSpPr/>
          <p:nvPr/>
        </p:nvGrpSpPr>
        <p:grpSpPr>
          <a:xfrm rot="-2700000">
            <a:off x="8314043" y="679491"/>
            <a:ext cx="1684369" cy="1778172"/>
            <a:chOff x="-3171395" y="736983"/>
            <a:chExt cx="1712232" cy="1807587"/>
          </a:xfrm>
        </p:grpSpPr>
        <p:grpSp>
          <p:nvGrpSpPr>
            <p:cNvPr id="175" name="Google Shape;175;p13"/>
            <p:cNvGrpSpPr/>
            <p:nvPr/>
          </p:nvGrpSpPr>
          <p:grpSpPr>
            <a:xfrm>
              <a:off x="-3128356" y="827596"/>
              <a:ext cx="1626149" cy="1626342"/>
              <a:chOff x="-4570025" y="-195475"/>
              <a:chExt cx="1932900" cy="1932900"/>
            </a:xfrm>
          </p:grpSpPr>
          <p:sp>
            <p:nvSpPr>
              <p:cNvPr id="176" name="Google Shape;176;p1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3"/>
            <p:cNvGrpSpPr/>
            <p:nvPr/>
          </p:nvGrpSpPr>
          <p:grpSpPr>
            <a:xfrm>
              <a:off x="-3171395" y="736983"/>
              <a:ext cx="1712232" cy="1807587"/>
              <a:chOff x="-1141405" y="2245329"/>
              <a:chExt cx="336848" cy="355600"/>
            </a:xfrm>
          </p:grpSpPr>
          <p:sp>
            <p:nvSpPr>
              <p:cNvPr id="179" name="Google Shape;179;p1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3" name="Google Shape;183;p13"/>
          <p:cNvGrpSpPr/>
          <p:nvPr/>
        </p:nvGrpSpPr>
        <p:grpSpPr>
          <a:xfrm>
            <a:off x="8705148" y="4154678"/>
            <a:ext cx="736590" cy="812000"/>
            <a:chOff x="310284" y="3367548"/>
            <a:chExt cx="872634" cy="961971"/>
          </a:xfrm>
        </p:grpSpPr>
        <p:sp>
          <p:nvSpPr>
            <p:cNvPr id="184" name="Google Shape;184;p13"/>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6" name="Shape 186"/>
        <p:cNvGrpSpPr/>
        <p:nvPr/>
      </p:nvGrpSpPr>
      <p:grpSpPr>
        <a:xfrm>
          <a:off x="0" y="0"/>
          <a:ext cx="0" cy="0"/>
          <a:chOff x="0" y="0"/>
          <a:chExt cx="0" cy="0"/>
        </a:xfrm>
      </p:grpSpPr>
      <p:grpSp>
        <p:nvGrpSpPr>
          <p:cNvPr id="187" name="Google Shape;187;p14"/>
          <p:cNvGrpSpPr/>
          <p:nvPr/>
        </p:nvGrpSpPr>
        <p:grpSpPr>
          <a:xfrm>
            <a:off x="175025" y="244675"/>
            <a:ext cx="8793900" cy="4642975"/>
            <a:chOff x="175025" y="244675"/>
            <a:chExt cx="8793900" cy="4642975"/>
          </a:xfrm>
        </p:grpSpPr>
        <p:cxnSp>
          <p:nvCxnSpPr>
            <p:cNvPr id="188" name="Google Shape;188;p14"/>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14"/>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90" name="Google Shape;190;p14"/>
          <p:cNvSpPr txBox="1"/>
          <p:nvPr>
            <p:ph type="title"/>
          </p:nvPr>
        </p:nvSpPr>
        <p:spPr>
          <a:xfrm>
            <a:off x="713225" y="3023525"/>
            <a:ext cx="5314500" cy="7593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91" name="Google Shape;191;p14"/>
          <p:cNvSpPr txBox="1"/>
          <p:nvPr>
            <p:ph idx="1" type="subTitle"/>
          </p:nvPr>
        </p:nvSpPr>
        <p:spPr>
          <a:xfrm>
            <a:off x="713225" y="1390488"/>
            <a:ext cx="6691200" cy="147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92" name="Shape 192"/>
        <p:cNvGrpSpPr/>
        <p:nvPr/>
      </p:nvGrpSpPr>
      <p:grpSpPr>
        <a:xfrm>
          <a:off x="0" y="0"/>
          <a:ext cx="0" cy="0"/>
          <a:chOff x="0" y="0"/>
          <a:chExt cx="0" cy="0"/>
        </a:xfrm>
      </p:grpSpPr>
      <p:sp>
        <p:nvSpPr>
          <p:cNvPr id="193" name="Google Shape;19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4" name="Google Shape;194;p15"/>
          <p:cNvGrpSpPr/>
          <p:nvPr/>
        </p:nvGrpSpPr>
        <p:grpSpPr>
          <a:xfrm>
            <a:off x="175025" y="244675"/>
            <a:ext cx="8793900" cy="4642975"/>
            <a:chOff x="175025" y="244675"/>
            <a:chExt cx="8793900" cy="4642975"/>
          </a:xfrm>
        </p:grpSpPr>
        <p:cxnSp>
          <p:nvCxnSpPr>
            <p:cNvPr id="195" name="Google Shape;195;p15"/>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96" name="Google Shape;196;p15"/>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97" name="Google Shape;197;p15"/>
          <p:cNvSpPr/>
          <p:nvPr/>
        </p:nvSpPr>
        <p:spPr>
          <a:xfrm>
            <a:off x="8592825" y="559175"/>
            <a:ext cx="344400" cy="344400"/>
          </a:xfrm>
          <a:prstGeom prst="ellipse">
            <a:avLst/>
          </a:pr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5"/>
          <p:cNvGrpSpPr/>
          <p:nvPr/>
        </p:nvGrpSpPr>
        <p:grpSpPr>
          <a:xfrm>
            <a:off x="133305" y="3499923"/>
            <a:ext cx="448091" cy="473046"/>
            <a:chOff x="-3171395" y="736983"/>
            <a:chExt cx="1712232" cy="1807587"/>
          </a:xfrm>
        </p:grpSpPr>
        <p:grpSp>
          <p:nvGrpSpPr>
            <p:cNvPr id="199" name="Google Shape;199;p15"/>
            <p:cNvGrpSpPr/>
            <p:nvPr/>
          </p:nvGrpSpPr>
          <p:grpSpPr>
            <a:xfrm>
              <a:off x="-3128356" y="827596"/>
              <a:ext cx="1626149" cy="1626342"/>
              <a:chOff x="-4570025" y="-195475"/>
              <a:chExt cx="1932900" cy="1932900"/>
            </a:xfrm>
          </p:grpSpPr>
          <p:sp>
            <p:nvSpPr>
              <p:cNvPr id="200" name="Google Shape;200;p15"/>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5"/>
            <p:cNvGrpSpPr/>
            <p:nvPr/>
          </p:nvGrpSpPr>
          <p:grpSpPr>
            <a:xfrm>
              <a:off x="-3171395" y="736983"/>
              <a:ext cx="1712232" cy="1807587"/>
              <a:chOff x="-1141405" y="2245329"/>
              <a:chExt cx="336848" cy="355600"/>
            </a:xfrm>
          </p:grpSpPr>
          <p:sp>
            <p:nvSpPr>
              <p:cNvPr id="203" name="Google Shape;203;p1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207" name="Shape 207"/>
        <p:cNvGrpSpPr/>
        <p:nvPr/>
      </p:nvGrpSpPr>
      <p:grpSpPr>
        <a:xfrm>
          <a:off x="0" y="0"/>
          <a:ext cx="0" cy="0"/>
          <a:chOff x="0" y="0"/>
          <a:chExt cx="0" cy="0"/>
        </a:xfrm>
      </p:grpSpPr>
      <p:sp>
        <p:nvSpPr>
          <p:cNvPr id="208" name="Google Shape;208;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9" name="Google Shape;209;p16"/>
          <p:cNvGrpSpPr/>
          <p:nvPr/>
        </p:nvGrpSpPr>
        <p:grpSpPr>
          <a:xfrm>
            <a:off x="175025" y="244675"/>
            <a:ext cx="8793900" cy="4642975"/>
            <a:chOff x="175025" y="244675"/>
            <a:chExt cx="8793900" cy="4642975"/>
          </a:xfrm>
        </p:grpSpPr>
        <p:cxnSp>
          <p:nvCxnSpPr>
            <p:cNvPr id="210" name="Google Shape;210;p16"/>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11" name="Google Shape;211;p16"/>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12" name="Google Shape;212;p16"/>
          <p:cNvSpPr/>
          <p:nvPr/>
        </p:nvSpPr>
        <p:spPr>
          <a:xfrm rot="5400000">
            <a:off x="-1443275" y="2463888"/>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8234925" y="4268525"/>
            <a:ext cx="1184100" cy="11841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6" name="Google Shape;216;p17"/>
          <p:cNvGrpSpPr/>
          <p:nvPr/>
        </p:nvGrpSpPr>
        <p:grpSpPr>
          <a:xfrm>
            <a:off x="175025" y="244675"/>
            <a:ext cx="8793900" cy="4642975"/>
            <a:chOff x="175025" y="244675"/>
            <a:chExt cx="8793900" cy="4642975"/>
          </a:xfrm>
        </p:grpSpPr>
        <p:cxnSp>
          <p:nvCxnSpPr>
            <p:cNvPr id="217" name="Google Shape;217;p17"/>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18" name="Google Shape;218;p17"/>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grpSp>
        <p:nvGrpSpPr>
          <p:cNvPr id="219" name="Google Shape;219;p17"/>
          <p:cNvGrpSpPr/>
          <p:nvPr/>
        </p:nvGrpSpPr>
        <p:grpSpPr>
          <a:xfrm>
            <a:off x="8430825" y="709948"/>
            <a:ext cx="638320" cy="673869"/>
            <a:chOff x="-3171395" y="736983"/>
            <a:chExt cx="1712232" cy="1807587"/>
          </a:xfrm>
        </p:grpSpPr>
        <p:grpSp>
          <p:nvGrpSpPr>
            <p:cNvPr id="220" name="Google Shape;220;p17"/>
            <p:cNvGrpSpPr/>
            <p:nvPr/>
          </p:nvGrpSpPr>
          <p:grpSpPr>
            <a:xfrm>
              <a:off x="-3128356" y="827596"/>
              <a:ext cx="1626149" cy="1626342"/>
              <a:chOff x="-4570025" y="-195475"/>
              <a:chExt cx="1932900" cy="1932900"/>
            </a:xfrm>
          </p:grpSpPr>
          <p:sp>
            <p:nvSpPr>
              <p:cNvPr id="221" name="Google Shape;221;p1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7"/>
            <p:cNvGrpSpPr/>
            <p:nvPr/>
          </p:nvGrpSpPr>
          <p:grpSpPr>
            <a:xfrm>
              <a:off x="-3171395" y="736983"/>
              <a:ext cx="1712232" cy="1807587"/>
              <a:chOff x="-1141405" y="2245329"/>
              <a:chExt cx="336848" cy="355600"/>
            </a:xfrm>
          </p:grpSpPr>
          <p:sp>
            <p:nvSpPr>
              <p:cNvPr id="224" name="Google Shape;224;p1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8" name="Google Shape;228;p17"/>
          <p:cNvSpPr/>
          <p:nvPr/>
        </p:nvSpPr>
        <p:spPr>
          <a:xfrm>
            <a:off x="154625" y="4388300"/>
            <a:ext cx="431400" cy="4314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7"/>
          <p:cNvGrpSpPr/>
          <p:nvPr/>
        </p:nvGrpSpPr>
        <p:grpSpPr>
          <a:xfrm>
            <a:off x="-261041" y="3706803"/>
            <a:ext cx="542435" cy="572644"/>
            <a:chOff x="-3171395" y="736983"/>
            <a:chExt cx="1712232" cy="1807587"/>
          </a:xfrm>
        </p:grpSpPr>
        <p:grpSp>
          <p:nvGrpSpPr>
            <p:cNvPr id="230" name="Google Shape;230;p17"/>
            <p:cNvGrpSpPr/>
            <p:nvPr/>
          </p:nvGrpSpPr>
          <p:grpSpPr>
            <a:xfrm>
              <a:off x="-3128356" y="827596"/>
              <a:ext cx="1626149" cy="1626342"/>
              <a:chOff x="-4570025" y="-195475"/>
              <a:chExt cx="1932900" cy="1932900"/>
            </a:xfrm>
          </p:grpSpPr>
          <p:sp>
            <p:nvSpPr>
              <p:cNvPr id="231" name="Google Shape;231;p1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7"/>
            <p:cNvGrpSpPr/>
            <p:nvPr/>
          </p:nvGrpSpPr>
          <p:grpSpPr>
            <a:xfrm>
              <a:off x="-3171395" y="736983"/>
              <a:ext cx="1712232" cy="1807587"/>
              <a:chOff x="-1141405" y="2245329"/>
              <a:chExt cx="336848" cy="355600"/>
            </a:xfrm>
          </p:grpSpPr>
          <p:sp>
            <p:nvSpPr>
              <p:cNvPr id="234" name="Google Shape;234;p1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8" name="Shape 238"/>
        <p:cNvGrpSpPr/>
        <p:nvPr/>
      </p:nvGrpSpPr>
      <p:grpSpPr>
        <a:xfrm>
          <a:off x="0" y="0"/>
          <a:ext cx="0" cy="0"/>
          <a:chOff x="0" y="0"/>
          <a:chExt cx="0" cy="0"/>
        </a:xfrm>
      </p:grpSpPr>
      <p:grpSp>
        <p:nvGrpSpPr>
          <p:cNvPr id="239" name="Google Shape;239;p18"/>
          <p:cNvGrpSpPr/>
          <p:nvPr/>
        </p:nvGrpSpPr>
        <p:grpSpPr>
          <a:xfrm>
            <a:off x="175025" y="244675"/>
            <a:ext cx="8793900" cy="4642975"/>
            <a:chOff x="175025" y="244675"/>
            <a:chExt cx="8793900" cy="4642975"/>
          </a:xfrm>
        </p:grpSpPr>
        <p:cxnSp>
          <p:nvCxnSpPr>
            <p:cNvPr id="240" name="Google Shape;240;p18"/>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18"/>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42" name="Google Shape;242;p18"/>
          <p:cNvSpPr txBox="1"/>
          <p:nvPr>
            <p:ph type="title"/>
          </p:nvPr>
        </p:nvSpPr>
        <p:spPr>
          <a:xfrm>
            <a:off x="720000" y="1031250"/>
            <a:ext cx="3521100" cy="2203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18"/>
          <p:cNvSpPr txBox="1"/>
          <p:nvPr>
            <p:ph idx="1" type="subTitle"/>
          </p:nvPr>
        </p:nvSpPr>
        <p:spPr>
          <a:xfrm>
            <a:off x="720000" y="3327250"/>
            <a:ext cx="3521100" cy="7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4" name="Google Shape;244;p18"/>
          <p:cNvSpPr/>
          <p:nvPr>
            <p:ph idx="2" type="pic"/>
          </p:nvPr>
        </p:nvSpPr>
        <p:spPr>
          <a:xfrm>
            <a:off x="4572100" y="0"/>
            <a:ext cx="3858600" cy="5143500"/>
          </a:xfrm>
          <a:prstGeom prst="rect">
            <a:avLst/>
          </a:prstGeom>
          <a:noFill/>
          <a:ln>
            <a:noFill/>
          </a:ln>
        </p:spPr>
      </p:sp>
      <p:grpSp>
        <p:nvGrpSpPr>
          <p:cNvPr id="245" name="Google Shape;245;p18"/>
          <p:cNvGrpSpPr/>
          <p:nvPr/>
        </p:nvGrpSpPr>
        <p:grpSpPr>
          <a:xfrm>
            <a:off x="-216030" y="3826374"/>
            <a:ext cx="736602" cy="777624"/>
            <a:chOff x="-3171395" y="736983"/>
            <a:chExt cx="1712232" cy="1807587"/>
          </a:xfrm>
        </p:grpSpPr>
        <p:grpSp>
          <p:nvGrpSpPr>
            <p:cNvPr id="246" name="Google Shape;246;p18"/>
            <p:cNvGrpSpPr/>
            <p:nvPr/>
          </p:nvGrpSpPr>
          <p:grpSpPr>
            <a:xfrm>
              <a:off x="-3128356" y="827596"/>
              <a:ext cx="1626149" cy="1626342"/>
              <a:chOff x="-4570025" y="-195475"/>
              <a:chExt cx="1932900" cy="1932900"/>
            </a:xfrm>
          </p:grpSpPr>
          <p:sp>
            <p:nvSpPr>
              <p:cNvPr id="247" name="Google Shape;247;p1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8"/>
            <p:cNvGrpSpPr/>
            <p:nvPr/>
          </p:nvGrpSpPr>
          <p:grpSpPr>
            <a:xfrm>
              <a:off x="-3171395" y="736983"/>
              <a:ext cx="1712232" cy="1807587"/>
              <a:chOff x="-1141405" y="2245329"/>
              <a:chExt cx="336848" cy="355600"/>
            </a:xfrm>
          </p:grpSpPr>
          <p:sp>
            <p:nvSpPr>
              <p:cNvPr id="250" name="Google Shape;250;p1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54" name="Shape 254"/>
        <p:cNvGrpSpPr/>
        <p:nvPr/>
      </p:nvGrpSpPr>
      <p:grpSpPr>
        <a:xfrm>
          <a:off x="0" y="0"/>
          <a:ext cx="0" cy="0"/>
          <a:chOff x="0" y="0"/>
          <a:chExt cx="0" cy="0"/>
        </a:xfrm>
      </p:grpSpPr>
      <p:grpSp>
        <p:nvGrpSpPr>
          <p:cNvPr id="255" name="Google Shape;255;p19"/>
          <p:cNvGrpSpPr/>
          <p:nvPr/>
        </p:nvGrpSpPr>
        <p:grpSpPr>
          <a:xfrm>
            <a:off x="175025" y="244675"/>
            <a:ext cx="8793900" cy="4642975"/>
            <a:chOff x="175025" y="244675"/>
            <a:chExt cx="8793900" cy="4642975"/>
          </a:xfrm>
        </p:grpSpPr>
        <p:cxnSp>
          <p:nvCxnSpPr>
            <p:cNvPr id="256" name="Google Shape;256;p19"/>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57" name="Google Shape;257;p19"/>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58" name="Google Shape;258;p19"/>
          <p:cNvSpPr txBox="1"/>
          <p:nvPr>
            <p:ph type="title"/>
          </p:nvPr>
        </p:nvSpPr>
        <p:spPr>
          <a:xfrm>
            <a:off x="720000" y="1449775"/>
            <a:ext cx="2718600" cy="1303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19"/>
          <p:cNvSpPr txBox="1"/>
          <p:nvPr>
            <p:ph idx="1" type="subTitle"/>
          </p:nvPr>
        </p:nvSpPr>
        <p:spPr>
          <a:xfrm>
            <a:off x="720000" y="2677325"/>
            <a:ext cx="2718600" cy="101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60" name="Google Shape;260;p19"/>
          <p:cNvGrpSpPr/>
          <p:nvPr/>
        </p:nvGrpSpPr>
        <p:grpSpPr>
          <a:xfrm>
            <a:off x="7509796" y="-342960"/>
            <a:ext cx="835912" cy="882464"/>
            <a:chOff x="-3171395" y="736983"/>
            <a:chExt cx="1712232" cy="1807587"/>
          </a:xfrm>
        </p:grpSpPr>
        <p:grpSp>
          <p:nvGrpSpPr>
            <p:cNvPr id="261" name="Google Shape;261;p19"/>
            <p:cNvGrpSpPr/>
            <p:nvPr/>
          </p:nvGrpSpPr>
          <p:grpSpPr>
            <a:xfrm>
              <a:off x="-3128356" y="827596"/>
              <a:ext cx="1626149" cy="1626342"/>
              <a:chOff x="-4570025" y="-195475"/>
              <a:chExt cx="1932900" cy="1932900"/>
            </a:xfrm>
          </p:grpSpPr>
          <p:sp>
            <p:nvSpPr>
              <p:cNvPr id="262" name="Google Shape;262;p19"/>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9"/>
            <p:cNvGrpSpPr/>
            <p:nvPr/>
          </p:nvGrpSpPr>
          <p:grpSpPr>
            <a:xfrm>
              <a:off x="-3171395" y="736983"/>
              <a:ext cx="1712232" cy="1807587"/>
              <a:chOff x="-1141405" y="2245329"/>
              <a:chExt cx="336848" cy="355600"/>
            </a:xfrm>
          </p:grpSpPr>
          <p:sp>
            <p:nvSpPr>
              <p:cNvPr id="265" name="Google Shape;265;p19"/>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69" name="Shape 269"/>
        <p:cNvGrpSpPr/>
        <p:nvPr/>
      </p:nvGrpSpPr>
      <p:grpSpPr>
        <a:xfrm>
          <a:off x="0" y="0"/>
          <a:ext cx="0" cy="0"/>
          <a:chOff x="0" y="0"/>
          <a:chExt cx="0" cy="0"/>
        </a:xfrm>
      </p:grpSpPr>
      <p:grpSp>
        <p:nvGrpSpPr>
          <p:cNvPr id="270" name="Google Shape;270;p20"/>
          <p:cNvGrpSpPr/>
          <p:nvPr/>
        </p:nvGrpSpPr>
        <p:grpSpPr>
          <a:xfrm>
            <a:off x="175025" y="244675"/>
            <a:ext cx="8793900" cy="4642975"/>
            <a:chOff x="175025" y="244675"/>
            <a:chExt cx="8793900" cy="4642975"/>
          </a:xfrm>
        </p:grpSpPr>
        <p:cxnSp>
          <p:nvCxnSpPr>
            <p:cNvPr id="271" name="Google Shape;271;p20"/>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72" name="Google Shape;272;p20"/>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73" name="Google Shape;273;p20"/>
          <p:cNvSpPr txBox="1"/>
          <p:nvPr>
            <p:ph type="title"/>
          </p:nvPr>
        </p:nvSpPr>
        <p:spPr>
          <a:xfrm>
            <a:off x="5553850" y="1488400"/>
            <a:ext cx="2630400" cy="1251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4" name="Google Shape;274;p20"/>
          <p:cNvSpPr txBox="1"/>
          <p:nvPr>
            <p:ph idx="1" type="subTitle"/>
          </p:nvPr>
        </p:nvSpPr>
        <p:spPr>
          <a:xfrm>
            <a:off x="5553975" y="2664186"/>
            <a:ext cx="2630400" cy="99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txBox="1"/>
          <p:nvPr>
            <p:ph type="title"/>
          </p:nvPr>
        </p:nvSpPr>
        <p:spPr>
          <a:xfrm>
            <a:off x="720000" y="2414400"/>
            <a:ext cx="54048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720000" y="1489200"/>
            <a:ext cx="1797300" cy="8418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 name="Google Shape;31;p3"/>
          <p:cNvSpPr txBox="1"/>
          <p:nvPr>
            <p:ph idx="1" type="subTitle"/>
          </p:nvPr>
        </p:nvSpPr>
        <p:spPr>
          <a:xfrm>
            <a:off x="720000" y="3256200"/>
            <a:ext cx="4032600" cy="47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2" name="Google Shape;32;p3"/>
          <p:cNvGrpSpPr/>
          <p:nvPr/>
        </p:nvGrpSpPr>
        <p:grpSpPr>
          <a:xfrm>
            <a:off x="175025" y="244675"/>
            <a:ext cx="8793900" cy="4642975"/>
            <a:chOff x="175025" y="244675"/>
            <a:chExt cx="8793900" cy="4642975"/>
          </a:xfrm>
        </p:grpSpPr>
        <p:cxnSp>
          <p:nvCxnSpPr>
            <p:cNvPr id="33" name="Google Shape;33;p3"/>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4" name="Google Shape;34;p3"/>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grpSp>
        <p:nvGrpSpPr>
          <p:cNvPr id="35" name="Google Shape;35;p3"/>
          <p:cNvGrpSpPr/>
          <p:nvPr/>
        </p:nvGrpSpPr>
        <p:grpSpPr>
          <a:xfrm rot="-2700000">
            <a:off x="1811264" y="341191"/>
            <a:ext cx="618199" cy="652627"/>
            <a:chOff x="-3171395" y="736983"/>
            <a:chExt cx="1712232" cy="1807587"/>
          </a:xfrm>
        </p:grpSpPr>
        <p:grpSp>
          <p:nvGrpSpPr>
            <p:cNvPr id="36" name="Google Shape;36;p3"/>
            <p:cNvGrpSpPr/>
            <p:nvPr/>
          </p:nvGrpSpPr>
          <p:grpSpPr>
            <a:xfrm>
              <a:off x="-3128356" y="827596"/>
              <a:ext cx="1626149" cy="1626342"/>
              <a:chOff x="-4570025" y="-195475"/>
              <a:chExt cx="1932900" cy="1932900"/>
            </a:xfrm>
          </p:grpSpPr>
          <p:sp>
            <p:nvSpPr>
              <p:cNvPr id="37" name="Google Shape;37;p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3"/>
            <p:cNvGrpSpPr/>
            <p:nvPr/>
          </p:nvGrpSpPr>
          <p:grpSpPr>
            <a:xfrm>
              <a:off x="-3171395" y="736983"/>
              <a:ext cx="1712232" cy="1807587"/>
              <a:chOff x="-1141405" y="2245329"/>
              <a:chExt cx="336848" cy="355600"/>
            </a:xfrm>
          </p:grpSpPr>
          <p:sp>
            <p:nvSpPr>
              <p:cNvPr id="40" name="Google Shape;40;p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 name="Google Shape;44;p3"/>
          <p:cNvGrpSpPr/>
          <p:nvPr/>
        </p:nvGrpSpPr>
        <p:grpSpPr>
          <a:xfrm>
            <a:off x="509845" y="4365874"/>
            <a:ext cx="736602" cy="777624"/>
            <a:chOff x="-3171395" y="736983"/>
            <a:chExt cx="1712232" cy="1807587"/>
          </a:xfrm>
        </p:grpSpPr>
        <p:grpSp>
          <p:nvGrpSpPr>
            <p:cNvPr id="45" name="Google Shape;45;p3"/>
            <p:cNvGrpSpPr/>
            <p:nvPr/>
          </p:nvGrpSpPr>
          <p:grpSpPr>
            <a:xfrm>
              <a:off x="-3128356" y="827596"/>
              <a:ext cx="1626149" cy="1626342"/>
              <a:chOff x="-4570025" y="-195475"/>
              <a:chExt cx="1932900" cy="1932900"/>
            </a:xfrm>
          </p:grpSpPr>
          <p:sp>
            <p:nvSpPr>
              <p:cNvPr id="46" name="Google Shape;46;p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3"/>
            <p:cNvGrpSpPr/>
            <p:nvPr/>
          </p:nvGrpSpPr>
          <p:grpSpPr>
            <a:xfrm>
              <a:off x="-3171395" y="736983"/>
              <a:ext cx="1712232" cy="1807587"/>
              <a:chOff x="-1141405" y="2245329"/>
              <a:chExt cx="336848" cy="355600"/>
            </a:xfrm>
          </p:grpSpPr>
          <p:sp>
            <p:nvSpPr>
              <p:cNvPr id="49" name="Google Shape;49;p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 name="Google Shape;53;p3"/>
          <p:cNvSpPr/>
          <p:nvPr/>
        </p:nvSpPr>
        <p:spPr>
          <a:xfrm>
            <a:off x="1366475" y="302050"/>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
    <p:spTree>
      <p:nvGrpSpPr>
        <p:cNvPr id="275" name="Shape 275"/>
        <p:cNvGrpSpPr/>
        <p:nvPr/>
      </p:nvGrpSpPr>
      <p:grpSpPr>
        <a:xfrm>
          <a:off x="0" y="0"/>
          <a:ext cx="0" cy="0"/>
          <a:chOff x="0" y="0"/>
          <a:chExt cx="0" cy="0"/>
        </a:xfrm>
      </p:grpSpPr>
      <p:grpSp>
        <p:nvGrpSpPr>
          <p:cNvPr id="276" name="Google Shape;276;p21"/>
          <p:cNvGrpSpPr/>
          <p:nvPr/>
        </p:nvGrpSpPr>
        <p:grpSpPr>
          <a:xfrm>
            <a:off x="175025" y="244675"/>
            <a:ext cx="8793900" cy="4642975"/>
            <a:chOff x="175025" y="244675"/>
            <a:chExt cx="8793900" cy="4642975"/>
          </a:xfrm>
        </p:grpSpPr>
        <p:cxnSp>
          <p:nvCxnSpPr>
            <p:cNvPr id="277" name="Google Shape;277;p21"/>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78" name="Google Shape;278;p21"/>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79" name="Google Shape;279;p2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0" name="Google Shape;280;p21"/>
          <p:cNvSpPr txBox="1"/>
          <p:nvPr>
            <p:ph idx="1" type="subTitle"/>
          </p:nvPr>
        </p:nvSpPr>
        <p:spPr>
          <a:xfrm>
            <a:off x="720000" y="1254375"/>
            <a:ext cx="6392100" cy="245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281" name="Google Shape;281;p21"/>
          <p:cNvSpPr/>
          <p:nvPr/>
        </p:nvSpPr>
        <p:spPr>
          <a:xfrm>
            <a:off x="140775" y="3475288"/>
            <a:ext cx="394500" cy="394500"/>
          </a:xfrm>
          <a:prstGeom prst="ellipse">
            <a:avLst/>
          </a:pr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_1">
    <p:spTree>
      <p:nvGrpSpPr>
        <p:cNvPr id="282" name="Shape 282"/>
        <p:cNvGrpSpPr/>
        <p:nvPr/>
      </p:nvGrpSpPr>
      <p:grpSpPr>
        <a:xfrm>
          <a:off x="0" y="0"/>
          <a:ext cx="0" cy="0"/>
          <a:chOff x="0" y="0"/>
          <a:chExt cx="0" cy="0"/>
        </a:xfrm>
      </p:grpSpPr>
      <p:grpSp>
        <p:nvGrpSpPr>
          <p:cNvPr id="283" name="Google Shape;283;p22"/>
          <p:cNvGrpSpPr/>
          <p:nvPr/>
        </p:nvGrpSpPr>
        <p:grpSpPr>
          <a:xfrm>
            <a:off x="175025" y="244675"/>
            <a:ext cx="8793900" cy="4642975"/>
            <a:chOff x="175025" y="244675"/>
            <a:chExt cx="8793900" cy="4642975"/>
          </a:xfrm>
        </p:grpSpPr>
        <p:cxnSp>
          <p:nvCxnSpPr>
            <p:cNvPr id="284" name="Google Shape;284;p22"/>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85" name="Google Shape;285;p22"/>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86" name="Google Shape;286;p22"/>
          <p:cNvSpPr txBox="1"/>
          <p:nvPr>
            <p:ph type="title"/>
          </p:nvPr>
        </p:nvSpPr>
        <p:spPr>
          <a:xfrm>
            <a:off x="720000" y="795150"/>
            <a:ext cx="3521100" cy="1263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7" name="Google Shape;287;p22"/>
          <p:cNvSpPr txBox="1"/>
          <p:nvPr>
            <p:ph idx="1" type="subTitle"/>
          </p:nvPr>
        </p:nvSpPr>
        <p:spPr>
          <a:xfrm>
            <a:off x="720000" y="2150538"/>
            <a:ext cx="3521100" cy="21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288" name="Google Shape;288;p22"/>
          <p:cNvSpPr/>
          <p:nvPr>
            <p:ph idx="2" type="pic"/>
          </p:nvPr>
        </p:nvSpPr>
        <p:spPr>
          <a:xfrm>
            <a:off x="4526025" y="0"/>
            <a:ext cx="3904800" cy="5143500"/>
          </a:xfrm>
          <a:prstGeom prst="rect">
            <a:avLst/>
          </a:prstGeom>
          <a:noFill/>
          <a:ln>
            <a:noFill/>
          </a:ln>
        </p:spPr>
      </p:sp>
      <p:sp>
        <p:nvSpPr>
          <p:cNvPr id="289" name="Google Shape;289;p22"/>
          <p:cNvSpPr/>
          <p:nvPr/>
        </p:nvSpPr>
        <p:spPr>
          <a:xfrm rot="5400000">
            <a:off x="6958200" y="2463888"/>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274275" y="4406738"/>
            <a:ext cx="394500" cy="3945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2">
    <p:spTree>
      <p:nvGrpSpPr>
        <p:cNvPr id="291" name="Shape 291"/>
        <p:cNvGrpSpPr/>
        <p:nvPr/>
      </p:nvGrpSpPr>
      <p:grpSpPr>
        <a:xfrm>
          <a:off x="0" y="0"/>
          <a:ext cx="0" cy="0"/>
          <a:chOff x="0" y="0"/>
          <a:chExt cx="0" cy="0"/>
        </a:xfrm>
      </p:grpSpPr>
      <p:grpSp>
        <p:nvGrpSpPr>
          <p:cNvPr id="292" name="Google Shape;292;p23"/>
          <p:cNvGrpSpPr/>
          <p:nvPr/>
        </p:nvGrpSpPr>
        <p:grpSpPr>
          <a:xfrm>
            <a:off x="175025" y="244675"/>
            <a:ext cx="8793900" cy="4642975"/>
            <a:chOff x="175025" y="244675"/>
            <a:chExt cx="8793900" cy="4642975"/>
          </a:xfrm>
        </p:grpSpPr>
        <p:cxnSp>
          <p:nvCxnSpPr>
            <p:cNvPr id="293" name="Google Shape;293;p23"/>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94" name="Google Shape;294;p23"/>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95" name="Google Shape;295;p2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3"/>
          <p:cNvSpPr txBox="1"/>
          <p:nvPr>
            <p:ph idx="1" type="subTitle"/>
          </p:nvPr>
        </p:nvSpPr>
        <p:spPr>
          <a:xfrm>
            <a:off x="720000" y="1254375"/>
            <a:ext cx="4005900" cy="118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297" name="Google Shape;297;p23"/>
          <p:cNvSpPr/>
          <p:nvPr/>
        </p:nvSpPr>
        <p:spPr>
          <a:xfrm rot="5400000">
            <a:off x="7414950" y="1123925"/>
            <a:ext cx="27651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119000" y="4339325"/>
            <a:ext cx="431400" cy="4314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3"/>
          <p:cNvGrpSpPr/>
          <p:nvPr/>
        </p:nvGrpSpPr>
        <p:grpSpPr>
          <a:xfrm rot="10800000">
            <a:off x="772051" y="4603989"/>
            <a:ext cx="440044" cy="464550"/>
            <a:chOff x="-3171395" y="736983"/>
            <a:chExt cx="1712232" cy="1807587"/>
          </a:xfrm>
        </p:grpSpPr>
        <p:grpSp>
          <p:nvGrpSpPr>
            <p:cNvPr id="300" name="Google Shape;300;p23"/>
            <p:cNvGrpSpPr/>
            <p:nvPr/>
          </p:nvGrpSpPr>
          <p:grpSpPr>
            <a:xfrm>
              <a:off x="-3128356" y="827596"/>
              <a:ext cx="1626149" cy="1626342"/>
              <a:chOff x="-4570025" y="-195475"/>
              <a:chExt cx="1932900" cy="1932900"/>
            </a:xfrm>
          </p:grpSpPr>
          <p:sp>
            <p:nvSpPr>
              <p:cNvPr id="301" name="Google Shape;301;p2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3"/>
            <p:cNvGrpSpPr/>
            <p:nvPr/>
          </p:nvGrpSpPr>
          <p:grpSpPr>
            <a:xfrm>
              <a:off x="-3171395" y="736983"/>
              <a:ext cx="1712232" cy="1807587"/>
              <a:chOff x="-1141405" y="2245329"/>
              <a:chExt cx="336848" cy="355600"/>
            </a:xfrm>
          </p:grpSpPr>
          <p:sp>
            <p:nvSpPr>
              <p:cNvPr id="304" name="Google Shape;304;p2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2_1">
    <p:spTree>
      <p:nvGrpSpPr>
        <p:cNvPr id="308" name="Shape 308"/>
        <p:cNvGrpSpPr/>
        <p:nvPr/>
      </p:nvGrpSpPr>
      <p:grpSpPr>
        <a:xfrm>
          <a:off x="0" y="0"/>
          <a:ext cx="0" cy="0"/>
          <a:chOff x="0" y="0"/>
          <a:chExt cx="0" cy="0"/>
        </a:xfrm>
      </p:grpSpPr>
      <p:grpSp>
        <p:nvGrpSpPr>
          <p:cNvPr id="309" name="Google Shape;309;p24"/>
          <p:cNvGrpSpPr/>
          <p:nvPr/>
        </p:nvGrpSpPr>
        <p:grpSpPr>
          <a:xfrm>
            <a:off x="175025" y="244675"/>
            <a:ext cx="8793900" cy="4642975"/>
            <a:chOff x="175025" y="244675"/>
            <a:chExt cx="8793900" cy="4642975"/>
          </a:xfrm>
        </p:grpSpPr>
        <p:cxnSp>
          <p:nvCxnSpPr>
            <p:cNvPr id="310" name="Google Shape;310;p24"/>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11" name="Google Shape;311;p24"/>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12" name="Google Shape;312;p2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 name="Google Shape;313;p24"/>
          <p:cNvSpPr txBox="1"/>
          <p:nvPr>
            <p:ph idx="1" type="subTitle"/>
          </p:nvPr>
        </p:nvSpPr>
        <p:spPr>
          <a:xfrm>
            <a:off x="720000" y="1254375"/>
            <a:ext cx="3521700" cy="334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314" name="Google Shape;314;p24"/>
          <p:cNvSpPr txBox="1"/>
          <p:nvPr>
            <p:ph idx="2" type="subTitle"/>
          </p:nvPr>
        </p:nvSpPr>
        <p:spPr>
          <a:xfrm>
            <a:off x="4572000" y="1254375"/>
            <a:ext cx="3338700" cy="334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315" name="Google Shape;315;p24"/>
          <p:cNvGrpSpPr/>
          <p:nvPr/>
        </p:nvGrpSpPr>
        <p:grpSpPr>
          <a:xfrm rot="10800000">
            <a:off x="-2" y="2757552"/>
            <a:ext cx="655785" cy="692125"/>
            <a:chOff x="-3171395" y="736983"/>
            <a:chExt cx="1712232" cy="1807587"/>
          </a:xfrm>
        </p:grpSpPr>
        <p:grpSp>
          <p:nvGrpSpPr>
            <p:cNvPr id="316" name="Google Shape;316;p24"/>
            <p:cNvGrpSpPr/>
            <p:nvPr/>
          </p:nvGrpSpPr>
          <p:grpSpPr>
            <a:xfrm>
              <a:off x="-3128356" y="827596"/>
              <a:ext cx="1626149" cy="1626342"/>
              <a:chOff x="-4570025" y="-195475"/>
              <a:chExt cx="1932900" cy="1932900"/>
            </a:xfrm>
          </p:grpSpPr>
          <p:sp>
            <p:nvSpPr>
              <p:cNvPr id="317" name="Google Shape;317;p2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4"/>
            <p:cNvGrpSpPr/>
            <p:nvPr/>
          </p:nvGrpSpPr>
          <p:grpSpPr>
            <a:xfrm>
              <a:off x="-3171395" y="736983"/>
              <a:ext cx="1712232" cy="1807587"/>
              <a:chOff x="-1141405" y="2245329"/>
              <a:chExt cx="336848" cy="355600"/>
            </a:xfrm>
          </p:grpSpPr>
          <p:sp>
            <p:nvSpPr>
              <p:cNvPr id="320" name="Google Shape;320;p2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24" name="Shape 324"/>
        <p:cNvGrpSpPr/>
        <p:nvPr/>
      </p:nvGrpSpPr>
      <p:grpSpPr>
        <a:xfrm>
          <a:off x="0" y="0"/>
          <a:ext cx="0" cy="0"/>
          <a:chOff x="0" y="0"/>
          <a:chExt cx="0" cy="0"/>
        </a:xfrm>
      </p:grpSpPr>
      <p:grpSp>
        <p:nvGrpSpPr>
          <p:cNvPr id="325" name="Google Shape;325;p25"/>
          <p:cNvGrpSpPr/>
          <p:nvPr/>
        </p:nvGrpSpPr>
        <p:grpSpPr>
          <a:xfrm>
            <a:off x="175025" y="244675"/>
            <a:ext cx="8793900" cy="4642975"/>
            <a:chOff x="175025" y="244675"/>
            <a:chExt cx="8793900" cy="4642975"/>
          </a:xfrm>
        </p:grpSpPr>
        <p:cxnSp>
          <p:nvCxnSpPr>
            <p:cNvPr id="326" name="Google Shape;326;p25"/>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27" name="Google Shape;327;p25"/>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28" name="Google Shape;32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9" name="Google Shape;329;p25"/>
          <p:cNvSpPr txBox="1"/>
          <p:nvPr>
            <p:ph idx="1" type="subTitle"/>
          </p:nvPr>
        </p:nvSpPr>
        <p:spPr>
          <a:xfrm>
            <a:off x="2096295" y="402335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0" name="Google Shape;330;p25"/>
          <p:cNvSpPr txBox="1"/>
          <p:nvPr>
            <p:ph idx="2" type="subTitle"/>
          </p:nvPr>
        </p:nvSpPr>
        <p:spPr>
          <a:xfrm>
            <a:off x="2096295" y="3734425"/>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1" name="Google Shape;331;p25"/>
          <p:cNvSpPr txBox="1"/>
          <p:nvPr>
            <p:ph idx="3" type="subTitle"/>
          </p:nvPr>
        </p:nvSpPr>
        <p:spPr>
          <a:xfrm>
            <a:off x="4742188" y="402335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2" name="Google Shape;332;p25"/>
          <p:cNvSpPr txBox="1"/>
          <p:nvPr>
            <p:ph idx="4" type="subTitle"/>
          </p:nvPr>
        </p:nvSpPr>
        <p:spPr>
          <a:xfrm>
            <a:off x="4742188" y="3734425"/>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33" name="Google Shape;333;p25"/>
          <p:cNvGrpSpPr/>
          <p:nvPr/>
        </p:nvGrpSpPr>
        <p:grpSpPr>
          <a:xfrm>
            <a:off x="-129267" y="2960475"/>
            <a:ext cx="931567" cy="912805"/>
            <a:chOff x="-129267" y="2960475"/>
            <a:chExt cx="931567" cy="912805"/>
          </a:xfrm>
        </p:grpSpPr>
        <p:sp>
          <p:nvSpPr>
            <p:cNvPr id="334" name="Google Shape;334;p25"/>
            <p:cNvSpPr/>
            <p:nvPr/>
          </p:nvSpPr>
          <p:spPr>
            <a:xfrm>
              <a:off x="407800" y="2960475"/>
              <a:ext cx="394500" cy="394500"/>
            </a:xfrm>
            <a:prstGeom prst="ellipse">
              <a:avLst/>
            </a:pr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25"/>
            <p:cNvGrpSpPr/>
            <p:nvPr/>
          </p:nvGrpSpPr>
          <p:grpSpPr>
            <a:xfrm>
              <a:off x="-129267" y="3128554"/>
              <a:ext cx="705611" cy="744726"/>
              <a:chOff x="-3171395" y="736983"/>
              <a:chExt cx="1712232" cy="1807587"/>
            </a:xfrm>
          </p:grpSpPr>
          <p:grpSp>
            <p:nvGrpSpPr>
              <p:cNvPr id="336" name="Google Shape;336;p25"/>
              <p:cNvGrpSpPr/>
              <p:nvPr/>
            </p:nvGrpSpPr>
            <p:grpSpPr>
              <a:xfrm>
                <a:off x="-3128356" y="827596"/>
                <a:ext cx="1626149" cy="1626342"/>
                <a:chOff x="-4570025" y="-195475"/>
                <a:chExt cx="1932900" cy="1932900"/>
              </a:xfrm>
            </p:grpSpPr>
            <p:sp>
              <p:nvSpPr>
                <p:cNvPr id="337" name="Google Shape;337;p25"/>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25"/>
              <p:cNvGrpSpPr/>
              <p:nvPr/>
            </p:nvGrpSpPr>
            <p:grpSpPr>
              <a:xfrm>
                <a:off x="-3171395" y="736983"/>
                <a:ext cx="1712232" cy="1807587"/>
                <a:chOff x="-1141405" y="2245329"/>
                <a:chExt cx="336848" cy="355600"/>
              </a:xfrm>
            </p:grpSpPr>
            <p:sp>
              <p:nvSpPr>
                <p:cNvPr id="340" name="Google Shape;340;p2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2">
    <p:spTree>
      <p:nvGrpSpPr>
        <p:cNvPr id="344" name="Shape 344"/>
        <p:cNvGrpSpPr/>
        <p:nvPr/>
      </p:nvGrpSpPr>
      <p:grpSpPr>
        <a:xfrm>
          <a:off x="0" y="0"/>
          <a:ext cx="0" cy="0"/>
          <a:chOff x="0" y="0"/>
          <a:chExt cx="0" cy="0"/>
        </a:xfrm>
      </p:grpSpPr>
      <p:grpSp>
        <p:nvGrpSpPr>
          <p:cNvPr id="345" name="Google Shape;345;p26"/>
          <p:cNvGrpSpPr/>
          <p:nvPr/>
        </p:nvGrpSpPr>
        <p:grpSpPr>
          <a:xfrm>
            <a:off x="175025" y="244675"/>
            <a:ext cx="8793900" cy="4642975"/>
            <a:chOff x="175025" y="244675"/>
            <a:chExt cx="8793900" cy="4642975"/>
          </a:xfrm>
        </p:grpSpPr>
        <p:cxnSp>
          <p:nvCxnSpPr>
            <p:cNvPr id="346" name="Google Shape;346;p26"/>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47" name="Google Shape;347;p26"/>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48" name="Google Shape;348;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26"/>
          <p:cNvSpPr txBox="1"/>
          <p:nvPr>
            <p:ph idx="1" type="subTitle"/>
          </p:nvPr>
        </p:nvSpPr>
        <p:spPr>
          <a:xfrm>
            <a:off x="2110150" y="1741187"/>
            <a:ext cx="4940400" cy="97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0" name="Google Shape;350;p26"/>
          <p:cNvSpPr txBox="1"/>
          <p:nvPr>
            <p:ph idx="2" type="subTitle"/>
          </p:nvPr>
        </p:nvSpPr>
        <p:spPr>
          <a:xfrm>
            <a:off x="2110130" y="1379525"/>
            <a:ext cx="4940400" cy="456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1" name="Google Shape;351;p26"/>
          <p:cNvSpPr txBox="1"/>
          <p:nvPr>
            <p:ph idx="3" type="subTitle"/>
          </p:nvPr>
        </p:nvSpPr>
        <p:spPr>
          <a:xfrm>
            <a:off x="2101807" y="3440525"/>
            <a:ext cx="4940400" cy="97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2" name="Google Shape;352;p26"/>
          <p:cNvSpPr txBox="1"/>
          <p:nvPr>
            <p:ph idx="4" type="subTitle"/>
          </p:nvPr>
        </p:nvSpPr>
        <p:spPr>
          <a:xfrm>
            <a:off x="2101812" y="3089775"/>
            <a:ext cx="4940400" cy="456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3" name="Google Shape;353;p26"/>
          <p:cNvSpPr/>
          <p:nvPr/>
        </p:nvSpPr>
        <p:spPr>
          <a:xfrm>
            <a:off x="182275" y="2007900"/>
            <a:ext cx="344400" cy="3444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spTree>
      <p:nvGrpSpPr>
        <p:cNvPr id="354" name="Shape 354"/>
        <p:cNvGrpSpPr/>
        <p:nvPr/>
      </p:nvGrpSpPr>
      <p:grpSpPr>
        <a:xfrm>
          <a:off x="0" y="0"/>
          <a:ext cx="0" cy="0"/>
          <a:chOff x="0" y="0"/>
          <a:chExt cx="0" cy="0"/>
        </a:xfrm>
      </p:grpSpPr>
      <p:grpSp>
        <p:nvGrpSpPr>
          <p:cNvPr id="355" name="Google Shape;355;p27"/>
          <p:cNvGrpSpPr/>
          <p:nvPr/>
        </p:nvGrpSpPr>
        <p:grpSpPr>
          <a:xfrm>
            <a:off x="175025" y="244675"/>
            <a:ext cx="8793900" cy="4642975"/>
            <a:chOff x="175025" y="244675"/>
            <a:chExt cx="8793900" cy="4642975"/>
          </a:xfrm>
        </p:grpSpPr>
        <p:cxnSp>
          <p:nvCxnSpPr>
            <p:cNvPr id="356" name="Google Shape;356;p27"/>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57" name="Google Shape;357;p27"/>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58" name="Google Shape;35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9" name="Google Shape;359;p27"/>
          <p:cNvSpPr txBox="1"/>
          <p:nvPr>
            <p:ph idx="1" type="subTitle"/>
          </p:nvPr>
        </p:nvSpPr>
        <p:spPr>
          <a:xfrm>
            <a:off x="4847575" y="1762550"/>
            <a:ext cx="3583200" cy="227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 name="Google Shape;360;p27"/>
          <p:cNvSpPr txBox="1"/>
          <p:nvPr>
            <p:ph idx="2" type="subTitle"/>
          </p:nvPr>
        </p:nvSpPr>
        <p:spPr>
          <a:xfrm>
            <a:off x="713225" y="1762550"/>
            <a:ext cx="3583200" cy="227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1" name="Google Shape;361;p27"/>
          <p:cNvSpPr/>
          <p:nvPr/>
        </p:nvSpPr>
        <p:spPr>
          <a:xfrm rot="10800000">
            <a:off x="8386500" y="4009600"/>
            <a:ext cx="484800" cy="4848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27"/>
          <p:cNvGrpSpPr/>
          <p:nvPr/>
        </p:nvGrpSpPr>
        <p:grpSpPr>
          <a:xfrm>
            <a:off x="8547806" y="3611033"/>
            <a:ext cx="596199" cy="629402"/>
            <a:chOff x="-3171395" y="736983"/>
            <a:chExt cx="1712232" cy="1807587"/>
          </a:xfrm>
        </p:grpSpPr>
        <p:grpSp>
          <p:nvGrpSpPr>
            <p:cNvPr id="363" name="Google Shape;363;p27"/>
            <p:cNvGrpSpPr/>
            <p:nvPr/>
          </p:nvGrpSpPr>
          <p:grpSpPr>
            <a:xfrm>
              <a:off x="-3128356" y="827596"/>
              <a:ext cx="1626149" cy="1626342"/>
              <a:chOff x="-4570025" y="-195475"/>
              <a:chExt cx="1932900" cy="1932900"/>
            </a:xfrm>
          </p:grpSpPr>
          <p:sp>
            <p:nvSpPr>
              <p:cNvPr id="364" name="Google Shape;364;p2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7"/>
            <p:cNvGrpSpPr/>
            <p:nvPr/>
          </p:nvGrpSpPr>
          <p:grpSpPr>
            <a:xfrm>
              <a:off x="-3171395" y="736983"/>
              <a:ext cx="1712232" cy="1807587"/>
              <a:chOff x="-1141405" y="2245329"/>
              <a:chExt cx="336848" cy="355600"/>
            </a:xfrm>
          </p:grpSpPr>
          <p:sp>
            <p:nvSpPr>
              <p:cNvPr id="367" name="Google Shape;367;p2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1" name="Google Shape;371;p27"/>
          <p:cNvSpPr/>
          <p:nvPr/>
        </p:nvSpPr>
        <p:spPr>
          <a:xfrm>
            <a:off x="287300" y="1152225"/>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rot="10800000">
            <a:off x="5469500" y="151725"/>
            <a:ext cx="37944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73" name="Shape 373"/>
        <p:cNvGrpSpPr/>
        <p:nvPr/>
      </p:nvGrpSpPr>
      <p:grpSpPr>
        <a:xfrm>
          <a:off x="0" y="0"/>
          <a:ext cx="0" cy="0"/>
          <a:chOff x="0" y="0"/>
          <a:chExt cx="0" cy="0"/>
        </a:xfrm>
      </p:grpSpPr>
      <p:grpSp>
        <p:nvGrpSpPr>
          <p:cNvPr id="374" name="Google Shape;374;p28"/>
          <p:cNvGrpSpPr/>
          <p:nvPr/>
        </p:nvGrpSpPr>
        <p:grpSpPr>
          <a:xfrm>
            <a:off x="175025" y="244675"/>
            <a:ext cx="8793900" cy="4642975"/>
            <a:chOff x="175025" y="244675"/>
            <a:chExt cx="8793900" cy="4642975"/>
          </a:xfrm>
        </p:grpSpPr>
        <p:cxnSp>
          <p:nvCxnSpPr>
            <p:cNvPr id="375" name="Google Shape;375;p28"/>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76" name="Google Shape;376;p28"/>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77" name="Google Shape;37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8" name="Google Shape;378;p28"/>
          <p:cNvSpPr txBox="1"/>
          <p:nvPr>
            <p:ph idx="1" type="subTitle"/>
          </p:nvPr>
        </p:nvSpPr>
        <p:spPr>
          <a:xfrm>
            <a:off x="713225" y="2747025"/>
            <a:ext cx="23055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28"/>
          <p:cNvSpPr txBox="1"/>
          <p:nvPr>
            <p:ph idx="2" type="subTitle"/>
          </p:nvPr>
        </p:nvSpPr>
        <p:spPr>
          <a:xfrm>
            <a:off x="713213" y="245810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0" name="Google Shape;380;p28"/>
          <p:cNvSpPr txBox="1"/>
          <p:nvPr>
            <p:ph idx="3" type="subTitle"/>
          </p:nvPr>
        </p:nvSpPr>
        <p:spPr>
          <a:xfrm>
            <a:off x="3419250" y="2747025"/>
            <a:ext cx="23055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1" name="Google Shape;381;p28"/>
          <p:cNvSpPr txBox="1"/>
          <p:nvPr>
            <p:ph idx="4" type="subTitle"/>
          </p:nvPr>
        </p:nvSpPr>
        <p:spPr>
          <a:xfrm>
            <a:off x="3419238" y="245810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2" name="Google Shape;382;p28"/>
          <p:cNvSpPr txBox="1"/>
          <p:nvPr>
            <p:ph idx="5" type="subTitle"/>
          </p:nvPr>
        </p:nvSpPr>
        <p:spPr>
          <a:xfrm>
            <a:off x="6125275" y="2747025"/>
            <a:ext cx="23055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3" name="Google Shape;383;p28"/>
          <p:cNvSpPr txBox="1"/>
          <p:nvPr>
            <p:ph idx="6" type="subTitle"/>
          </p:nvPr>
        </p:nvSpPr>
        <p:spPr>
          <a:xfrm>
            <a:off x="6125263" y="245810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4" name="Google Shape;384;p28"/>
          <p:cNvSpPr/>
          <p:nvPr/>
        </p:nvSpPr>
        <p:spPr>
          <a:xfrm>
            <a:off x="235925" y="1977500"/>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85" name="Shape 385"/>
        <p:cNvGrpSpPr/>
        <p:nvPr/>
      </p:nvGrpSpPr>
      <p:grpSpPr>
        <a:xfrm>
          <a:off x="0" y="0"/>
          <a:ext cx="0" cy="0"/>
          <a:chOff x="0" y="0"/>
          <a:chExt cx="0" cy="0"/>
        </a:xfrm>
      </p:grpSpPr>
      <p:grpSp>
        <p:nvGrpSpPr>
          <p:cNvPr id="386" name="Google Shape;386;p29"/>
          <p:cNvGrpSpPr/>
          <p:nvPr/>
        </p:nvGrpSpPr>
        <p:grpSpPr>
          <a:xfrm>
            <a:off x="175025" y="244675"/>
            <a:ext cx="8793900" cy="4642975"/>
            <a:chOff x="175025" y="244675"/>
            <a:chExt cx="8793900" cy="4642975"/>
          </a:xfrm>
        </p:grpSpPr>
        <p:cxnSp>
          <p:nvCxnSpPr>
            <p:cNvPr id="387" name="Google Shape;387;p29"/>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388" name="Google Shape;388;p29"/>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389" name="Google Shape;38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0" name="Google Shape;390;p29"/>
          <p:cNvSpPr txBox="1"/>
          <p:nvPr>
            <p:ph idx="1" type="subTitle"/>
          </p:nvPr>
        </p:nvSpPr>
        <p:spPr>
          <a:xfrm>
            <a:off x="1409077" y="1909900"/>
            <a:ext cx="2628000" cy="76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1" name="Google Shape;391;p29"/>
          <p:cNvSpPr txBox="1"/>
          <p:nvPr>
            <p:ph idx="2" type="subTitle"/>
          </p:nvPr>
        </p:nvSpPr>
        <p:spPr>
          <a:xfrm>
            <a:off x="1409065" y="1620975"/>
            <a:ext cx="2628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2" name="Google Shape;392;p29"/>
          <p:cNvSpPr txBox="1"/>
          <p:nvPr>
            <p:ph idx="3" type="subTitle"/>
          </p:nvPr>
        </p:nvSpPr>
        <p:spPr>
          <a:xfrm>
            <a:off x="5098306" y="1909900"/>
            <a:ext cx="2628000" cy="76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3" name="Google Shape;393;p29"/>
          <p:cNvSpPr txBox="1"/>
          <p:nvPr>
            <p:ph idx="4" type="subTitle"/>
          </p:nvPr>
        </p:nvSpPr>
        <p:spPr>
          <a:xfrm>
            <a:off x="5098299" y="1620975"/>
            <a:ext cx="2628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4" name="Google Shape;394;p29"/>
          <p:cNvSpPr txBox="1"/>
          <p:nvPr>
            <p:ph idx="5" type="subTitle"/>
          </p:nvPr>
        </p:nvSpPr>
        <p:spPr>
          <a:xfrm>
            <a:off x="1409077" y="3282075"/>
            <a:ext cx="2628000" cy="76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5" name="Google Shape;395;p29"/>
          <p:cNvSpPr txBox="1"/>
          <p:nvPr>
            <p:ph idx="6" type="subTitle"/>
          </p:nvPr>
        </p:nvSpPr>
        <p:spPr>
          <a:xfrm>
            <a:off x="1409065" y="2993150"/>
            <a:ext cx="2628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6" name="Google Shape;396;p29"/>
          <p:cNvSpPr txBox="1"/>
          <p:nvPr>
            <p:ph idx="7" type="subTitle"/>
          </p:nvPr>
        </p:nvSpPr>
        <p:spPr>
          <a:xfrm>
            <a:off x="5098306" y="3282075"/>
            <a:ext cx="2628000" cy="76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7" name="Google Shape;397;p29"/>
          <p:cNvSpPr txBox="1"/>
          <p:nvPr>
            <p:ph idx="8" type="subTitle"/>
          </p:nvPr>
        </p:nvSpPr>
        <p:spPr>
          <a:xfrm>
            <a:off x="5098299" y="2993150"/>
            <a:ext cx="26280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8" name="Google Shape;398;p29"/>
          <p:cNvSpPr/>
          <p:nvPr/>
        </p:nvSpPr>
        <p:spPr>
          <a:xfrm rot="5400000">
            <a:off x="7031400" y="2463888"/>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5_1">
    <p:spTree>
      <p:nvGrpSpPr>
        <p:cNvPr id="399" name="Shape 399"/>
        <p:cNvGrpSpPr/>
        <p:nvPr/>
      </p:nvGrpSpPr>
      <p:grpSpPr>
        <a:xfrm>
          <a:off x="0" y="0"/>
          <a:ext cx="0" cy="0"/>
          <a:chOff x="0" y="0"/>
          <a:chExt cx="0" cy="0"/>
        </a:xfrm>
      </p:grpSpPr>
      <p:sp>
        <p:nvSpPr>
          <p:cNvPr id="400" name="Google Shape;40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01" name="Google Shape;401;p30"/>
          <p:cNvGrpSpPr/>
          <p:nvPr/>
        </p:nvGrpSpPr>
        <p:grpSpPr>
          <a:xfrm>
            <a:off x="175025" y="244675"/>
            <a:ext cx="8793900" cy="4642975"/>
            <a:chOff x="175025" y="244675"/>
            <a:chExt cx="8793900" cy="4642975"/>
          </a:xfrm>
        </p:grpSpPr>
        <p:cxnSp>
          <p:nvCxnSpPr>
            <p:cNvPr id="402" name="Google Shape;402;p30"/>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403" name="Google Shape;403;p30"/>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404" name="Google Shape;404;p30"/>
          <p:cNvSpPr txBox="1"/>
          <p:nvPr>
            <p:ph idx="1" type="subTitle"/>
          </p:nvPr>
        </p:nvSpPr>
        <p:spPr>
          <a:xfrm>
            <a:off x="721568" y="1987807"/>
            <a:ext cx="2305500" cy="7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5" name="Google Shape;405;p30"/>
          <p:cNvSpPr txBox="1"/>
          <p:nvPr>
            <p:ph idx="2" type="subTitle"/>
          </p:nvPr>
        </p:nvSpPr>
        <p:spPr>
          <a:xfrm>
            <a:off x="721556" y="1698882"/>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6" name="Google Shape;406;p30"/>
          <p:cNvSpPr txBox="1"/>
          <p:nvPr>
            <p:ph idx="3" type="subTitle"/>
          </p:nvPr>
        </p:nvSpPr>
        <p:spPr>
          <a:xfrm>
            <a:off x="3427593" y="1987807"/>
            <a:ext cx="2305500" cy="7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7" name="Google Shape;407;p30"/>
          <p:cNvSpPr txBox="1"/>
          <p:nvPr>
            <p:ph idx="4" type="subTitle"/>
          </p:nvPr>
        </p:nvSpPr>
        <p:spPr>
          <a:xfrm>
            <a:off x="3427581" y="1698882"/>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8" name="Google Shape;408;p30"/>
          <p:cNvSpPr txBox="1"/>
          <p:nvPr>
            <p:ph idx="5" type="subTitle"/>
          </p:nvPr>
        </p:nvSpPr>
        <p:spPr>
          <a:xfrm>
            <a:off x="6133618" y="1987807"/>
            <a:ext cx="2305500" cy="7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9" name="Google Shape;409;p30"/>
          <p:cNvSpPr txBox="1"/>
          <p:nvPr>
            <p:ph idx="6" type="subTitle"/>
          </p:nvPr>
        </p:nvSpPr>
        <p:spPr>
          <a:xfrm>
            <a:off x="6133606" y="1698882"/>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0" name="Google Shape;410;p30"/>
          <p:cNvSpPr txBox="1"/>
          <p:nvPr>
            <p:ph idx="7" type="subTitle"/>
          </p:nvPr>
        </p:nvSpPr>
        <p:spPr>
          <a:xfrm>
            <a:off x="2070956" y="3476825"/>
            <a:ext cx="2305500" cy="7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1" name="Google Shape;411;p30"/>
          <p:cNvSpPr txBox="1"/>
          <p:nvPr>
            <p:ph idx="8" type="subTitle"/>
          </p:nvPr>
        </p:nvSpPr>
        <p:spPr>
          <a:xfrm>
            <a:off x="2070943" y="318790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 name="Google Shape;412;p30"/>
          <p:cNvSpPr txBox="1"/>
          <p:nvPr>
            <p:ph idx="9" type="subTitle"/>
          </p:nvPr>
        </p:nvSpPr>
        <p:spPr>
          <a:xfrm>
            <a:off x="4784221" y="3476825"/>
            <a:ext cx="2305500" cy="7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3" name="Google Shape;413;p30"/>
          <p:cNvSpPr txBox="1"/>
          <p:nvPr>
            <p:ph idx="13" type="subTitle"/>
          </p:nvPr>
        </p:nvSpPr>
        <p:spPr>
          <a:xfrm>
            <a:off x="4784208" y="318790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4" name="Google Shape;414;p30"/>
          <p:cNvSpPr/>
          <p:nvPr/>
        </p:nvSpPr>
        <p:spPr>
          <a:xfrm rot="10800000">
            <a:off x="7967182" y="72272"/>
            <a:ext cx="394800" cy="3945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0"/>
          <p:cNvGrpSpPr/>
          <p:nvPr/>
        </p:nvGrpSpPr>
        <p:grpSpPr>
          <a:xfrm rot="10800000">
            <a:off x="-193713" y="2229748"/>
            <a:ext cx="647909" cy="683991"/>
            <a:chOff x="-3171395" y="736983"/>
            <a:chExt cx="1712232" cy="1807587"/>
          </a:xfrm>
        </p:grpSpPr>
        <p:grpSp>
          <p:nvGrpSpPr>
            <p:cNvPr id="416" name="Google Shape;416;p30"/>
            <p:cNvGrpSpPr/>
            <p:nvPr/>
          </p:nvGrpSpPr>
          <p:grpSpPr>
            <a:xfrm>
              <a:off x="-3128356" y="827596"/>
              <a:ext cx="1626149" cy="1626342"/>
              <a:chOff x="-4570025" y="-195475"/>
              <a:chExt cx="1932900" cy="1932900"/>
            </a:xfrm>
          </p:grpSpPr>
          <p:sp>
            <p:nvSpPr>
              <p:cNvPr id="417" name="Google Shape;417;p30"/>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0"/>
            <p:cNvGrpSpPr/>
            <p:nvPr/>
          </p:nvGrpSpPr>
          <p:grpSpPr>
            <a:xfrm>
              <a:off x="-3171395" y="736983"/>
              <a:ext cx="1712232" cy="1807587"/>
              <a:chOff x="-1141405" y="2245329"/>
              <a:chExt cx="336848" cy="355600"/>
            </a:xfrm>
          </p:grpSpPr>
          <p:sp>
            <p:nvSpPr>
              <p:cNvPr id="420" name="Google Shape;420;p30"/>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grpSp>
        <p:nvGrpSpPr>
          <p:cNvPr id="55" name="Google Shape;55;p4"/>
          <p:cNvGrpSpPr/>
          <p:nvPr/>
        </p:nvGrpSpPr>
        <p:grpSpPr>
          <a:xfrm>
            <a:off x="175025" y="244675"/>
            <a:ext cx="8793900" cy="4642975"/>
            <a:chOff x="175025" y="244675"/>
            <a:chExt cx="8793900" cy="4642975"/>
          </a:xfrm>
        </p:grpSpPr>
        <p:cxnSp>
          <p:nvCxnSpPr>
            <p:cNvPr id="56" name="Google Shape;56;p4"/>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4"/>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58" name="Google Shape;5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 name="Google Shape;59;p4"/>
          <p:cNvSpPr txBox="1"/>
          <p:nvPr>
            <p:ph idx="1" type="body"/>
          </p:nvPr>
        </p:nvSpPr>
        <p:spPr>
          <a:xfrm>
            <a:off x="720000" y="1148125"/>
            <a:ext cx="7704000" cy="336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60" name="Google Shape;60;p4"/>
          <p:cNvGrpSpPr/>
          <p:nvPr/>
        </p:nvGrpSpPr>
        <p:grpSpPr>
          <a:xfrm>
            <a:off x="130100" y="4224525"/>
            <a:ext cx="852193" cy="663530"/>
            <a:chOff x="130100" y="4224525"/>
            <a:chExt cx="852193" cy="663530"/>
          </a:xfrm>
        </p:grpSpPr>
        <p:sp>
          <p:nvSpPr>
            <p:cNvPr id="61" name="Google Shape;61;p4"/>
            <p:cNvSpPr/>
            <p:nvPr/>
          </p:nvSpPr>
          <p:spPr>
            <a:xfrm>
              <a:off x="130100" y="4224525"/>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4"/>
            <p:cNvGrpSpPr/>
            <p:nvPr/>
          </p:nvGrpSpPr>
          <p:grpSpPr>
            <a:xfrm>
              <a:off x="444138" y="4319930"/>
              <a:ext cx="538155" cy="568125"/>
              <a:chOff x="-3171395" y="736983"/>
              <a:chExt cx="1712232" cy="1807587"/>
            </a:xfrm>
          </p:grpSpPr>
          <p:grpSp>
            <p:nvGrpSpPr>
              <p:cNvPr id="63" name="Google Shape;63;p4"/>
              <p:cNvGrpSpPr/>
              <p:nvPr/>
            </p:nvGrpSpPr>
            <p:grpSpPr>
              <a:xfrm>
                <a:off x="-3128356" y="827596"/>
                <a:ext cx="1626149" cy="1626342"/>
                <a:chOff x="-4570025" y="-195475"/>
                <a:chExt cx="1932900" cy="1932900"/>
              </a:xfrm>
            </p:grpSpPr>
            <p:sp>
              <p:nvSpPr>
                <p:cNvPr id="64" name="Google Shape;64;p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4"/>
              <p:cNvGrpSpPr/>
              <p:nvPr/>
            </p:nvGrpSpPr>
            <p:grpSpPr>
              <a:xfrm>
                <a:off x="-3171395" y="736983"/>
                <a:ext cx="1712232" cy="1807587"/>
                <a:chOff x="-1141405" y="2245329"/>
                <a:chExt cx="336848" cy="355600"/>
              </a:xfrm>
            </p:grpSpPr>
            <p:sp>
              <p:nvSpPr>
                <p:cNvPr id="67" name="Google Shape;67;p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24" name="Shape 424"/>
        <p:cNvGrpSpPr/>
        <p:nvPr/>
      </p:nvGrpSpPr>
      <p:grpSpPr>
        <a:xfrm>
          <a:off x="0" y="0"/>
          <a:ext cx="0" cy="0"/>
          <a:chOff x="0" y="0"/>
          <a:chExt cx="0" cy="0"/>
        </a:xfrm>
      </p:grpSpPr>
      <p:grpSp>
        <p:nvGrpSpPr>
          <p:cNvPr id="425" name="Google Shape;425;p31"/>
          <p:cNvGrpSpPr/>
          <p:nvPr/>
        </p:nvGrpSpPr>
        <p:grpSpPr>
          <a:xfrm>
            <a:off x="175025" y="244675"/>
            <a:ext cx="8793900" cy="4642975"/>
            <a:chOff x="175025" y="244675"/>
            <a:chExt cx="8793900" cy="4642975"/>
          </a:xfrm>
        </p:grpSpPr>
        <p:cxnSp>
          <p:nvCxnSpPr>
            <p:cNvPr id="426" name="Google Shape;426;p31"/>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427" name="Google Shape;427;p31"/>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428" name="Google Shape;428;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9" name="Google Shape;429;p31"/>
          <p:cNvSpPr txBox="1"/>
          <p:nvPr>
            <p:ph idx="1" type="subTitle"/>
          </p:nvPr>
        </p:nvSpPr>
        <p:spPr>
          <a:xfrm>
            <a:off x="1030200" y="2213875"/>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0" name="Google Shape;430;p31"/>
          <p:cNvSpPr txBox="1"/>
          <p:nvPr>
            <p:ph idx="2" type="subTitle"/>
          </p:nvPr>
        </p:nvSpPr>
        <p:spPr>
          <a:xfrm>
            <a:off x="1030200" y="1924950"/>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1" name="Google Shape;431;p31"/>
          <p:cNvSpPr txBox="1"/>
          <p:nvPr>
            <p:ph idx="3" type="subTitle"/>
          </p:nvPr>
        </p:nvSpPr>
        <p:spPr>
          <a:xfrm>
            <a:off x="3513897" y="2213875"/>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2" name="Google Shape;432;p31"/>
          <p:cNvSpPr txBox="1"/>
          <p:nvPr>
            <p:ph idx="4" type="subTitle"/>
          </p:nvPr>
        </p:nvSpPr>
        <p:spPr>
          <a:xfrm>
            <a:off x="3513897" y="1924950"/>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3" name="Google Shape;433;p31"/>
          <p:cNvSpPr txBox="1"/>
          <p:nvPr>
            <p:ph idx="5" type="subTitle"/>
          </p:nvPr>
        </p:nvSpPr>
        <p:spPr>
          <a:xfrm>
            <a:off x="5997594" y="2213875"/>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4" name="Google Shape;434;p31"/>
          <p:cNvSpPr txBox="1"/>
          <p:nvPr>
            <p:ph idx="6" type="subTitle"/>
          </p:nvPr>
        </p:nvSpPr>
        <p:spPr>
          <a:xfrm>
            <a:off x="5997594" y="1924950"/>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5" name="Google Shape;435;p31"/>
          <p:cNvSpPr txBox="1"/>
          <p:nvPr>
            <p:ph idx="7" type="subTitle"/>
          </p:nvPr>
        </p:nvSpPr>
        <p:spPr>
          <a:xfrm>
            <a:off x="1030200" y="3989750"/>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6" name="Google Shape;436;p31"/>
          <p:cNvSpPr txBox="1"/>
          <p:nvPr>
            <p:ph idx="8" type="subTitle"/>
          </p:nvPr>
        </p:nvSpPr>
        <p:spPr>
          <a:xfrm>
            <a:off x="1030200" y="3700825"/>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 name="Google Shape;437;p31"/>
          <p:cNvSpPr txBox="1"/>
          <p:nvPr>
            <p:ph idx="9" type="subTitle"/>
          </p:nvPr>
        </p:nvSpPr>
        <p:spPr>
          <a:xfrm>
            <a:off x="3513897" y="3989750"/>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8" name="Google Shape;438;p31"/>
          <p:cNvSpPr txBox="1"/>
          <p:nvPr>
            <p:ph idx="13" type="subTitle"/>
          </p:nvPr>
        </p:nvSpPr>
        <p:spPr>
          <a:xfrm>
            <a:off x="3513897" y="3700825"/>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9" name="Google Shape;439;p31"/>
          <p:cNvSpPr txBox="1"/>
          <p:nvPr>
            <p:ph idx="14" type="subTitle"/>
          </p:nvPr>
        </p:nvSpPr>
        <p:spPr>
          <a:xfrm>
            <a:off x="5997594" y="3989750"/>
            <a:ext cx="2116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0" name="Google Shape;440;p31"/>
          <p:cNvSpPr txBox="1"/>
          <p:nvPr>
            <p:ph idx="15" type="subTitle"/>
          </p:nvPr>
        </p:nvSpPr>
        <p:spPr>
          <a:xfrm>
            <a:off x="5997594" y="3700825"/>
            <a:ext cx="211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41" name="Google Shape;441;p31"/>
          <p:cNvGrpSpPr/>
          <p:nvPr/>
        </p:nvGrpSpPr>
        <p:grpSpPr>
          <a:xfrm rot="10800000">
            <a:off x="-774435" y="1924942"/>
            <a:ext cx="1437141" cy="1584270"/>
            <a:chOff x="310284" y="3367548"/>
            <a:chExt cx="872634" cy="961971"/>
          </a:xfrm>
        </p:grpSpPr>
        <p:sp>
          <p:nvSpPr>
            <p:cNvPr id="442" name="Google Shape;442;p31"/>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44" name="Shape 444"/>
        <p:cNvGrpSpPr/>
        <p:nvPr/>
      </p:nvGrpSpPr>
      <p:grpSpPr>
        <a:xfrm>
          <a:off x="0" y="0"/>
          <a:ext cx="0" cy="0"/>
          <a:chOff x="0" y="0"/>
          <a:chExt cx="0" cy="0"/>
        </a:xfrm>
      </p:grpSpPr>
      <p:grpSp>
        <p:nvGrpSpPr>
          <p:cNvPr id="445" name="Google Shape;445;p32"/>
          <p:cNvGrpSpPr/>
          <p:nvPr/>
        </p:nvGrpSpPr>
        <p:grpSpPr>
          <a:xfrm>
            <a:off x="175025" y="244675"/>
            <a:ext cx="8793900" cy="4642975"/>
            <a:chOff x="175025" y="244675"/>
            <a:chExt cx="8793900" cy="4642975"/>
          </a:xfrm>
        </p:grpSpPr>
        <p:cxnSp>
          <p:nvCxnSpPr>
            <p:cNvPr id="446" name="Google Shape;446;p32"/>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447" name="Google Shape;447;p32"/>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448" name="Google Shape;448;p32"/>
          <p:cNvSpPr txBox="1"/>
          <p:nvPr>
            <p:ph hasCustomPrompt="1" type="title"/>
          </p:nvPr>
        </p:nvSpPr>
        <p:spPr>
          <a:xfrm>
            <a:off x="2223600" y="670225"/>
            <a:ext cx="4696800" cy="768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49" name="Google Shape;449;p32"/>
          <p:cNvSpPr txBox="1"/>
          <p:nvPr>
            <p:ph idx="1" type="subTitle"/>
          </p:nvPr>
        </p:nvSpPr>
        <p:spPr>
          <a:xfrm>
            <a:off x="2223600" y="1439127"/>
            <a:ext cx="4696800" cy="4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50" name="Google Shape;450;p32"/>
          <p:cNvSpPr txBox="1"/>
          <p:nvPr>
            <p:ph hasCustomPrompt="1" idx="2" type="title"/>
          </p:nvPr>
        </p:nvSpPr>
        <p:spPr>
          <a:xfrm>
            <a:off x="2223600" y="1967931"/>
            <a:ext cx="4696800" cy="768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1" name="Google Shape;451;p32"/>
          <p:cNvSpPr txBox="1"/>
          <p:nvPr>
            <p:ph idx="3" type="subTitle"/>
          </p:nvPr>
        </p:nvSpPr>
        <p:spPr>
          <a:xfrm>
            <a:off x="2223600" y="2736821"/>
            <a:ext cx="4696800" cy="4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52" name="Google Shape;452;p32"/>
          <p:cNvSpPr txBox="1"/>
          <p:nvPr>
            <p:ph hasCustomPrompt="1" idx="4" type="title"/>
          </p:nvPr>
        </p:nvSpPr>
        <p:spPr>
          <a:xfrm>
            <a:off x="2223600" y="3265638"/>
            <a:ext cx="4696800" cy="7689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3" name="Google Shape;453;p32"/>
          <p:cNvSpPr txBox="1"/>
          <p:nvPr>
            <p:ph idx="5" type="subTitle"/>
          </p:nvPr>
        </p:nvSpPr>
        <p:spPr>
          <a:xfrm>
            <a:off x="2223600" y="4034515"/>
            <a:ext cx="4696800" cy="4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54" name="Google Shape;454;p32"/>
          <p:cNvSpPr/>
          <p:nvPr/>
        </p:nvSpPr>
        <p:spPr>
          <a:xfrm>
            <a:off x="327350" y="783850"/>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55" name="Shape 455"/>
        <p:cNvGrpSpPr/>
        <p:nvPr/>
      </p:nvGrpSpPr>
      <p:grpSpPr>
        <a:xfrm>
          <a:off x="0" y="0"/>
          <a:ext cx="0" cy="0"/>
          <a:chOff x="0" y="0"/>
          <a:chExt cx="0" cy="0"/>
        </a:xfrm>
      </p:grpSpPr>
      <p:sp>
        <p:nvSpPr>
          <p:cNvPr id="456" name="Google Shape;456;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7" name="Google Shape;457;p33"/>
          <p:cNvSpPr txBox="1"/>
          <p:nvPr>
            <p:ph idx="1" type="subTitle"/>
          </p:nvPr>
        </p:nvSpPr>
        <p:spPr>
          <a:xfrm>
            <a:off x="713225" y="2927763"/>
            <a:ext cx="2305500" cy="76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58" name="Google Shape;458;p33"/>
          <p:cNvGrpSpPr/>
          <p:nvPr/>
        </p:nvGrpSpPr>
        <p:grpSpPr>
          <a:xfrm>
            <a:off x="175025" y="244675"/>
            <a:ext cx="8793900" cy="4642975"/>
            <a:chOff x="175025" y="244675"/>
            <a:chExt cx="8793900" cy="4642975"/>
          </a:xfrm>
        </p:grpSpPr>
        <p:cxnSp>
          <p:nvCxnSpPr>
            <p:cNvPr id="459" name="Google Shape;459;p33"/>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460" name="Google Shape;460;p33"/>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461" name="Google Shape;461;p33"/>
          <p:cNvSpPr txBox="1"/>
          <p:nvPr>
            <p:ph idx="2" type="subTitle"/>
          </p:nvPr>
        </p:nvSpPr>
        <p:spPr>
          <a:xfrm>
            <a:off x="713213" y="2638838"/>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2" name="Google Shape;462;p33"/>
          <p:cNvSpPr txBox="1"/>
          <p:nvPr>
            <p:ph idx="3" type="subTitle"/>
          </p:nvPr>
        </p:nvSpPr>
        <p:spPr>
          <a:xfrm>
            <a:off x="6125275" y="2920988"/>
            <a:ext cx="2305500" cy="76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3" name="Google Shape;463;p33"/>
          <p:cNvSpPr txBox="1"/>
          <p:nvPr>
            <p:ph idx="4" type="subTitle"/>
          </p:nvPr>
        </p:nvSpPr>
        <p:spPr>
          <a:xfrm>
            <a:off x="6125263" y="2632063"/>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4" name="Google Shape;464;p33"/>
          <p:cNvSpPr txBox="1"/>
          <p:nvPr>
            <p:ph hasCustomPrompt="1" idx="5" type="title"/>
          </p:nvPr>
        </p:nvSpPr>
        <p:spPr>
          <a:xfrm>
            <a:off x="1232675" y="2015156"/>
            <a:ext cx="1266600" cy="431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65" name="Google Shape;465;p33"/>
          <p:cNvSpPr txBox="1"/>
          <p:nvPr>
            <p:ph hasCustomPrompt="1" idx="6" type="title"/>
          </p:nvPr>
        </p:nvSpPr>
        <p:spPr>
          <a:xfrm>
            <a:off x="6644719" y="2015156"/>
            <a:ext cx="1266600" cy="431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466" name="Google Shape;466;p33"/>
          <p:cNvGrpSpPr/>
          <p:nvPr/>
        </p:nvGrpSpPr>
        <p:grpSpPr>
          <a:xfrm>
            <a:off x="-429600" y="374044"/>
            <a:ext cx="948234" cy="1001042"/>
            <a:chOff x="-3171395" y="736983"/>
            <a:chExt cx="1712232" cy="1807587"/>
          </a:xfrm>
        </p:grpSpPr>
        <p:grpSp>
          <p:nvGrpSpPr>
            <p:cNvPr id="467" name="Google Shape;467;p33"/>
            <p:cNvGrpSpPr/>
            <p:nvPr/>
          </p:nvGrpSpPr>
          <p:grpSpPr>
            <a:xfrm>
              <a:off x="-3171395" y="736983"/>
              <a:ext cx="1712232" cy="1807587"/>
              <a:chOff x="-1141405" y="2245329"/>
              <a:chExt cx="336848" cy="355600"/>
            </a:xfrm>
          </p:grpSpPr>
          <p:sp>
            <p:nvSpPr>
              <p:cNvPr id="468" name="Google Shape;468;p3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33"/>
            <p:cNvGrpSpPr/>
            <p:nvPr/>
          </p:nvGrpSpPr>
          <p:grpSpPr>
            <a:xfrm>
              <a:off x="-3128356" y="827596"/>
              <a:ext cx="1626149" cy="1626342"/>
              <a:chOff x="-4570025" y="-195475"/>
              <a:chExt cx="1932900" cy="1932900"/>
            </a:xfrm>
          </p:grpSpPr>
          <p:sp>
            <p:nvSpPr>
              <p:cNvPr id="473" name="Google Shape;473;p3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5" name="Google Shape;475;p33"/>
          <p:cNvGrpSpPr/>
          <p:nvPr/>
        </p:nvGrpSpPr>
        <p:grpSpPr>
          <a:xfrm rot="10800000">
            <a:off x="8759463" y="886662"/>
            <a:ext cx="757976" cy="672190"/>
            <a:chOff x="7464925" y="-1654250"/>
            <a:chExt cx="757976" cy="672190"/>
          </a:xfrm>
        </p:grpSpPr>
        <p:sp>
          <p:nvSpPr>
            <p:cNvPr id="476" name="Google Shape;476;p33"/>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33"/>
          <p:cNvSpPr/>
          <p:nvPr/>
        </p:nvSpPr>
        <p:spPr>
          <a:xfrm>
            <a:off x="7075678" y="4640927"/>
            <a:ext cx="404700" cy="4047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79" name="Shape 479"/>
        <p:cNvGrpSpPr/>
        <p:nvPr/>
      </p:nvGrpSpPr>
      <p:grpSpPr>
        <a:xfrm>
          <a:off x="0" y="0"/>
          <a:ext cx="0" cy="0"/>
          <a:chOff x="0" y="0"/>
          <a:chExt cx="0" cy="0"/>
        </a:xfrm>
      </p:grpSpPr>
      <p:grpSp>
        <p:nvGrpSpPr>
          <p:cNvPr id="480" name="Google Shape;480;p34"/>
          <p:cNvGrpSpPr/>
          <p:nvPr/>
        </p:nvGrpSpPr>
        <p:grpSpPr>
          <a:xfrm>
            <a:off x="175025" y="244675"/>
            <a:ext cx="8793900" cy="4642975"/>
            <a:chOff x="175025" y="244675"/>
            <a:chExt cx="8793900" cy="4642975"/>
          </a:xfrm>
        </p:grpSpPr>
        <p:cxnSp>
          <p:nvCxnSpPr>
            <p:cNvPr id="481" name="Google Shape;481;p34"/>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482" name="Google Shape;482;p34"/>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483" name="Google Shape;483;p34"/>
          <p:cNvSpPr txBox="1"/>
          <p:nvPr>
            <p:ph type="title"/>
          </p:nvPr>
        </p:nvSpPr>
        <p:spPr>
          <a:xfrm>
            <a:off x="713225" y="733450"/>
            <a:ext cx="5114100" cy="1181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8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4" name="Google Shape;484;p34"/>
          <p:cNvSpPr txBox="1"/>
          <p:nvPr>
            <p:ph idx="1" type="subTitle"/>
          </p:nvPr>
        </p:nvSpPr>
        <p:spPr>
          <a:xfrm>
            <a:off x="713225" y="1794375"/>
            <a:ext cx="5114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85" name="Google Shape;485;p34"/>
          <p:cNvGrpSpPr/>
          <p:nvPr/>
        </p:nvGrpSpPr>
        <p:grpSpPr>
          <a:xfrm>
            <a:off x="7525213" y="4604005"/>
            <a:ext cx="538155" cy="568125"/>
            <a:chOff x="-3171395" y="736983"/>
            <a:chExt cx="1712232" cy="1807587"/>
          </a:xfrm>
        </p:grpSpPr>
        <p:grpSp>
          <p:nvGrpSpPr>
            <p:cNvPr id="486" name="Google Shape;486;p34"/>
            <p:cNvGrpSpPr/>
            <p:nvPr/>
          </p:nvGrpSpPr>
          <p:grpSpPr>
            <a:xfrm>
              <a:off x="-3128356" y="827596"/>
              <a:ext cx="1626149" cy="1626342"/>
              <a:chOff x="-4570025" y="-195475"/>
              <a:chExt cx="1932900" cy="1932900"/>
            </a:xfrm>
          </p:grpSpPr>
          <p:sp>
            <p:nvSpPr>
              <p:cNvPr id="487" name="Google Shape;487;p3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34"/>
            <p:cNvGrpSpPr/>
            <p:nvPr/>
          </p:nvGrpSpPr>
          <p:grpSpPr>
            <a:xfrm>
              <a:off x="-3171395" y="736983"/>
              <a:ext cx="1712232" cy="1807587"/>
              <a:chOff x="-1141405" y="2245329"/>
              <a:chExt cx="336848" cy="355600"/>
            </a:xfrm>
          </p:grpSpPr>
          <p:sp>
            <p:nvSpPr>
              <p:cNvPr id="490" name="Google Shape;490;p3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4" name="Google Shape;494;p34"/>
          <p:cNvSpPr txBox="1"/>
          <p:nvPr/>
        </p:nvSpPr>
        <p:spPr>
          <a:xfrm>
            <a:off x="3826675" y="3948213"/>
            <a:ext cx="46041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100">
                <a:solidFill>
                  <a:schemeClr val="dk1"/>
                </a:solidFill>
                <a:latin typeface="Outfit"/>
                <a:ea typeface="Outfit"/>
                <a:cs typeface="Outfit"/>
                <a:sym typeface="Outfit"/>
              </a:rPr>
              <a:t>CREDITS:</a:t>
            </a:r>
            <a:r>
              <a:rPr lang="en" sz="1100">
                <a:solidFill>
                  <a:schemeClr val="dk1"/>
                </a:solidFill>
                <a:latin typeface="Outfit"/>
                <a:ea typeface="Outfit"/>
                <a:cs typeface="Outfit"/>
                <a:sym typeface="Outfit"/>
              </a:rPr>
              <a:t> This presentation template was created by </a:t>
            </a:r>
            <a:r>
              <a:rPr b="1" lang="en" sz="1100" u="sng">
                <a:solidFill>
                  <a:schemeClr val="dk1"/>
                </a:solidFill>
                <a:latin typeface="Outfit"/>
                <a:ea typeface="Outfit"/>
                <a:cs typeface="Outfit"/>
                <a:sym typeface="Outfit"/>
                <a:hlinkClick r:id="rId2">
                  <a:extLst>
                    <a:ext uri="{A12FA001-AC4F-418D-AE19-62706E023703}">
                      <ahyp:hlinkClr val="tx"/>
                    </a:ext>
                  </a:extLst>
                </a:hlinkClick>
              </a:rPr>
              <a:t>Slidesgo</a:t>
            </a:r>
            <a:r>
              <a:rPr lang="en" sz="1100">
                <a:solidFill>
                  <a:schemeClr val="dk1"/>
                </a:solidFill>
                <a:latin typeface="Outfit"/>
                <a:ea typeface="Outfit"/>
                <a:cs typeface="Outfit"/>
                <a:sym typeface="Outfit"/>
              </a:rPr>
              <a:t>, and includes icons by </a:t>
            </a:r>
            <a:r>
              <a:rPr b="1" lang="en" sz="1100" u="sng">
                <a:solidFill>
                  <a:schemeClr val="dk1"/>
                </a:solidFill>
                <a:latin typeface="Outfit"/>
                <a:ea typeface="Outfit"/>
                <a:cs typeface="Outfit"/>
                <a:sym typeface="Outfit"/>
                <a:hlinkClick r:id="rId3">
                  <a:extLst>
                    <a:ext uri="{A12FA001-AC4F-418D-AE19-62706E023703}">
                      <ahyp:hlinkClr val="tx"/>
                    </a:ext>
                  </a:extLst>
                </a:hlinkClick>
              </a:rPr>
              <a:t>Flaticon</a:t>
            </a:r>
            <a:r>
              <a:rPr lang="en" sz="1100">
                <a:solidFill>
                  <a:schemeClr val="dk1"/>
                </a:solidFill>
                <a:latin typeface="Outfit"/>
                <a:ea typeface="Outfit"/>
                <a:cs typeface="Outfit"/>
                <a:sym typeface="Outfit"/>
              </a:rPr>
              <a:t>, and infographics &amp; images by </a:t>
            </a:r>
            <a:r>
              <a:rPr b="1" lang="en" sz="1100" u="sng">
                <a:solidFill>
                  <a:schemeClr val="dk1"/>
                </a:solidFill>
                <a:latin typeface="Outfit"/>
                <a:ea typeface="Outfit"/>
                <a:cs typeface="Outfit"/>
                <a:sym typeface="Outfit"/>
                <a:hlinkClick r:id="rId4">
                  <a:extLst>
                    <a:ext uri="{A12FA001-AC4F-418D-AE19-62706E023703}">
                      <ahyp:hlinkClr val="tx"/>
                    </a:ext>
                  </a:extLst>
                </a:hlinkClick>
              </a:rPr>
              <a:t>Freepik</a:t>
            </a:r>
            <a:r>
              <a:rPr lang="en" sz="1100" u="sng">
                <a:solidFill>
                  <a:schemeClr val="dk1"/>
                </a:solidFill>
                <a:latin typeface="Outfit"/>
                <a:ea typeface="Outfit"/>
                <a:cs typeface="Outfit"/>
                <a:sym typeface="Outfit"/>
              </a:rPr>
              <a:t> </a:t>
            </a:r>
            <a:endParaRPr b="1" sz="1100" u="sng">
              <a:solidFill>
                <a:schemeClr val="dk1"/>
              </a:solidFill>
              <a:latin typeface="Outfit"/>
              <a:ea typeface="Outfit"/>
              <a:cs typeface="Outfit"/>
              <a:sym typeface="Outfit"/>
            </a:endParaRPr>
          </a:p>
        </p:txBody>
      </p:sp>
      <p:grpSp>
        <p:nvGrpSpPr>
          <p:cNvPr id="495" name="Google Shape;495;p34"/>
          <p:cNvGrpSpPr/>
          <p:nvPr/>
        </p:nvGrpSpPr>
        <p:grpSpPr>
          <a:xfrm>
            <a:off x="-63744" y="2614233"/>
            <a:ext cx="596199" cy="629402"/>
            <a:chOff x="-3171395" y="736983"/>
            <a:chExt cx="1712232" cy="1807587"/>
          </a:xfrm>
        </p:grpSpPr>
        <p:grpSp>
          <p:nvGrpSpPr>
            <p:cNvPr id="496" name="Google Shape;496;p34"/>
            <p:cNvGrpSpPr/>
            <p:nvPr/>
          </p:nvGrpSpPr>
          <p:grpSpPr>
            <a:xfrm>
              <a:off x="-3128356" y="827596"/>
              <a:ext cx="1626149" cy="1626342"/>
              <a:chOff x="-4570025" y="-195475"/>
              <a:chExt cx="1932900" cy="1932900"/>
            </a:xfrm>
          </p:grpSpPr>
          <p:sp>
            <p:nvSpPr>
              <p:cNvPr id="497" name="Google Shape;497;p3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4"/>
            <p:cNvGrpSpPr/>
            <p:nvPr/>
          </p:nvGrpSpPr>
          <p:grpSpPr>
            <a:xfrm>
              <a:off x="-3171395" y="736983"/>
              <a:ext cx="1712232" cy="1807587"/>
              <a:chOff x="-1141405" y="2245329"/>
              <a:chExt cx="336848" cy="355600"/>
            </a:xfrm>
          </p:grpSpPr>
          <p:sp>
            <p:nvSpPr>
              <p:cNvPr id="500" name="Google Shape;500;p3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4" name="Google Shape;504;p34"/>
          <p:cNvGrpSpPr/>
          <p:nvPr/>
        </p:nvGrpSpPr>
        <p:grpSpPr>
          <a:xfrm>
            <a:off x="2923081" y="-197392"/>
            <a:ext cx="596199" cy="629402"/>
            <a:chOff x="-3171395" y="736983"/>
            <a:chExt cx="1712232" cy="1807587"/>
          </a:xfrm>
        </p:grpSpPr>
        <p:grpSp>
          <p:nvGrpSpPr>
            <p:cNvPr id="505" name="Google Shape;505;p34"/>
            <p:cNvGrpSpPr/>
            <p:nvPr/>
          </p:nvGrpSpPr>
          <p:grpSpPr>
            <a:xfrm>
              <a:off x="-3128356" y="827596"/>
              <a:ext cx="1626149" cy="1626342"/>
              <a:chOff x="-4570025" y="-195475"/>
              <a:chExt cx="1932900" cy="1932900"/>
            </a:xfrm>
          </p:grpSpPr>
          <p:sp>
            <p:nvSpPr>
              <p:cNvPr id="506" name="Google Shape;506;p3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34"/>
            <p:cNvGrpSpPr/>
            <p:nvPr/>
          </p:nvGrpSpPr>
          <p:grpSpPr>
            <a:xfrm>
              <a:off x="-3171395" y="736983"/>
              <a:ext cx="1712232" cy="1807587"/>
              <a:chOff x="-1141405" y="2245329"/>
              <a:chExt cx="336848" cy="355600"/>
            </a:xfrm>
          </p:grpSpPr>
          <p:sp>
            <p:nvSpPr>
              <p:cNvPr id="509" name="Google Shape;509;p3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3" name="Google Shape;513;p34"/>
          <p:cNvGrpSpPr/>
          <p:nvPr/>
        </p:nvGrpSpPr>
        <p:grpSpPr>
          <a:xfrm>
            <a:off x="-409075" y="2097450"/>
            <a:ext cx="757976" cy="672190"/>
            <a:chOff x="7464925" y="-1654250"/>
            <a:chExt cx="757976" cy="672190"/>
          </a:xfrm>
        </p:grpSpPr>
        <p:sp>
          <p:nvSpPr>
            <p:cNvPr id="514" name="Google Shape;514;p34"/>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accent1"/>
        </a:solidFill>
      </p:bgPr>
    </p:bg>
    <p:spTree>
      <p:nvGrpSpPr>
        <p:cNvPr id="516" name="Shape 516"/>
        <p:cNvGrpSpPr/>
        <p:nvPr/>
      </p:nvGrpSpPr>
      <p:grpSpPr>
        <a:xfrm>
          <a:off x="0" y="0"/>
          <a:ext cx="0" cy="0"/>
          <a:chOff x="0" y="0"/>
          <a:chExt cx="0" cy="0"/>
        </a:xfrm>
      </p:grpSpPr>
      <p:grpSp>
        <p:nvGrpSpPr>
          <p:cNvPr id="517" name="Google Shape;517;p35"/>
          <p:cNvGrpSpPr/>
          <p:nvPr/>
        </p:nvGrpSpPr>
        <p:grpSpPr>
          <a:xfrm>
            <a:off x="190589" y="78791"/>
            <a:ext cx="8762822" cy="4985917"/>
            <a:chOff x="194711" y="84616"/>
            <a:chExt cx="8762822" cy="4985917"/>
          </a:xfrm>
        </p:grpSpPr>
        <p:grpSp>
          <p:nvGrpSpPr>
            <p:cNvPr id="518" name="Google Shape;518;p35"/>
            <p:cNvGrpSpPr/>
            <p:nvPr/>
          </p:nvGrpSpPr>
          <p:grpSpPr>
            <a:xfrm>
              <a:off x="194711" y="84616"/>
              <a:ext cx="344672" cy="363867"/>
              <a:chOff x="-3171395" y="736983"/>
              <a:chExt cx="1712232" cy="1807587"/>
            </a:xfrm>
          </p:grpSpPr>
          <p:grpSp>
            <p:nvGrpSpPr>
              <p:cNvPr id="519" name="Google Shape;519;p35"/>
              <p:cNvGrpSpPr/>
              <p:nvPr/>
            </p:nvGrpSpPr>
            <p:grpSpPr>
              <a:xfrm>
                <a:off x="-3128356" y="827596"/>
                <a:ext cx="1626149" cy="1626342"/>
                <a:chOff x="-4570025" y="-195475"/>
                <a:chExt cx="1932900" cy="1932900"/>
              </a:xfrm>
            </p:grpSpPr>
            <p:sp>
              <p:nvSpPr>
                <p:cNvPr id="520" name="Google Shape;520;p35"/>
                <p:cNvSpPr/>
                <p:nvPr/>
              </p:nvSpPr>
              <p:spPr>
                <a:xfrm>
                  <a:off x="-4260385" y="114186"/>
                  <a:ext cx="1313700" cy="1313700"/>
                </a:xfrm>
                <a:prstGeom prst="mathPlus">
                  <a:avLst>
                    <a:gd fmla="val 5816"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5"/>
                <p:cNvSpPr/>
                <p:nvPr/>
              </p:nvSpPr>
              <p:spPr>
                <a:xfrm>
                  <a:off x="-4570025" y="-195475"/>
                  <a:ext cx="1932900" cy="1932900"/>
                </a:xfrm>
                <a:prstGeom prst="donut">
                  <a:avLst>
                    <a:gd fmla="val 401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35"/>
              <p:cNvGrpSpPr/>
              <p:nvPr/>
            </p:nvGrpSpPr>
            <p:grpSpPr>
              <a:xfrm>
                <a:off x="-3171395" y="736983"/>
                <a:ext cx="1712232" cy="1807587"/>
                <a:chOff x="-1141405" y="2245329"/>
                <a:chExt cx="336848" cy="355600"/>
              </a:xfrm>
            </p:grpSpPr>
            <p:sp>
              <p:nvSpPr>
                <p:cNvPr id="523" name="Google Shape;523;p3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7" name="Google Shape;527;p35"/>
            <p:cNvGrpSpPr/>
            <p:nvPr/>
          </p:nvGrpSpPr>
          <p:grpSpPr>
            <a:xfrm>
              <a:off x="194711" y="4706666"/>
              <a:ext cx="344672" cy="363867"/>
              <a:chOff x="-3171395" y="736983"/>
              <a:chExt cx="1712232" cy="1807587"/>
            </a:xfrm>
          </p:grpSpPr>
          <p:grpSp>
            <p:nvGrpSpPr>
              <p:cNvPr id="528" name="Google Shape;528;p35"/>
              <p:cNvGrpSpPr/>
              <p:nvPr/>
            </p:nvGrpSpPr>
            <p:grpSpPr>
              <a:xfrm>
                <a:off x="-3128356" y="827596"/>
                <a:ext cx="1626149" cy="1626342"/>
                <a:chOff x="-4570025" y="-195475"/>
                <a:chExt cx="1932900" cy="1932900"/>
              </a:xfrm>
            </p:grpSpPr>
            <p:sp>
              <p:nvSpPr>
                <p:cNvPr id="529" name="Google Shape;529;p35"/>
                <p:cNvSpPr/>
                <p:nvPr/>
              </p:nvSpPr>
              <p:spPr>
                <a:xfrm>
                  <a:off x="-4260385" y="114186"/>
                  <a:ext cx="1313700" cy="1313700"/>
                </a:xfrm>
                <a:prstGeom prst="mathPlus">
                  <a:avLst>
                    <a:gd fmla="val 5816"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4570025" y="-195475"/>
                  <a:ext cx="1932900" cy="1932900"/>
                </a:xfrm>
                <a:prstGeom prst="donut">
                  <a:avLst>
                    <a:gd fmla="val 401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35"/>
              <p:cNvGrpSpPr/>
              <p:nvPr/>
            </p:nvGrpSpPr>
            <p:grpSpPr>
              <a:xfrm>
                <a:off x="-3171395" y="736983"/>
                <a:ext cx="1712232" cy="1807587"/>
                <a:chOff x="-1141405" y="2245329"/>
                <a:chExt cx="336848" cy="355600"/>
              </a:xfrm>
            </p:grpSpPr>
            <p:sp>
              <p:nvSpPr>
                <p:cNvPr id="532" name="Google Shape;532;p3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6" name="Google Shape;536;p35"/>
            <p:cNvGrpSpPr/>
            <p:nvPr/>
          </p:nvGrpSpPr>
          <p:grpSpPr>
            <a:xfrm>
              <a:off x="8612861" y="84616"/>
              <a:ext cx="344672" cy="363867"/>
              <a:chOff x="-3171395" y="736983"/>
              <a:chExt cx="1712232" cy="1807587"/>
            </a:xfrm>
          </p:grpSpPr>
          <p:grpSp>
            <p:nvGrpSpPr>
              <p:cNvPr id="537" name="Google Shape;537;p35"/>
              <p:cNvGrpSpPr/>
              <p:nvPr/>
            </p:nvGrpSpPr>
            <p:grpSpPr>
              <a:xfrm>
                <a:off x="-3128356" y="827596"/>
                <a:ext cx="1626149" cy="1626342"/>
                <a:chOff x="-4570025" y="-195475"/>
                <a:chExt cx="1932900" cy="1932900"/>
              </a:xfrm>
            </p:grpSpPr>
            <p:sp>
              <p:nvSpPr>
                <p:cNvPr id="538" name="Google Shape;538;p35"/>
                <p:cNvSpPr/>
                <p:nvPr/>
              </p:nvSpPr>
              <p:spPr>
                <a:xfrm>
                  <a:off x="-4260385" y="114186"/>
                  <a:ext cx="1313700" cy="1313700"/>
                </a:xfrm>
                <a:prstGeom prst="mathPlus">
                  <a:avLst>
                    <a:gd fmla="val 5816"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4570025" y="-195475"/>
                  <a:ext cx="1932900" cy="1932900"/>
                </a:xfrm>
                <a:prstGeom prst="donut">
                  <a:avLst>
                    <a:gd fmla="val 401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5"/>
              <p:cNvGrpSpPr/>
              <p:nvPr/>
            </p:nvGrpSpPr>
            <p:grpSpPr>
              <a:xfrm>
                <a:off x="-3171395" y="736983"/>
                <a:ext cx="1712232" cy="1807587"/>
                <a:chOff x="-1141405" y="2245329"/>
                <a:chExt cx="336848" cy="355600"/>
              </a:xfrm>
            </p:grpSpPr>
            <p:sp>
              <p:nvSpPr>
                <p:cNvPr id="541" name="Google Shape;541;p3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5" name="Google Shape;545;p35"/>
            <p:cNvGrpSpPr/>
            <p:nvPr/>
          </p:nvGrpSpPr>
          <p:grpSpPr>
            <a:xfrm>
              <a:off x="8612861" y="4706666"/>
              <a:ext cx="344672" cy="363867"/>
              <a:chOff x="-3171395" y="736983"/>
              <a:chExt cx="1712232" cy="1807587"/>
            </a:xfrm>
          </p:grpSpPr>
          <p:grpSp>
            <p:nvGrpSpPr>
              <p:cNvPr id="546" name="Google Shape;546;p35"/>
              <p:cNvGrpSpPr/>
              <p:nvPr/>
            </p:nvGrpSpPr>
            <p:grpSpPr>
              <a:xfrm>
                <a:off x="-3128356" y="827596"/>
                <a:ext cx="1626149" cy="1626342"/>
                <a:chOff x="-4570025" y="-195475"/>
                <a:chExt cx="1932900" cy="1932900"/>
              </a:xfrm>
            </p:grpSpPr>
            <p:sp>
              <p:nvSpPr>
                <p:cNvPr id="547" name="Google Shape;547;p35"/>
                <p:cNvSpPr/>
                <p:nvPr/>
              </p:nvSpPr>
              <p:spPr>
                <a:xfrm>
                  <a:off x="-4260385" y="114186"/>
                  <a:ext cx="1313700" cy="1313700"/>
                </a:xfrm>
                <a:prstGeom prst="mathPlus">
                  <a:avLst>
                    <a:gd fmla="val 5816"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4570025" y="-195475"/>
                  <a:ext cx="1932900" cy="1932900"/>
                </a:xfrm>
                <a:prstGeom prst="donut">
                  <a:avLst>
                    <a:gd fmla="val 401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35"/>
              <p:cNvGrpSpPr/>
              <p:nvPr/>
            </p:nvGrpSpPr>
            <p:grpSpPr>
              <a:xfrm>
                <a:off x="-3171395" y="736983"/>
                <a:ext cx="1712232" cy="1807587"/>
                <a:chOff x="-1141405" y="2245329"/>
                <a:chExt cx="336848" cy="355600"/>
              </a:xfrm>
            </p:grpSpPr>
            <p:sp>
              <p:nvSpPr>
                <p:cNvPr id="550" name="Google Shape;550;p3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54" name="Shape 554"/>
        <p:cNvGrpSpPr/>
        <p:nvPr/>
      </p:nvGrpSpPr>
      <p:grpSpPr>
        <a:xfrm>
          <a:off x="0" y="0"/>
          <a:ext cx="0" cy="0"/>
          <a:chOff x="0" y="0"/>
          <a:chExt cx="0" cy="0"/>
        </a:xfrm>
      </p:grpSpPr>
      <p:sp>
        <p:nvSpPr>
          <p:cNvPr id="555" name="Google Shape;555;p36"/>
          <p:cNvSpPr/>
          <p:nvPr/>
        </p:nvSpPr>
        <p:spPr>
          <a:xfrm>
            <a:off x="-171125" y="123050"/>
            <a:ext cx="93150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flipH="1">
            <a:off x="-171075" y="4778500"/>
            <a:ext cx="9468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grpSp>
        <p:nvGrpSpPr>
          <p:cNvPr id="72" name="Google Shape;72;p5"/>
          <p:cNvGrpSpPr/>
          <p:nvPr/>
        </p:nvGrpSpPr>
        <p:grpSpPr>
          <a:xfrm>
            <a:off x="175025" y="244675"/>
            <a:ext cx="8793900" cy="4642975"/>
            <a:chOff x="175025" y="244675"/>
            <a:chExt cx="8793900" cy="4642975"/>
          </a:xfrm>
        </p:grpSpPr>
        <p:cxnSp>
          <p:nvCxnSpPr>
            <p:cNvPr id="73" name="Google Shape;73;p5"/>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74" name="Google Shape;74;p5"/>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75" name="Google Shape;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 name="Google Shape;76;p5"/>
          <p:cNvSpPr txBox="1"/>
          <p:nvPr>
            <p:ph idx="1" type="subTitle"/>
          </p:nvPr>
        </p:nvSpPr>
        <p:spPr>
          <a:xfrm>
            <a:off x="1141488" y="2367300"/>
            <a:ext cx="2861700" cy="160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 name="Google Shape;77;p5"/>
          <p:cNvSpPr txBox="1"/>
          <p:nvPr>
            <p:ph idx="2" type="subTitle"/>
          </p:nvPr>
        </p:nvSpPr>
        <p:spPr>
          <a:xfrm>
            <a:off x="1141488" y="2078375"/>
            <a:ext cx="28617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8" name="Google Shape;78;p5"/>
          <p:cNvSpPr txBox="1"/>
          <p:nvPr>
            <p:ph idx="3" type="subTitle"/>
          </p:nvPr>
        </p:nvSpPr>
        <p:spPr>
          <a:xfrm>
            <a:off x="5140805" y="2367300"/>
            <a:ext cx="2861700" cy="160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5"/>
          <p:cNvSpPr txBox="1"/>
          <p:nvPr>
            <p:ph idx="4" type="subTitle"/>
          </p:nvPr>
        </p:nvSpPr>
        <p:spPr>
          <a:xfrm>
            <a:off x="5140805" y="2078375"/>
            <a:ext cx="28617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0" name="Google Shape;80;p5"/>
          <p:cNvSpPr/>
          <p:nvPr/>
        </p:nvSpPr>
        <p:spPr>
          <a:xfrm>
            <a:off x="-104475" y="4770150"/>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grpSp>
        <p:nvGrpSpPr>
          <p:cNvPr id="82" name="Google Shape;82;p6"/>
          <p:cNvGrpSpPr/>
          <p:nvPr/>
        </p:nvGrpSpPr>
        <p:grpSpPr>
          <a:xfrm>
            <a:off x="175025" y="244675"/>
            <a:ext cx="8793900" cy="4642975"/>
            <a:chOff x="175025" y="244675"/>
            <a:chExt cx="8793900" cy="4642975"/>
          </a:xfrm>
        </p:grpSpPr>
        <p:cxnSp>
          <p:nvCxnSpPr>
            <p:cNvPr id="83" name="Google Shape;83;p6"/>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84" name="Google Shape;84;p6"/>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grpSp>
        <p:nvGrpSpPr>
          <p:cNvPr id="85" name="Google Shape;85;p6"/>
          <p:cNvGrpSpPr/>
          <p:nvPr/>
        </p:nvGrpSpPr>
        <p:grpSpPr>
          <a:xfrm rot="-2700000">
            <a:off x="119050" y="3890575"/>
            <a:ext cx="524973" cy="554209"/>
            <a:chOff x="-3171395" y="736983"/>
            <a:chExt cx="1712232" cy="1807587"/>
          </a:xfrm>
        </p:grpSpPr>
        <p:grpSp>
          <p:nvGrpSpPr>
            <p:cNvPr id="86" name="Google Shape;86;p6"/>
            <p:cNvGrpSpPr/>
            <p:nvPr/>
          </p:nvGrpSpPr>
          <p:grpSpPr>
            <a:xfrm>
              <a:off x="-3128356" y="827596"/>
              <a:ext cx="1626149" cy="1626342"/>
              <a:chOff x="-4570025" y="-195475"/>
              <a:chExt cx="1932900" cy="1932900"/>
            </a:xfrm>
          </p:grpSpPr>
          <p:sp>
            <p:nvSpPr>
              <p:cNvPr id="87" name="Google Shape;87;p6"/>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6"/>
            <p:cNvGrpSpPr/>
            <p:nvPr/>
          </p:nvGrpSpPr>
          <p:grpSpPr>
            <a:xfrm>
              <a:off x="-3171395" y="736983"/>
              <a:ext cx="1712232" cy="1807587"/>
              <a:chOff x="-1141405" y="2245329"/>
              <a:chExt cx="336848" cy="355600"/>
            </a:xfrm>
          </p:grpSpPr>
          <p:sp>
            <p:nvSpPr>
              <p:cNvPr id="90" name="Google Shape;90;p6"/>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6"/>
          <p:cNvSpPr/>
          <p:nvPr/>
        </p:nvSpPr>
        <p:spPr>
          <a:xfrm>
            <a:off x="-464275" y="3125825"/>
            <a:ext cx="1177500" cy="11775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6"/>
          <p:cNvGrpSpPr/>
          <p:nvPr/>
        </p:nvGrpSpPr>
        <p:grpSpPr>
          <a:xfrm rot="-5400000">
            <a:off x="6255017" y="-959784"/>
            <a:ext cx="1395516" cy="1538384"/>
            <a:chOff x="310284" y="3367548"/>
            <a:chExt cx="872634" cy="961971"/>
          </a:xfrm>
        </p:grpSpPr>
        <p:sp>
          <p:nvSpPr>
            <p:cNvPr id="96" name="Google Shape;96;p6"/>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9" name="Shape 99"/>
        <p:cNvGrpSpPr/>
        <p:nvPr/>
      </p:nvGrpSpPr>
      <p:grpSpPr>
        <a:xfrm>
          <a:off x="0" y="0"/>
          <a:ext cx="0" cy="0"/>
          <a:chOff x="0" y="0"/>
          <a:chExt cx="0" cy="0"/>
        </a:xfrm>
      </p:grpSpPr>
      <p:grpSp>
        <p:nvGrpSpPr>
          <p:cNvPr id="100" name="Google Shape;100;p7"/>
          <p:cNvGrpSpPr/>
          <p:nvPr/>
        </p:nvGrpSpPr>
        <p:grpSpPr>
          <a:xfrm>
            <a:off x="175025" y="244675"/>
            <a:ext cx="8793900" cy="4642975"/>
            <a:chOff x="175025" y="244675"/>
            <a:chExt cx="8793900" cy="4642975"/>
          </a:xfrm>
        </p:grpSpPr>
        <p:cxnSp>
          <p:nvCxnSpPr>
            <p:cNvPr id="101" name="Google Shape;101;p7"/>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02" name="Google Shape;102;p7"/>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03" name="Google Shape;10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7"/>
          <p:cNvSpPr txBox="1"/>
          <p:nvPr>
            <p:ph idx="1" type="subTitle"/>
          </p:nvPr>
        </p:nvSpPr>
        <p:spPr>
          <a:xfrm>
            <a:off x="720000" y="1541950"/>
            <a:ext cx="4695000" cy="216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105" name="Google Shape;105;p7"/>
          <p:cNvGrpSpPr/>
          <p:nvPr/>
        </p:nvGrpSpPr>
        <p:grpSpPr>
          <a:xfrm rot="10800000">
            <a:off x="-273727" y="1918278"/>
            <a:ext cx="736590" cy="812000"/>
            <a:chOff x="310284" y="3367548"/>
            <a:chExt cx="872634" cy="961971"/>
          </a:xfrm>
        </p:grpSpPr>
        <p:sp>
          <p:nvSpPr>
            <p:cNvPr id="106" name="Google Shape;106;p7"/>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grpSp>
        <p:nvGrpSpPr>
          <p:cNvPr id="109" name="Google Shape;109;p8"/>
          <p:cNvGrpSpPr/>
          <p:nvPr/>
        </p:nvGrpSpPr>
        <p:grpSpPr>
          <a:xfrm>
            <a:off x="175025" y="244675"/>
            <a:ext cx="8793900" cy="4642975"/>
            <a:chOff x="175025" y="244675"/>
            <a:chExt cx="8793900" cy="4642975"/>
          </a:xfrm>
        </p:grpSpPr>
        <p:cxnSp>
          <p:nvCxnSpPr>
            <p:cNvPr id="110" name="Google Shape;110;p8"/>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11" name="Google Shape;111;p8"/>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12" name="Google Shape;112;p8"/>
          <p:cNvSpPr txBox="1"/>
          <p:nvPr>
            <p:ph type="title"/>
          </p:nvPr>
        </p:nvSpPr>
        <p:spPr>
          <a:xfrm>
            <a:off x="1079725" y="1736313"/>
            <a:ext cx="6987000" cy="1671000"/>
          </a:xfrm>
          <a:prstGeom prst="rect">
            <a:avLst/>
          </a:prstGeom>
          <a:solidFill>
            <a:schemeClr val="accent3"/>
          </a:solidFill>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3" name="Google Shape;113;p8"/>
          <p:cNvSpPr/>
          <p:nvPr/>
        </p:nvSpPr>
        <p:spPr>
          <a:xfrm>
            <a:off x="-49300" y="2226125"/>
            <a:ext cx="484800" cy="484800"/>
          </a:xfrm>
          <a:prstGeom prst="ellipse">
            <a:avLst/>
          </a:pr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8"/>
          <p:cNvGrpSpPr/>
          <p:nvPr/>
        </p:nvGrpSpPr>
        <p:grpSpPr>
          <a:xfrm>
            <a:off x="-142541" y="2423514"/>
            <a:ext cx="855774" cy="903432"/>
            <a:chOff x="-3171395" y="736983"/>
            <a:chExt cx="1712232" cy="1807587"/>
          </a:xfrm>
        </p:grpSpPr>
        <p:grpSp>
          <p:nvGrpSpPr>
            <p:cNvPr id="115" name="Google Shape;115;p8"/>
            <p:cNvGrpSpPr/>
            <p:nvPr/>
          </p:nvGrpSpPr>
          <p:grpSpPr>
            <a:xfrm>
              <a:off x="-3128356" y="827596"/>
              <a:ext cx="1626149" cy="1626342"/>
              <a:chOff x="-4570025" y="-195475"/>
              <a:chExt cx="1932900" cy="1932900"/>
            </a:xfrm>
          </p:grpSpPr>
          <p:sp>
            <p:nvSpPr>
              <p:cNvPr id="116" name="Google Shape;116;p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3171395" y="736983"/>
              <a:ext cx="1712232" cy="1807587"/>
              <a:chOff x="-1141405" y="2245329"/>
              <a:chExt cx="336848" cy="355600"/>
            </a:xfrm>
          </p:grpSpPr>
          <p:sp>
            <p:nvSpPr>
              <p:cNvPr id="119" name="Google Shape;119;p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 name="Google Shape;123;p8"/>
          <p:cNvSpPr/>
          <p:nvPr/>
        </p:nvSpPr>
        <p:spPr>
          <a:xfrm>
            <a:off x="8993475" y="3489575"/>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8"/>
          <p:cNvGrpSpPr/>
          <p:nvPr/>
        </p:nvGrpSpPr>
        <p:grpSpPr>
          <a:xfrm>
            <a:off x="8732670" y="3623099"/>
            <a:ext cx="736602" cy="777624"/>
            <a:chOff x="-3171395" y="736983"/>
            <a:chExt cx="1712232" cy="1807587"/>
          </a:xfrm>
        </p:grpSpPr>
        <p:grpSp>
          <p:nvGrpSpPr>
            <p:cNvPr id="125" name="Google Shape;125;p8"/>
            <p:cNvGrpSpPr/>
            <p:nvPr/>
          </p:nvGrpSpPr>
          <p:grpSpPr>
            <a:xfrm>
              <a:off x="-3128356" y="827596"/>
              <a:ext cx="1626149" cy="1626342"/>
              <a:chOff x="-4570025" y="-195475"/>
              <a:chExt cx="1932900" cy="1932900"/>
            </a:xfrm>
          </p:grpSpPr>
          <p:sp>
            <p:nvSpPr>
              <p:cNvPr id="126" name="Google Shape;126;p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8"/>
            <p:cNvGrpSpPr/>
            <p:nvPr/>
          </p:nvGrpSpPr>
          <p:grpSpPr>
            <a:xfrm>
              <a:off x="-3171395" y="736983"/>
              <a:ext cx="1712232" cy="1807587"/>
              <a:chOff x="-1141405" y="2245329"/>
              <a:chExt cx="336848" cy="355600"/>
            </a:xfrm>
          </p:grpSpPr>
          <p:sp>
            <p:nvSpPr>
              <p:cNvPr id="129" name="Google Shape;129;p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3" name="Shape 133"/>
        <p:cNvGrpSpPr/>
        <p:nvPr/>
      </p:nvGrpSpPr>
      <p:grpSpPr>
        <a:xfrm>
          <a:off x="0" y="0"/>
          <a:ext cx="0" cy="0"/>
          <a:chOff x="0" y="0"/>
          <a:chExt cx="0" cy="0"/>
        </a:xfrm>
      </p:grpSpPr>
      <p:sp>
        <p:nvSpPr>
          <p:cNvPr id="134" name="Google Shape;134;p9"/>
          <p:cNvSpPr txBox="1"/>
          <p:nvPr>
            <p:ph type="title"/>
          </p:nvPr>
        </p:nvSpPr>
        <p:spPr>
          <a:xfrm>
            <a:off x="1702038" y="1329800"/>
            <a:ext cx="5739900" cy="16710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500"/>
              <a:buNone/>
              <a:defRPr sz="10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5" name="Google Shape;135;p9"/>
          <p:cNvSpPr txBox="1"/>
          <p:nvPr>
            <p:ph idx="1" type="subTitle"/>
          </p:nvPr>
        </p:nvSpPr>
        <p:spPr>
          <a:xfrm>
            <a:off x="1704475" y="3592400"/>
            <a:ext cx="57375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36" name="Google Shape;136;p9"/>
          <p:cNvGrpSpPr/>
          <p:nvPr/>
        </p:nvGrpSpPr>
        <p:grpSpPr>
          <a:xfrm>
            <a:off x="175025" y="244675"/>
            <a:ext cx="8793900" cy="4642975"/>
            <a:chOff x="175025" y="244675"/>
            <a:chExt cx="8793900" cy="4642975"/>
          </a:xfrm>
        </p:grpSpPr>
        <p:cxnSp>
          <p:nvCxnSpPr>
            <p:cNvPr id="137" name="Google Shape;137;p9"/>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38" name="Google Shape;138;p9"/>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sp>
        <p:nvSpPr>
          <p:cNvPr id="140" name="Google Shape;140;p10"/>
          <p:cNvSpPr/>
          <p:nvPr>
            <p:ph idx="2" type="pic"/>
          </p:nvPr>
        </p:nvSpPr>
        <p:spPr>
          <a:xfrm>
            <a:off x="-21750" y="-26550"/>
            <a:ext cx="9187500" cy="5196600"/>
          </a:xfrm>
          <a:prstGeom prst="rect">
            <a:avLst/>
          </a:prstGeom>
          <a:noFill/>
          <a:ln>
            <a:noFill/>
          </a:ln>
        </p:spPr>
      </p:sp>
      <p:sp>
        <p:nvSpPr>
          <p:cNvPr id="141" name="Google Shape;141;p10"/>
          <p:cNvSpPr txBox="1"/>
          <p:nvPr>
            <p:ph type="title"/>
          </p:nvPr>
        </p:nvSpPr>
        <p:spPr>
          <a:xfrm>
            <a:off x="720000" y="3292100"/>
            <a:ext cx="4151100" cy="1096200"/>
          </a:xfrm>
          <a:prstGeom prst="rect">
            <a:avLst/>
          </a:prstGeom>
          <a:solidFill>
            <a:schemeClr val="accent3"/>
          </a:solidFill>
        </p:spPr>
        <p:txBody>
          <a:bodyPr anchorCtr="0" anchor="t" bIns="91425" lIns="91425" spcFirstLastPara="1" rIns="91425" wrap="square" tIns="91425">
            <a:noAutofit/>
          </a:bodyPr>
          <a:lstStyle>
            <a:lvl1pPr lvl="0" rtl="0" algn="ctr">
              <a:spcBef>
                <a:spcPts val="0"/>
              </a:spcBef>
              <a:spcAft>
                <a:spcPts val="0"/>
              </a:spcAft>
              <a:buSzPts val="3500"/>
              <a:buNone/>
              <a:defRPr sz="28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Outfit"/>
              <a:buChar char="●"/>
              <a:defRPr>
                <a:solidFill>
                  <a:schemeClr val="dk1"/>
                </a:solidFill>
                <a:latin typeface="Outfit"/>
                <a:ea typeface="Outfit"/>
                <a:cs typeface="Outfit"/>
                <a:sym typeface="Outfit"/>
              </a:defRPr>
            </a:lvl1pPr>
            <a:lvl2pPr indent="-317500" lvl="1" marL="9144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2pPr>
            <a:lvl3pPr indent="-317500" lvl="2" marL="13716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3pPr>
            <a:lvl4pPr indent="-317500" lvl="3" marL="18288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4pPr>
            <a:lvl5pPr indent="-317500" lvl="4" marL="22860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5pPr>
            <a:lvl6pPr indent="-317500" lvl="5" marL="27432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6pPr>
            <a:lvl7pPr indent="-317500" lvl="6" marL="32004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7pPr>
            <a:lvl8pPr indent="-317500" lvl="7" marL="3657600">
              <a:lnSpc>
                <a:spcPct val="100000"/>
              </a:lnSpc>
              <a:spcBef>
                <a:spcPts val="1600"/>
              </a:spcBef>
              <a:spcAft>
                <a:spcPts val="0"/>
              </a:spcAft>
              <a:buClr>
                <a:schemeClr val="dk1"/>
              </a:buClr>
              <a:buSzPts val="1400"/>
              <a:buFont typeface="Outfit"/>
              <a:buChar char="○"/>
              <a:defRPr>
                <a:solidFill>
                  <a:schemeClr val="dk1"/>
                </a:solidFill>
                <a:latin typeface="Outfit"/>
                <a:ea typeface="Outfit"/>
                <a:cs typeface="Outfit"/>
                <a:sym typeface="Outfit"/>
              </a:defRPr>
            </a:lvl8pPr>
            <a:lvl9pPr indent="-317500" lvl="8" marL="4114800">
              <a:lnSpc>
                <a:spcPct val="100000"/>
              </a:lnSpc>
              <a:spcBef>
                <a:spcPts val="1600"/>
              </a:spcBef>
              <a:spcAft>
                <a:spcPts val="1600"/>
              </a:spcAft>
              <a:buClr>
                <a:schemeClr val="dk1"/>
              </a:buClr>
              <a:buSzPts val="1400"/>
              <a:buFont typeface="Outfit"/>
              <a:buChar char="■"/>
              <a:defRPr>
                <a:solidFill>
                  <a:schemeClr val="dk1"/>
                </a:solidFill>
                <a:latin typeface="Outfit"/>
                <a:ea typeface="Outfit"/>
                <a:cs typeface="Outfit"/>
                <a:sym typeface="Outfi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7"/>
          <p:cNvSpPr txBox="1"/>
          <p:nvPr>
            <p:ph type="ctrTitle"/>
          </p:nvPr>
        </p:nvSpPr>
        <p:spPr>
          <a:xfrm>
            <a:off x="722850" y="1676675"/>
            <a:ext cx="5790900" cy="227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solidFill>
                  <a:schemeClr val="accent3"/>
                </a:solidFill>
              </a:rPr>
              <a:t>DRONE</a:t>
            </a:r>
            <a:r>
              <a:rPr lang="en"/>
              <a:t>.</a:t>
            </a:r>
            <a:r>
              <a:rPr lang="en" sz="3900"/>
              <a:t>Delivery</a:t>
            </a:r>
            <a:endParaRPr sz="3400">
              <a:solidFill>
                <a:schemeClr val="dk1"/>
              </a:solidFill>
            </a:endParaRPr>
          </a:p>
          <a:p>
            <a:pPr indent="0" lvl="0" marL="0" rtl="0" algn="l">
              <a:spcBef>
                <a:spcPts val="0"/>
              </a:spcBef>
              <a:spcAft>
                <a:spcPts val="0"/>
              </a:spcAft>
              <a:buNone/>
            </a:pPr>
            <a:r>
              <a:rPr lang="en" sz="4500">
                <a:solidFill>
                  <a:schemeClr val="dk1"/>
                </a:solidFill>
              </a:rPr>
              <a:t>Dev </a:t>
            </a:r>
            <a:r>
              <a:rPr lang="en" sz="4500">
                <a:solidFill>
                  <a:schemeClr val="dk1"/>
                </a:solidFill>
              </a:rPr>
              <a:t>Planning &amp; BluePrint</a:t>
            </a:r>
            <a:endParaRPr sz="4500">
              <a:solidFill>
                <a:schemeClr val="dk1"/>
              </a:solidFill>
            </a:endParaRPr>
          </a:p>
        </p:txBody>
      </p:sp>
      <p:grpSp>
        <p:nvGrpSpPr>
          <p:cNvPr id="562" name="Google Shape;562;p37"/>
          <p:cNvGrpSpPr/>
          <p:nvPr/>
        </p:nvGrpSpPr>
        <p:grpSpPr>
          <a:xfrm flipH="1">
            <a:off x="5755793" y="1315441"/>
            <a:ext cx="2421534" cy="1419407"/>
            <a:chOff x="2540729" y="391407"/>
            <a:chExt cx="2172753" cy="1362718"/>
          </a:xfrm>
        </p:grpSpPr>
        <p:sp>
          <p:nvSpPr>
            <p:cNvPr id="563" name="Google Shape;563;p37"/>
            <p:cNvSpPr/>
            <p:nvPr/>
          </p:nvSpPr>
          <p:spPr>
            <a:xfrm>
              <a:off x="3927190" y="948713"/>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7"/>
            <p:cNvSpPr/>
            <p:nvPr/>
          </p:nvSpPr>
          <p:spPr>
            <a:xfrm rot="5400000">
              <a:off x="3577039" y="851418"/>
              <a:ext cx="409314" cy="51738"/>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7"/>
            <p:cNvSpPr/>
            <p:nvPr/>
          </p:nvSpPr>
          <p:spPr>
            <a:xfrm>
              <a:off x="3391357" y="622911"/>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7"/>
            <p:cNvSpPr/>
            <p:nvPr/>
          </p:nvSpPr>
          <p:spPr>
            <a:xfrm>
              <a:off x="3418336" y="643668"/>
              <a:ext cx="732909" cy="18096"/>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7"/>
            <p:cNvSpPr/>
            <p:nvPr/>
          </p:nvSpPr>
          <p:spPr>
            <a:xfrm>
              <a:off x="3746784" y="644060"/>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7"/>
            <p:cNvSpPr/>
            <p:nvPr/>
          </p:nvSpPr>
          <p:spPr>
            <a:xfrm>
              <a:off x="3425920" y="396258"/>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7"/>
            <p:cNvSpPr/>
            <p:nvPr/>
          </p:nvSpPr>
          <p:spPr>
            <a:xfrm>
              <a:off x="3389259" y="396433"/>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7"/>
            <p:cNvSpPr/>
            <p:nvPr/>
          </p:nvSpPr>
          <p:spPr>
            <a:xfrm>
              <a:off x="3773613" y="447295"/>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7"/>
            <p:cNvSpPr/>
            <p:nvPr/>
          </p:nvSpPr>
          <p:spPr>
            <a:xfrm>
              <a:off x="3773613" y="607312"/>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7"/>
            <p:cNvSpPr/>
            <p:nvPr/>
          </p:nvSpPr>
          <p:spPr>
            <a:xfrm>
              <a:off x="3734942" y="603597"/>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7"/>
            <p:cNvSpPr/>
            <p:nvPr/>
          </p:nvSpPr>
          <p:spPr>
            <a:xfrm>
              <a:off x="3737913" y="580307"/>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7"/>
            <p:cNvSpPr/>
            <p:nvPr/>
          </p:nvSpPr>
          <p:spPr>
            <a:xfrm>
              <a:off x="3734374" y="576855"/>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7"/>
            <p:cNvSpPr/>
            <p:nvPr/>
          </p:nvSpPr>
          <p:spPr>
            <a:xfrm>
              <a:off x="3800006" y="452189"/>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p:nvPr/>
          </p:nvSpPr>
          <p:spPr>
            <a:xfrm>
              <a:off x="3788994" y="391407"/>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7"/>
            <p:cNvSpPr/>
            <p:nvPr/>
          </p:nvSpPr>
          <p:spPr>
            <a:xfrm>
              <a:off x="3761509" y="515636"/>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a:off x="3761640" y="503401"/>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
            <p:cNvSpPr/>
            <p:nvPr/>
          </p:nvSpPr>
          <p:spPr>
            <a:xfrm>
              <a:off x="3764000" y="505411"/>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7"/>
            <p:cNvSpPr/>
            <p:nvPr/>
          </p:nvSpPr>
          <p:spPr>
            <a:xfrm>
              <a:off x="3756921" y="543733"/>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7"/>
            <p:cNvSpPr/>
            <p:nvPr/>
          </p:nvSpPr>
          <p:spPr>
            <a:xfrm>
              <a:off x="3726159" y="584415"/>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7"/>
            <p:cNvSpPr/>
            <p:nvPr/>
          </p:nvSpPr>
          <p:spPr>
            <a:xfrm>
              <a:off x="3562428" y="603204"/>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7"/>
            <p:cNvSpPr/>
            <p:nvPr/>
          </p:nvSpPr>
          <p:spPr>
            <a:xfrm>
              <a:off x="3540711" y="660665"/>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7"/>
            <p:cNvSpPr/>
            <p:nvPr/>
          </p:nvSpPr>
          <p:spPr>
            <a:xfrm>
              <a:off x="3540798" y="523546"/>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7"/>
            <p:cNvSpPr/>
            <p:nvPr/>
          </p:nvSpPr>
          <p:spPr>
            <a:xfrm>
              <a:off x="3106572" y="1450603"/>
              <a:ext cx="732890" cy="15602"/>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7"/>
            <p:cNvSpPr/>
            <p:nvPr/>
          </p:nvSpPr>
          <p:spPr>
            <a:xfrm>
              <a:off x="2962182" y="1113887"/>
              <a:ext cx="409314" cy="51738"/>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
            <p:cNvSpPr/>
            <p:nvPr/>
          </p:nvSpPr>
          <p:spPr>
            <a:xfrm>
              <a:off x="2542827" y="1111221"/>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7"/>
            <p:cNvSpPr/>
            <p:nvPr/>
          </p:nvSpPr>
          <p:spPr>
            <a:xfrm>
              <a:off x="3748368" y="922890"/>
              <a:ext cx="50077" cy="40726"/>
            </a:xfrm>
            <a:custGeom>
              <a:rect b="b" l="l" r="r" t="t"/>
              <a:pathLst>
                <a:path extrusionOk="0" h="932" w="1146">
                  <a:moveTo>
                    <a:pt x="571" y="0"/>
                  </a:moveTo>
                  <a:cubicBezTo>
                    <a:pt x="257" y="0"/>
                    <a:pt x="2" y="207"/>
                    <a:pt x="1" y="465"/>
                  </a:cubicBezTo>
                  <a:cubicBezTo>
                    <a:pt x="1" y="722"/>
                    <a:pt x="256" y="931"/>
                    <a:pt x="572" y="931"/>
                  </a:cubicBezTo>
                  <a:cubicBezTo>
                    <a:pt x="573" y="931"/>
                    <a:pt x="574" y="931"/>
                    <a:pt x="575" y="931"/>
                  </a:cubicBezTo>
                  <a:cubicBezTo>
                    <a:pt x="889" y="931"/>
                    <a:pt x="1144" y="724"/>
                    <a:pt x="1145" y="470"/>
                  </a:cubicBezTo>
                  <a:cubicBezTo>
                    <a:pt x="1145" y="211"/>
                    <a:pt x="890" y="2"/>
                    <a:pt x="575" y="0"/>
                  </a:cubicBezTo>
                  <a:cubicBezTo>
                    <a:pt x="574" y="0"/>
                    <a:pt x="572" y="0"/>
                    <a:pt x="57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7"/>
            <p:cNvSpPr/>
            <p:nvPr/>
          </p:nvSpPr>
          <p:spPr>
            <a:xfrm>
              <a:off x="3934952" y="789484"/>
              <a:ext cx="111647" cy="232340"/>
            </a:xfrm>
            <a:custGeom>
              <a:rect b="b" l="l" r="r" t="t"/>
              <a:pathLst>
                <a:path extrusionOk="0" h="5317" w="2555">
                  <a:moveTo>
                    <a:pt x="2547" y="0"/>
                  </a:moveTo>
                  <a:cubicBezTo>
                    <a:pt x="2424" y="71"/>
                    <a:pt x="2307" y="145"/>
                    <a:pt x="2191" y="220"/>
                  </a:cubicBezTo>
                  <a:cubicBezTo>
                    <a:pt x="2156" y="242"/>
                    <a:pt x="2122" y="266"/>
                    <a:pt x="2088" y="288"/>
                  </a:cubicBezTo>
                  <a:cubicBezTo>
                    <a:pt x="2010" y="342"/>
                    <a:pt x="1931" y="397"/>
                    <a:pt x="1858" y="451"/>
                  </a:cubicBezTo>
                  <a:cubicBezTo>
                    <a:pt x="1822" y="477"/>
                    <a:pt x="1787" y="502"/>
                    <a:pt x="1753" y="529"/>
                  </a:cubicBezTo>
                  <a:cubicBezTo>
                    <a:pt x="1676" y="588"/>
                    <a:pt x="1601" y="648"/>
                    <a:pt x="1528" y="709"/>
                  </a:cubicBezTo>
                  <a:cubicBezTo>
                    <a:pt x="1505" y="729"/>
                    <a:pt x="1481" y="748"/>
                    <a:pt x="1458" y="768"/>
                  </a:cubicBezTo>
                  <a:cubicBezTo>
                    <a:pt x="1364" y="849"/>
                    <a:pt x="1276" y="931"/>
                    <a:pt x="1192" y="1014"/>
                  </a:cubicBezTo>
                  <a:cubicBezTo>
                    <a:pt x="1173" y="1032"/>
                    <a:pt x="1156" y="1051"/>
                    <a:pt x="1138" y="1069"/>
                  </a:cubicBezTo>
                  <a:cubicBezTo>
                    <a:pt x="1073" y="1134"/>
                    <a:pt x="1012" y="1201"/>
                    <a:pt x="953" y="1268"/>
                  </a:cubicBezTo>
                  <a:cubicBezTo>
                    <a:pt x="929" y="1295"/>
                    <a:pt x="904" y="1324"/>
                    <a:pt x="879" y="1352"/>
                  </a:cubicBezTo>
                  <a:cubicBezTo>
                    <a:pt x="829" y="1414"/>
                    <a:pt x="781" y="1474"/>
                    <a:pt x="735" y="1535"/>
                  </a:cubicBezTo>
                  <a:cubicBezTo>
                    <a:pt x="713" y="1563"/>
                    <a:pt x="692" y="1591"/>
                    <a:pt x="672" y="1618"/>
                  </a:cubicBezTo>
                  <a:cubicBezTo>
                    <a:pt x="615" y="1697"/>
                    <a:pt x="561" y="1778"/>
                    <a:pt x="510" y="1860"/>
                  </a:cubicBezTo>
                  <a:cubicBezTo>
                    <a:pt x="506" y="1867"/>
                    <a:pt x="499" y="1874"/>
                    <a:pt x="495" y="1883"/>
                  </a:cubicBezTo>
                  <a:cubicBezTo>
                    <a:pt x="442" y="1972"/>
                    <a:pt x="393" y="2063"/>
                    <a:pt x="349" y="2152"/>
                  </a:cubicBezTo>
                  <a:cubicBezTo>
                    <a:pt x="335" y="2178"/>
                    <a:pt x="322" y="2206"/>
                    <a:pt x="310" y="2234"/>
                  </a:cubicBezTo>
                  <a:cubicBezTo>
                    <a:pt x="281" y="2300"/>
                    <a:pt x="252" y="2364"/>
                    <a:pt x="226" y="2429"/>
                  </a:cubicBezTo>
                  <a:cubicBezTo>
                    <a:pt x="215" y="2461"/>
                    <a:pt x="204" y="2490"/>
                    <a:pt x="192" y="2523"/>
                  </a:cubicBezTo>
                  <a:cubicBezTo>
                    <a:pt x="167" y="2590"/>
                    <a:pt x="146" y="2658"/>
                    <a:pt x="127" y="2727"/>
                  </a:cubicBezTo>
                  <a:cubicBezTo>
                    <a:pt x="119" y="2752"/>
                    <a:pt x="110" y="2775"/>
                    <a:pt x="104" y="2801"/>
                  </a:cubicBezTo>
                  <a:cubicBezTo>
                    <a:pt x="81" y="2893"/>
                    <a:pt x="63" y="2986"/>
                    <a:pt x="47" y="3078"/>
                  </a:cubicBezTo>
                  <a:cubicBezTo>
                    <a:pt x="44" y="3096"/>
                    <a:pt x="43" y="3113"/>
                    <a:pt x="41" y="3132"/>
                  </a:cubicBezTo>
                  <a:cubicBezTo>
                    <a:pt x="30" y="3207"/>
                    <a:pt x="21" y="3283"/>
                    <a:pt x="16" y="3359"/>
                  </a:cubicBezTo>
                  <a:cubicBezTo>
                    <a:pt x="15" y="3390"/>
                    <a:pt x="15" y="3421"/>
                    <a:pt x="13" y="3452"/>
                  </a:cubicBezTo>
                  <a:cubicBezTo>
                    <a:pt x="1" y="3842"/>
                    <a:pt x="67" y="4235"/>
                    <a:pt x="213" y="4621"/>
                  </a:cubicBezTo>
                  <a:lnTo>
                    <a:pt x="216" y="5316"/>
                  </a:lnTo>
                  <a:cubicBezTo>
                    <a:pt x="556" y="4407"/>
                    <a:pt x="1333" y="2544"/>
                    <a:pt x="2554" y="1838"/>
                  </a:cubicBezTo>
                  <a:lnTo>
                    <a:pt x="2547" y="0"/>
                  </a:ln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a:off x="3159908" y="841833"/>
              <a:ext cx="224037" cy="265331"/>
            </a:xfrm>
            <a:custGeom>
              <a:rect b="b" l="l" r="r" t="t"/>
              <a:pathLst>
                <a:path extrusionOk="0" h="6072" w="5127">
                  <a:moveTo>
                    <a:pt x="1" y="0"/>
                  </a:moveTo>
                  <a:lnTo>
                    <a:pt x="10" y="2840"/>
                  </a:lnTo>
                  <a:lnTo>
                    <a:pt x="1801" y="4576"/>
                  </a:lnTo>
                  <a:cubicBezTo>
                    <a:pt x="2273" y="5036"/>
                    <a:pt x="2993" y="5595"/>
                    <a:pt x="3643" y="6072"/>
                  </a:cubicBezTo>
                  <a:lnTo>
                    <a:pt x="3640" y="5138"/>
                  </a:lnTo>
                  <a:lnTo>
                    <a:pt x="5126" y="4281"/>
                  </a:lnTo>
                  <a:cubicBezTo>
                    <a:pt x="5011" y="4204"/>
                    <a:pt x="2820" y="2737"/>
                    <a:pt x="1791" y="1738"/>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a:off x="3325867" y="1091470"/>
              <a:ext cx="787" cy="4938"/>
            </a:xfrm>
            <a:custGeom>
              <a:rect b="b" l="l" r="r" t="t"/>
              <a:pathLst>
                <a:path extrusionOk="0" h="113" w="18">
                  <a:moveTo>
                    <a:pt x="1" y="0"/>
                  </a:moveTo>
                  <a:cubicBezTo>
                    <a:pt x="7" y="37"/>
                    <a:pt x="13" y="76"/>
                    <a:pt x="18" y="112"/>
                  </a:cubicBezTo>
                  <a:cubicBezTo>
                    <a:pt x="13" y="76"/>
                    <a:pt x="7" y="37"/>
                    <a:pt x="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7"/>
            <p:cNvSpPr/>
            <p:nvPr/>
          </p:nvSpPr>
          <p:spPr>
            <a:xfrm>
              <a:off x="3327440" y="1104230"/>
              <a:ext cx="350" cy="5156"/>
            </a:xfrm>
            <a:custGeom>
              <a:rect b="b" l="l" r="r" t="t"/>
              <a:pathLst>
                <a:path extrusionOk="0" h="118" w="8">
                  <a:moveTo>
                    <a:pt x="0" y="0"/>
                  </a:moveTo>
                  <a:cubicBezTo>
                    <a:pt x="3" y="39"/>
                    <a:pt x="6" y="77"/>
                    <a:pt x="8" y="117"/>
                  </a:cubicBezTo>
                  <a:cubicBezTo>
                    <a:pt x="6" y="77"/>
                    <a:pt x="5" y="39"/>
                    <a:pt x="0"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3323071" y="1078842"/>
              <a:ext cx="1049" cy="4195"/>
            </a:xfrm>
            <a:custGeom>
              <a:rect b="b" l="l" r="r" t="t"/>
              <a:pathLst>
                <a:path extrusionOk="0" h="96" w="24">
                  <a:moveTo>
                    <a:pt x="0" y="0"/>
                  </a:moveTo>
                  <a:cubicBezTo>
                    <a:pt x="9" y="32"/>
                    <a:pt x="16" y="65"/>
                    <a:pt x="23" y="95"/>
                  </a:cubicBezTo>
                  <a:cubicBezTo>
                    <a:pt x="16" y="65"/>
                    <a:pt x="9" y="32"/>
                    <a:pt x="0"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4066915" y="1212990"/>
              <a:ext cx="32249" cy="42780"/>
            </a:xfrm>
            <a:custGeom>
              <a:rect b="b" l="l" r="r" t="t"/>
              <a:pathLst>
                <a:path extrusionOk="0" h="979" w="738">
                  <a:moveTo>
                    <a:pt x="728" y="0"/>
                  </a:moveTo>
                  <a:lnTo>
                    <a:pt x="1" y="420"/>
                  </a:lnTo>
                  <a:lnTo>
                    <a:pt x="8" y="979"/>
                  </a:lnTo>
                  <a:lnTo>
                    <a:pt x="737" y="557"/>
                  </a:lnTo>
                  <a:lnTo>
                    <a:pt x="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7"/>
            <p:cNvSpPr/>
            <p:nvPr/>
          </p:nvSpPr>
          <p:spPr>
            <a:xfrm>
              <a:off x="3732638" y="1087887"/>
              <a:ext cx="334679" cy="184272"/>
            </a:xfrm>
            <a:custGeom>
              <a:rect b="b" l="l" r="r" t="t"/>
              <a:pathLst>
                <a:path extrusionOk="0" h="4217" w="7659">
                  <a:moveTo>
                    <a:pt x="4230" y="1"/>
                  </a:moveTo>
                  <a:lnTo>
                    <a:pt x="7651" y="3283"/>
                  </a:lnTo>
                  <a:lnTo>
                    <a:pt x="7658" y="3840"/>
                  </a:lnTo>
                  <a:lnTo>
                    <a:pt x="5560" y="3226"/>
                  </a:lnTo>
                  <a:cubicBezTo>
                    <a:pt x="4716" y="2979"/>
                    <a:pt x="3807" y="3088"/>
                    <a:pt x="3044" y="3528"/>
                  </a:cubicBezTo>
                  <a:lnTo>
                    <a:pt x="1850" y="4217"/>
                  </a:lnTo>
                  <a:lnTo>
                    <a:pt x="1" y="2442"/>
                  </a:lnTo>
                  <a:lnTo>
                    <a:pt x="42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7"/>
            <p:cNvSpPr/>
            <p:nvPr/>
          </p:nvSpPr>
          <p:spPr>
            <a:xfrm>
              <a:off x="3565979" y="1172309"/>
              <a:ext cx="65240" cy="124145"/>
            </a:xfrm>
            <a:custGeom>
              <a:rect b="b" l="l" r="r" t="t"/>
              <a:pathLst>
                <a:path extrusionOk="0" h="2841" w="1493">
                  <a:moveTo>
                    <a:pt x="1485" y="1"/>
                  </a:moveTo>
                  <a:lnTo>
                    <a:pt x="0" y="859"/>
                  </a:lnTo>
                  <a:lnTo>
                    <a:pt x="6" y="2654"/>
                  </a:lnTo>
                  <a:lnTo>
                    <a:pt x="1492" y="2840"/>
                  </a:ln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a:off x="3630825" y="1172309"/>
              <a:ext cx="70353" cy="164740"/>
            </a:xfrm>
            <a:custGeom>
              <a:rect b="b" l="l" r="r" t="t"/>
              <a:pathLst>
                <a:path extrusionOk="0" h="3770" w="1610">
                  <a:moveTo>
                    <a:pt x="1" y="1"/>
                  </a:moveTo>
                  <a:lnTo>
                    <a:pt x="8" y="2840"/>
                  </a:lnTo>
                  <a:lnTo>
                    <a:pt x="1610" y="3769"/>
                  </a:lnTo>
                  <a:lnTo>
                    <a:pt x="1600" y="93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7"/>
            <p:cNvSpPr/>
            <p:nvPr/>
          </p:nvSpPr>
          <p:spPr>
            <a:xfrm>
              <a:off x="3217063" y="1204513"/>
              <a:ext cx="349230" cy="142061"/>
            </a:xfrm>
            <a:custGeom>
              <a:rect b="b" l="l" r="r" t="t"/>
              <a:pathLst>
                <a:path extrusionOk="0" h="3251" w="7992">
                  <a:moveTo>
                    <a:pt x="6088" y="0"/>
                  </a:moveTo>
                  <a:cubicBezTo>
                    <a:pt x="3887" y="0"/>
                    <a:pt x="1685" y="485"/>
                    <a:pt x="0" y="1457"/>
                  </a:cubicBezTo>
                  <a:lnTo>
                    <a:pt x="8" y="3251"/>
                  </a:lnTo>
                  <a:cubicBezTo>
                    <a:pt x="1691" y="2279"/>
                    <a:pt x="3892" y="1794"/>
                    <a:pt x="6090" y="1794"/>
                  </a:cubicBezTo>
                  <a:cubicBezTo>
                    <a:pt x="6728" y="1794"/>
                    <a:pt x="7366" y="1835"/>
                    <a:pt x="7991" y="1917"/>
                  </a:cubicBezTo>
                  <a:lnTo>
                    <a:pt x="7985" y="122"/>
                  </a:lnTo>
                  <a:cubicBezTo>
                    <a:pt x="7361" y="41"/>
                    <a:pt x="6725" y="0"/>
                    <a:pt x="6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7"/>
            <p:cNvSpPr/>
            <p:nvPr/>
          </p:nvSpPr>
          <p:spPr>
            <a:xfrm>
              <a:off x="3850225" y="1338050"/>
              <a:ext cx="32249" cy="42824"/>
            </a:xfrm>
            <a:custGeom>
              <a:rect b="b" l="l" r="r" t="t"/>
              <a:pathLst>
                <a:path extrusionOk="0" h="980" w="738">
                  <a:moveTo>
                    <a:pt x="729" y="1"/>
                  </a:moveTo>
                  <a:lnTo>
                    <a:pt x="0" y="422"/>
                  </a:lnTo>
                  <a:lnTo>
                    <a:pt x="8" y="979"/>
                  </a:lnTo>
                  <a:lnTo>
                    <a:pt x="737" y="558"/>
                  </a:lnTo>
                  <a:lnTo>
                    <a:pt x="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a:off x="3700739" y="1212990"/>
              <a:ext cx="149839" cy="167886"/>
            </a:xfrm>
            <a:custGeom>
              <a:rect b="b" l="l" r="r" t="t"/>
              <a:pathLst>
                <a:path extrusionOk="0" h="3842" w="3429">
                  <a:moveTo>
                    <a:pt x="0" y="0"/>
                  </a:moveTo>
                  <a:lnTo>
                    <a:pt x="10" y="2838"/>
                  </a:lnTo>
                  <a:lnTo>
                    <a:pt x="3429" y="3841"/>
                  </a:lnTo>
                  <a:lnTo>
                    <a:pt x="3429" y="3841"/>
                  </a:lnTo>
                  <a:lnTo>
                    <a:pt x="3421" y="32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3159908" y="755051"/>
              <a:ext cx="472588" cy="273896"/>
            </a:xfrm>
            <a:custGeom>
              <a:rect b="b" l="l" r="r" t="t"/>
              <a:pathLst>
                <a:path extrusionOk="0" h="6268" w="10815">
                  <a:moveTo>
                    <a:pt x="3443" y="0"/>
                  </a:moveTo>
                  <a:lnTo>
                    <a:pt x="1" y="1986"/>
                  </a:lnTo>
                  <a:lnTo>
                    <a:pt x="1791" y="3724"/>
                  </a:lnTo>
                  <a:cubicBezTo>
                    <a:pt x="2820" y="4723"/>
                    <a:pt x="5011" y="6190"/>
                    <a:pt x="5126" y="6267"/>
                  </a:cubicBezTo>
                  <a:lnTo>
                    <a:pt x="10815" y="2982"/>
                  </a:lnTo>
                  <a:cubicBezTo>
                    <a:pt x="10681" y="2915"/>
                    <a:pt x="8158" y="1642"/>
                    <a:pt x="6437" y="1042"/>
                  </a:cubicBezTo>
                  <a:lnTo>
                    <a:pt x="3443" y="0"/>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3217063" y="789484"/>
              <a:ext cx="881728" cy="567062"/>
            </a:xfrm>
            <a:custGeom>
              <a:rect b="b" l="l" r="r" t="t"/>
              <a:pathLst>
                <a:path extrusionOk="0" h="12977" w="20178">
                  <a:moveTo>
                    <a:pt x="18976" y="0"/>
                  </a:moveTo>
                  <a:lnTo>
                    <a:pt x="18976" y="0"/>
                  </a:lnTo>
                  <a:cubicBezTo>
                    <a:pt x="18972" y="2"/>
                    <a:pt x="18969" y="4"/>
                    <a:pt x="18966" y="6"/>
                  </a:cubicBezTo>
                  <a:lnTo>
                    <a:pt x="18966" y="6"/>
                  </a:lnTo>
                  <a:cubicBezTo>
                    <a:pt x="18969" y="4"/>
                    <a:pt x="18972" y="2"/>
                    <a:pt x="18976" y="0"/>
                  </a:cubicBezTo>
                  <a:close/>
                  <a:moveTo>
                    <a:pt x="18966" y="6"/>
                  </a:moveTo>
                  <a:lnTo>
                    <a:pt x="18966" y="6"/>
                  </a:lnTo>
                  <a:cubicBezTo>
                    <a:pt x="17282" y="975"/>
                    <a:pt x="15083" y="1458"/>
                    <a:pt x="12886" y="1458"/>
                  </a:cubicBezTo>
                  <a:cubicBezTo>
                    <a:pt x="12250" y="1458"/>
                    <a:pt x="11614" y="1418"/>
                    <a:pt x="10991" y="1337"/>
                  </a:cubicBezTo>
                  <a:lnTo>
                    <a:pt x="9507" y="2194"/>
                  </a:lnTo>
                  <a:lnTo>
                    <a:pt x="3818" y="5479"/>
                  </a:lnTo>
                  <a:lnTo>
                    <a:pt x="2332" y="6336"/>
                  </a:lnTo>
                  <a:cubicBezTo>
                    <a:pt x="2369" y="6431"/>
                    <a:pt x="2400" y="6527"/>
                    <a:pt x="2426" y="6622"/>
                  </a:cubicBezTo>
                  <a:cubicBezTo>
                    <a:pt x="2435" y="6654"/>
                    <a:pt x="2442" y="6687"/>
                    <a:pt x="2449" y="6717"/>
                  </a:cubicBezTo>
                  <a:cubicBezTo>
                    <a:pt x="2465" y="6782"/>
                    <a:pt x="2480" y="6847"/>
                    <a:pt x="2491" y="6911"/>
                  </a:cubicBezTo>
                  <a:cubicBezTo>
                    <a:pt x="2497" y="6948"/>
                    <a:pt x="2503" y="6987"/>
                    <a:pt x="2508" y="7023"/>
                  </a:cubicBezTo>
                  <a:cubicBezTo>
                    <a:pt x="2515" y="7083"/>
                    <a:pt x="2523" y="7143"/>
                    <a:pt x="2526" y="7203"/>
                  </a:cubicBezTo>
                  <a:cubicBezTo>
                    <a:pt x="2529" y="7242"/>
                    <a:pt x="2532" y="7280"/>
                    <a:pt x="2534" y="7320"/>
                  </a:cubicBezTo>
                  <a:cubicBezTo>
                    <a:pt x="2546" y="7713"/>
                    <a:pt x="2483" y="8102"/>
                    <a:pt x="2338" y="8485"/>
                  </a:cubicBezTo>
                  <a:cubicBezTo>
                    <a:pt x="1999" y="9391"/>
                    <a:pt x="1219" y="10251"/>
                    <a:pt x="0" y="10955"/>
                  </a:cubicBezTo>
                  <a:cubicBezTo>
                    <a:pt x="1684" y="9984"/>
                    <a:pt x="3888" y="9498"/>
                    <a:pt x="6089" y="9498"/>
                  </a:cubicBezTo>
                  <a:cubicBezTo>
                    <a:pt x="6725" y="9498"/>
                    <a:pt x="7361" y="9539"/>
                    <a:pt x="7984" y="9620"/>
                  </a:cubicBezTo>
                  <a:lnTo>
                    <a:pt x="9470" y="8762"/>
                  </a:lnTo>
                  <a:lnTo>
                    <a:pt x="11069" y="9692"/>
                  </a:lnTo>
                  <a:lnTo>
                    <a:pt x="14490" y="12976"/>
                  </a:lnTo>
                  <a:lnTo>
                    <a:pt x="15219" y="12555"/>
                  </a:lnTo>
                  <a:lnTo>
                    <a:pt x="13649" y="11046"/>
                  </a:lnTo>
                  <a:lnTo>
                    <a:pt x="12901" y="10329"/>
                  </a:lnTo>
                  <a:cubicBezTo>
                    <a:pt x="12349" y="9798"/>
                    <a:pt x="12460" y="8889"/>
                    <a:pt x="13121" y="8506"/>
                  </a:cubicBezTo>
                  <a:lnTo>
                    <a:pt x="14576" y="7668"/>
                  </a:lnTo>
                  <a:cubicBezTo>
                    <a:pt x="14925" y="7467"/>
                    <a:pt x="15310" y="7368"/>
                    <a:pt x="15692" y="7368"/>
                  </a:cubicBezTo>
                  <a:cubicBezTo>
                    <a:pt x="16254" y="7368"/>
                    <a:pt x="16810" y="7580"/>
                    <a:pt x="17236" y="7989"/>
                  </a:cubicBezTo>
                  <a:lnTo>
                    <a:pt x="19450" y="10112"/>
                  </a:lnTo>
                  <a:lnTo>
                    <a:pt x="20177" y="9692"/>
                  </a:lnTo>
                  <a:lnTo>
                    <a:pt x="16756" y="6408"/>
                  </a:lnTo>
                  <a:lnTo>
                    <a:pt x="16648" y="6345"/>
                  </a:lnTo>
                  <a:lnTo>
                    <a:pt x="15156" y="5479"/>
                  </a:lnTo>
                  <a:lnTo>
                    <a:pt x="16642" y="4621"/>
                  </a:lnTo>
                  <a:cubicBezTo>
                    <a:pt x="16496" y="4236"/>
                    <a:pt x="16430" y="3842"/>
                    <a:pt x="16442" y="3452"/>
                  </a:cubicBezTo>
                  <a:cubicBezTo>
                    <a:pt x="16442" y="3421"/>
                    <a:pt x="16444" y="3390"/>
                    <a:pt x="16445" y="3359"/>
                  </a:cubicBezTo>
                  <a:cubicBezTo>
                    <a:pt x="16450" y="3283"/>
                    <a:pt x="16458" y="3207"/>
                    <a:pt x="16468" y="3132"/>
                  </a:cubicBezTo>
                  <a:cubicBezTo>
                    <a:pt x="16472" y="3115"/>
                    <a:pt x="16473" y="3096"/>
                    <a:pt x="16476" y="3080"/>
                  </a:cubicBezTo>
                  <a:cubicBezTo>
                    <a:pt x="16490" y="2986"/>
                    <a:pt x="16510" y="2893"/>
                    <a:pt x="16533" y="2801"/>
                  </a:cubicBezTo>
                  <a:cubicBezTo>
                    <a:pt x="16539" y="2775"/>
                    <a:pt x="16548" y="2752"/>
                    <a:pt x="16555" y="2727"/>
                  </a:cubicBezTo>
                  <a:cubicBezTo>
                    <a:pt x="16575" y="2660"/>
                    <a:pt x="16596" y="2590"/>
                    <a:pt x="16621" y="2523"/>
                  </a:cubicBezTo>
                  <a:cubicBezTo>
                    <a:pt x="16632" y="2492"/>
                    <a:pt x="16642" y="2461"/>
                    <a:pt x="16655" y="2430"/>
                  </a:cubicBezTo>
                  <a:cubicBezTo>
                    <a:pt x="16681" y="2364"/>
                    <a:pt x="16710" y="2300"/>
                    <a:pt x="16739" y="2234"/>
                  </a:cubicBezTo>
                  <a:cubicBezTo>
                    <a:pt x="16751" y="2206"/>
                    <a:pt x="16764" y="2178"/>
                    <a:pt x="16778" y="2152"/>
                  </a:cubicBezTo>
                  <a:cubicBezTo>
                    <a:pt x="16822" y="2063"/>
                    <a:pt x="16870" y="1972"/>
                    <a:pt x="16924" y="1883"/>
                  </a:cubicBezTo>
                  <a:cubicBezTo>
                    <a:pt x="16928" y="1875"/>
                    <a:pt x="16935" y="1867"/>
                    <a:pt x="16939" y="1860"/>
                  </a:cubicBezTo>
                  <a:cubicBezTo>
                    <a:pt x="16990" y="1778"/>
                    <a:pt x="17044" y="1698"/>
                    <a:pt x="17101" y="1618"/>
                  </a:cubicBezTo>
                  <a:cubicBezTo>
                    <a:pt x="17121" y="1591"/>
                    <a:pt x="17142" y="1563"/>
                    <a:pt x="17162" y="1537"/>
                  </a:cubicBezTo>
                  <a:cubicBezTo>
                    <a:pt x="17210" y="1474"/>
                    <a:pt x="17258" y="1414"/>
                    <a:pt x="17308" y="1354"/>
                  </a:cubicBezTo>
                  <a:cubicBezTo>
                    <a:pt x="17333" y="1324"/>
                    <a:pt x="17358" y="1297"/>
                    <a:pt x="17382" y="1268"/>
                  </a:cubicBezTo>
                  <a:cubicBezTo>
                    <a:pt x="17441" y="1201"/>
                    <a:pt x="17502" y="1134"/>
                    <a:pt x="17567" y="1069"/>
                  </a:cubicBezTo>
                  <a:cubicBezTo>
                    <a:pt x="17585" y="1051"/>
                    <a:pt x="17602" y="1032"/>
                    <a:pt x="17621" y="1014"/>
                  </a:cubicBezTo>
                  <a:cubicBezTo>
                    <a:pt x="17704" y="931"/>
                    <a:pt x="17793" y="849"/>
                    <a:pt x="17885" y="769"/>
                  </a:cubicBezTo>
                  <a:cubicBezTo>
                    <a:pt x="17910" y="749"/>
                    <a:pt x="17934" y="729"/>
                    <a:pt x="17957" y="709"/>
                  </a:cubicBezTo>
                  <a:cubicBezTo>
                    <a:pt x="18030" y="649"/>
                    <a:pt x="18104" y="588"/>
                    <a:pt x="18182" y="529"/>
                  </a:cubicBezTo>
                  <a:cubicBezTo>
                    <a:pt x="18216" y="502"/>
                    <a:pt x="18250" y="477"/>
                    <a:pt x="18287" y="451"/>
                  </a:cubicBezTo>
                  <a:cubicBezTo>
                    <a:pt x="18360" y="397"/>
                    <a:pt x="18437" y="342"/>
                    <a:pt x="18517" y="289"/>
                  </a:cubicBezTo>
                  <a:cubicBezTo>
                    <a:pt x="18551" y="266"/>
                    <a:pt x="18585" y="242"/>
                    <a:pt x="18620" y="220"/>
                  </a:cubicBezTo>
                  <a:cubicBezTo>
                    <a:pt x="18731" y="147"/>
                    <a:pt x="18846" y="75"/>
                    <a:pt x="18966" y="6"/>
                  </a:cubicBez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7"/>
            <p:cNvSpPr/>
            <p:nvPr/>
          </p:nvSpPr>
          <p:spPr>
            <a:xfrm>
              <a:off x="3879370" y="991362"/>
              <a:ext cx="65197" cy="75422"/>
            </a:xfrm>
            <a:custGeom>
              <a:rect b="b" l="l" r="r" t="t"/>
              <a:pathLst>
                <a:path extrusionOk="0" h="1726" w="1492">
                  <a:moveTo>
                    <a:pt x="1485" y="1"/>
                  </a:moveTo>
                  <a:lnTo>
                    <a:pt x="1" y="859"/>
                  </a:lnTo>
                  <a:lnTo>
                    <a:pt x="1491" y="1725"/>
                  </a:lnTo>
                  <a:lnTo>
                    <a:pt x="1488" y="696"/>
                  </a:ln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7"/>
            <p:cNvSpPr/>
            <p:nvPr/>
          </p:nvSpPr>
          <p:spPr>
            <a:xfrm>
              <a:off x="3381012" y="1028897"/>
              <a:ext cx="249862" cy="145687"/>
            </a:xfrm>
            <a:custGeom>
              <a:rect b="b" l="l" r="r" t="t"/>
              <a:pathLst>
                <a:path extrusionOk="0" h="3334" w="5718">
                  <a:moveTo>
                    <a:pt x="66" y="0"/>
                  </a:moveTo>
                  <a:lnTo>
                    <a:pt x="0" y="40"/>
                  </a:lnTo>
                  <a:lnTo>
                    <a:pt x="5662" y="3333"/>
                  </a:lnTo>
                  <a:lnTo>
                    <a:pt x="5718" y="3283"/>
                  </a:lnTo>
                  <a:lnTo>
                    <a:pt x="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7"/>
            <p:cNvSpPr/>
            <p:nvPr/>
          </p:nvSpPr>
          <p:spPr>
            <a:xfrm>
              <a:off x="3632442" y="883563"/>
              <a:ext cx="250780" cy="145556"/>
            </a:xfrm>
            <a:custGeom>
              <a:rect b="b" l="l" r="r" t="t"/>
              <a:pathLst>
                <a:path extrusionOk="0" h="3331" w="5739">
                  <a:moveTo>
                    <a:pt x="70" y="1"/>
                  </a:moveTo>
                  <a:lnTo>
                    <a:pt x="1" y="41"/>
                  </a:lnTo>
                  <a:lnTo>
                    <a:pt x="5658" y="3331"/>
                  </a:lnTo>
                  <a:lnTo>
                    <a:pt x="5738" y="3295"/>
                  </a:lnTo>
                  <a:lnTo>
                    <a:pt x="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7"/>
            <p:cNvSpPr/>
            <p:nvPr/>
          </p:nvSpPr>
          <p:spPr>
            <a:xfrm>
              <a:off x="2569788" y="1131977"/>
              <a:ext cx="334723" cy="15600"/>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7"/>
            <p:cNvSpPr/>
            <p:nvPr/>
          </p:nvSpPr>
          <p:spPr>
            <a:xfrm>
              <a:off x="2898254" y="1132370"/>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7"/>
            <p:cNvSpPr/>
            <p:nvPr/>
          </p:nvSpPr>
          <p:spPr>
            <a:xfrm>
              <a:off x="2577391" y="884568"/>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7"/>
            <p:cNvSpPr/>
            <p:nvPr/>
          </p:nvSpPr>
          <p:spPr>
            <a:xfrm>
              <a:off x="2540729" y="884743"/>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7"/>
            <p:cNvSpPr/>
            <p:nvPr/>
          </p:nvSpPr>
          <p:spPr>
            <a:xfrm>
              <a:off x="2925083" y="935605"/>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7"/>
            <p:cNvSpPr/>
            <p:nvPr/>
          </p:nvSpPr>
          <p:spPr>
            <a:xfrm>
              <a:off x="2925083" y="1095622"/>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7"/>
            <p:cNvSpPr/>
            <p:nvPr/>
          </p:nvSpPr>
          <p:spPr>
            <a:xfrm>
              <a:off x="2886412" y="1091907"/>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7"/>
            <p:cNvSpPr/>
            <p:nvPr/>
          </p:nvSpPr>
          <p:spPr>
            <a:xfrm>
              <a:off x="2889383" y="1068617"/>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p:nvPr/>
          </p:nvSpPr>
          <p:spPr>
            <a:xfrm>
              <a:off x="2885844" y="1065165"/>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7"/>
            <p:cNvSpPr/>
            <p:nvPr/>
          </p:nvSpPr>
          <p:spPr>
            <a:xfrm>
              <a:off x="3092834" y="883213"/>
              <a:ext cx="82195" cy="62924"/>
            </a:xfrm>
            <a:custGeom>
              <a:rect b="b" l="l" r="r" t="t"/>
              <a:pathLst>
                <a:path extrusionOk="0" h="1440" w="1881">
                  <a:moveTo>
                    <a:pt x="1880" y="1"/>
                  </a:moveTo>
                  <a:lnTo>
                    <a:pt x="1" y="1313"/>
                  </a:lnTo>
                  <a:lnTo>
                    <a:pt x="1" y="1439"/>
                  </a:lnTo>
                  <a:lnTo>
                    <a:pt x="1880" y="127"/>
                  </a:lnTo>
                  <a:lnTo>
                    <a:pt x="1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7"/>
            <p:cNvSpPr/>
            <p:nvPr/>
          </p:nvSpPr>
          <p:spPr>
            <a:xfrm>
              <a:off x="2951476" y="940499"/>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7"/>
            <p:cNvSpPr/>
            <p:nvPr/>
          </p:nvSpPr>
          <p:spPr>
            <a:xfrm>
              <a:off x="2940465" y="879717"/>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2912979" y="1003946"/>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2913111" y="991711"/>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2915470" y="993721"/>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p:nvPr/>
          </p:nvSpPr>
          <p:spPr>
            <a:xfrm>
              <a:off x="2908391" y="1032043"/>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2877629" y="1072725"/>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2713898" y="1091514"/>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2692181" y="1148975"/>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2692269" y="1011856"/>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2925083" y="1161647"/>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7"/>
            <p:cNvSpPr/>
            <p:nvPr/>
          </p:nvSpPr>
          <p:spPr>
            <a:xfrm>
              <a:off x="2925083" y="1321663"/>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3808058" y="1132807"/>
              <a:ext cx="157093" cy="284558"/>
            </a:xfrm>
            <a:custGeom>
              <a:rect b="b" l="l" r="r" t="t"/>
              <a:pathLst>
                <a:path extrusionOk="0" h="6512" w="3595">
                  <a:moveTo>
                    <a:pt x="1" y="0"/>
                  </a:moveTo>
                  <a:lnTo>
                    <a:pt x="12" y="4138"/>
                  </a:lnTo>
                  <a:cubicBezTo>
                    <a:pt x="13" y="4333"/>
                    <a:pt x="81" y="4469"/>
                    <a:pt x="192" y="4535"/>
                  </a:cubicBezTo>
                  <a:lnTo>
                    <a:pt x="3594" y="6511"/>
                  </a:lnTo>
                  <a:cubicBezTo>
                    <a:pt x="3579" y="6502"/>
                    <a:pt x="3566" y="6490"/>
                    <a:pt x="3554" y="6478"/>
                  </a:cubicBezTo>
                  <a:cubicBezTo>
                    <a:pt x="3542" y="6468"/>
                    <a:pt x="3530" y="6461"/>
                    <a:pt x="3519" y="6451"/>
                  </a:cubicBezTo>
                  <a:cubicBezTo>
                    <a:pt x="3506" y="6435"/>
                    <a:pt x="3497" y="6416"/>
                    <a:pt x="3486" y="6398"/>
                  </a:cubicBezTo>
                  <a:cubicBezTo>
                    <a:pt x="3479" y="6385"/>
                    <a:pt x="3470" y="6375"/>
                    <a:pt x="3462" y="6362"/>
                  </a:cubicBezTo>
                  <a:cubicBezTo>
                    <a:pt x="3453" y="6339"/>
                    <a:pt x="3446" y="6315"/>
                    <a:pt x="3440" y="6290"/>
                  </a:cubicBezTo>
                  <a:cubicBezTo>
                    <a:pt x="3436" y="6276"/>
                    <a:pt x="3430" y="6264"/>
                    <a:pt x="3426" y="6250"/>
                  </a:cubicBezTo>
                  <a:cubicBezTo>
                    <a:pt x="3419" y="6208"/>
                    <a:pt x="3414" y="6164"/>
                    <a:pt x="3414" y="6113"/>
                  </a:cubicBezTo>
                  <a:lnTo>
                    <a:pt x="3402" y="1977"/>
                  </a:lnTo>
                  <a:lnTo>
                    <a:pt x="1"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3808014" y="1058480"/>
              <a:ext cx="236447" cy="160719"/>
            </a:xfrm>
            <a:custGeom>
              <a:rect b="b" l="l" r="r" t="t"/>
              <a:pathLst>
                <a:path extrusionOk="0" h="3678" w="5411">
                  <a:moveTo>
                    <a:pt x="1847" y="0"/>
                  </a:moveTo>
                  <a:cubicBezTo>
                    <a:pt x="1763" y="0"/>
                    <a:pt x="1668" y="27"/>
                    <a:pt x="1569" y="85"/>
                  </a:cubicBezTo>
                  <a:lnTo>
                    <a:pt x="617" y="634"/>
                  </a:lnTo>
                  <a:lnTo>
                    <a:pt x="617" y="635"/>
                  </a:lnTo>
                  <a:cubicBezTo>
                    <a:pt x="276" y="832"/>
                    <a:pt x="0" y="1307"/>
                    <a:pt x="2" y="1701"/>
                  </a:cubicBezTo>
                  <a:lnTo>
                    <a:pt x="3403" y="3678"/>
                  </a:lnTo>
                  <a:cubicBezTo>
                    <a:pt x="3401" y="3286"/>
                    <a:pt x="3677" y="2809"/>
                    <a:pt x="4018" y="2612"/>
                  </a:cubicBezTo>
                  <a:lnTo>
                    <a:pt x="4970" y="2061"/>
                  </a:lnTo>
                  <a:cubicBezTo>
                    <a:pt x="5013" y="2037"/>
                    <a:pt x="5055" y="2018"/>
                    <a:pt x="5096" y="2004"/>
                  </a:cubicBezTo>
                  <a:cubicBezTo>
                    <a:pt x="5109" y="2000"/>
                    <a:pt x="5121" y="2000"/>
                    <a:pt x="5133" y="1995"/>
                  </a:cubicBezTo>
                  <a:cubicBezTo>
                    <a:pt x="5159" y="1989"/>
                    <a:pt x="5187" y="1981"/>
                    <a:pt x="5212" y="1978"/>
                  </a:cubicBezTo>
                  <a:cubicBezTo>
                    <a:pt x="5227" y="1978"/>
                    <a:pt x="5241" y="1980"/>
                    <a:pt x="5255" y="1980"/>
                  </a:cubicBezTo>
                  <a:cubicBezTo>
                    <a:pt x="5276" y="1981"/>
                    <a:pt x="5298" y="1980"/>
                    <a:pt x="5316" y="1983"/>
                  </a:cubicBezTo>
                  <a:cubicBezTo>
                    <a:pt x="5332" y="1987"/>
                    <a:pt x="5344" y="1993"/>
                    <a:pt x="5356" y="2000"/>
                  </a:cubicBezTo>
                  <a:cubicBezTo>
                    <a:pt x="5375" y="2004"/>
                    <a:pt x="5393" y="2009"/>
                    <a:pt x="5410" y="2018"/>
                  </a:cubicBezTo>
                  <a:lnTo>
                    <a:pt x="2009" y="41"/>
                  </a:lnTo>
                  <a:cubicBezTo>
                    <a:pt x="1962" y="14"/>
                    <a:pt x="1907" y="0"/>
                    <a:pt x="184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7"/>
            <p:cNvSpPr/>
            <p:nvPr/>
          </p:nvSpPr>
          <p:spPr>
            <a:xfrm>
              <a:off x="3956626" y="1144868"/>
              <a:ext cx="96309" cy="274202"/>
            </a:xfrm>
            <a:custGeom>
              <a:rect b="b" l="l" r="r" t="t"/>
              <a:pathLst>
                <a:path extrusionOk="0" h="6275" w="2204">
                  <a:moveTo>
                    <a:pt x="1820" y="1"/>
                  </a:moveTo>
                  <a:cubicBezTo>
                    <a:pt x="1817" y="1"/>
                    <a:pt x="1814" y="1"/>
                    <a:pt x="1811" y="1"/>
                  </a:cubicBezTo>
                  <a:cubicBezTo>
                    <a:pt x="1786" y="4"/>
                    <a:pt x="1758" y="10"/>
                    <a:pt x="1732" y="18"/>
                  </a:cubicBezTo>
                  <a:cubicBezTo>
                    <a:pt x="1720" y="21"/>
                    <a:pt x="1708" y="23"/>
                    <a:pt x="1695" y="26"/>
                  </a:cubicBezTo>
                  <a:cubicBezTo>
                    <a:pt x="1654" y="40"/>
                    <a:pt x="1614" y="60"/>
                    <a:pt x="1571" y="84"/>
                  </a:cubicBezTo>
                  <a:lnTo>
                    <a:pt x="617" y="633"/>
                  </a:lnTo>
                  <a:cubicBezTo>
                    <a:pt x="276" y="830"/>
                    <a:pt x="0" y="1307"/>
                    <a:pt x="2" y="1701"/>
                  </a:cubicBezTo>
                  <a:lnTo>
                    <a:pt x="14" y="5837"/>
                  </a:lnTo>
                  <a:cubicBezTo>
                    <a:pt x="14" y="5888"/>
                    <a:pt x="19" y="5932"/>
                    <a:pt x="26" y="5972"/>
                  </a:cubicBezTo>
                  <a:cubicBezTo>
                    <a:pt x="30" y="5988"/>
                    <a:pt x="36" y="5999"/>
                    <a:pt x="40" y="6014"/>
                  </a:cubicBezTo>
                  <a:cubicBezTo>
                    <a:pt x="46" y="6039"/>
                    <a:pt x="53" y="6063"/>
                    <a:pt x="62" y="6086"/>
                  </a:cubicBezTo>
                  <a:cubicBezTo>
                    <a:pt x="70" y="6099"/>
                    <a:pt x="79" y="6109"/>
                    <a:pt x="86" y="6122"/>
                  </a:cubicBezTo>
                  <a:cubicBezTo>
                    <a:pt x="97" y="6139"/>
                    <a:pt x="106" y="6159"/>
                    <a:pt x="119" y="6174"/>
                  </a:cubicBezTo>
                  <a:cubicBezTo>
                    <a:pt x="130" y="6185"/>
                    <a:pt x="142" y="6192"/>
                    <a:pt x="154" y="6200"/>
                  </a:cubicBezTo>
                  <a:cubicBezTo>
                    <a:pt x="211" y="6248"/>
                    <a:pt x="282" y="6275"/>
                    <a:pt x="364" y="6275"/>
                  </a:cubicBezTo>
                  <a:cubicBezTo>
                    <a:pt x="445" y="6275"/>
                    <a:pt x="536" y="6248"/>
                    <a:pt x="634" y="6192"/>
                  </a:cubicBezTo>
                  <a:lnTo>
                    <a:pt x="1586" y="5642"/>
                  </a:lnTo>
                  <a:cubicBezTo>
                    <a:pt x="1926" y="5443"/>
                    <a:pt x="2203" y="4966"/>
                    <a:pt x="2201" y="4574"/>
                  </a:cubicBezTo>
                  <a:lnTo>
                    <a:pt x="2189" y="438"/>
                  </a:lnTo>
                  <a:cubicBezTo>
                    <a:pt x="2189" y="241"/>
                    <a:pt x="2120" y="104"/>
                    <a:pt x="2009" y="40"/>
                  </a:cubicBezTo>
                  <a:cubicBezTo>
                    <a:pt x="1992" y="30"/>
                    <a:pt x="1974" y="27"/>
                    <a:pt x="1957" y="21"/>
                  </a:cubicBezTo>
                  <a:cubicBezTo>
                    <a:pt x="1943" y="16"/>
                    <a:pt x="1931" y="10"/>
                    <a:pt x="1915" y="6"/>
                  </a:cubicBezTo>
                  <a:cubicBezTo>
                    <a:pt x="1897" y="3"/>
                    <a:pt x="1875" y="4"/>
                    <a:pt x="1854" y="3"/>
                  </a:cubicBezTo>
                  <a:cubicBezTo>
                    <a:pt x="1843" y="3"/>
                    <a:pt x="1832" y="1"/>
                    <a:pt x="1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4005959" y="1174537"/>
              <a:ext cx="30282" cy="8390"/>
            </a:xfrm>
            <a:custGeom>
              <a:rect b="b" l="l" r="r" t="t"/>
              <a:pathLst>
                <a:path extrusionOk="0" h="192" w="693">
                  <a:moveTo>
                    <a:pt x="682" y="133"/>
                  </a:moveTo>
                  <a:lnTo>
                    <a:pt x="693" y="139"/>
                  </a:lnTo>
                  <a:cubicBezTo>
                    <a:pt x="693" y="137"/>
                    <a:pt x="691" y="137"/>
                    <a:pt x="691" y="137"/>
                  </a:cubicBezTo>
                  <a:cubicBezTo>
                    <a:pt x="688" y="136"/>
                    <a:pt x="685" y="134"/>
                    <a:pt x="682" y="133"/>
                  </a:cubicBezTo>
                  <a:close/>
                  <a:moveTo>
                    <a:pt x="343" y="0"/>
                  </a:moveTo>
                  <a:cubicBezTo>
                    <a:pt x="240" y="0"/>
                    <a:pt x="124" y="34"/>
                    <a:pt x="0" y="105"/>
                  </a:cubicBezTo>
                  <a:lnTo>
                    <a:pt x="151" y="191"/>
                  </a:lnTo>
                  <a:cubicBezTo>
                    <a:pt x="203" y="162"/>
                    <a:pt x="256" y="137"/>
                    <a:pt x="305" y="122"/>
                  </a:cubicBezTo>
                  <a:cubicBezTo>
                    <a:pt x="322" y="116"/>
                    <a:pt x="336" y="114"/>
                    <a:pt x="353" y="111"/>
                  </a:cubicBezTo>
                  <a:cubicBezTo>
                    <a:pt x="385" y="102"/>
                    <a:pt x="419" y="93"/>
                    <a:pt x="448" y="90"/>
                  </a:cubicBezTo>
                  <a:cubicBezTo>
                    <a:pt x="452" y="89"/>
                    <a:pt x="456" y="89"/>
                    <a:pt x="459" y="89"/>
                  </a:cubicBezTo>
                  <a:cubicBezTo>
                    <a:pt x="474" y="89"/>
                    <a:pt x="487" y="91"/>
                    <a:pt x="500" y="91"/>
                  </a:cubicBezTo>
                  <a:cubicBezTo>
                    <a:pt x="526" y="93"/>
                    <a:pt x="554" y="91"/>
                    <a:pt x="579" y="96"/>
                  </a:cubicBezTo>
                  <a:cubicBezTo>
                    <a:pt x="596" y="100"/>
                    <a:pt x="609" y="108"/>
                    <a:pt x="626" y="114"/>
                  </a:cubicBezTo>
                  <a:cubicBezTo>
                    <a:pt x="646" y="121"/>
                    <a:pt x="665" y="125"/>
                    <a:pt x="682" y="133"/>
                  </a:cubicBezTo>
                  <a:lnTo>
                    <a:pt x="682" y="133"/>
                  </a:lnTo>
                  <a:lnTo>
                    <a:pt x="543" y="51"/>
                  </a:lnTo>
                  <a:cubicBezTo>
                    <a:pt x="485" y="18"/>
                    <a:pt x="418" y="0"/>
                    <a:pt x="34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3972837" y="1179126"/>
              <a:ext cx="39765" cy="82632"/>
            </a:xfrm>
            <a:custGeom>
              <a:rect b="b" l="l" r="r" t="t"/>
              <a:pathLst>
                <a:path extrusionOk="0" h="1891" w="910">
                  <a:moveTo>
                    <a:pt x="758" y="0"/>
                  </a:moveTo>
                  <a:cubicBezTo>
                    <a:pt x="338" y="242"/>
                    <a:pt x="0" y="832"/>
                    <a:pt x="2" y="1314"/>
                  </a:cubicBezTo>
                  <a:cubicBezTo>
                    <a:pt x="2" y="1555"/>
                    <a:pt x="86" y="1723"/>
                    <a:pt x="223" y="1803"/>
                  </a:cubicBezTo>
                  <a:lnTo>
                    <a:pt x="372" y="1890"/>
                  </a:lnTo>
                  <a:cubicBezTo>
                    <a:pt x="354" y="1878"/>
                    <a:pt x="338" y="1863"/>
                    <a:pt x="321" y="1847"/>
                  </a:cubicBezTo>
                  <a:cubicBezTo>
                    <a:pt x="308" y="1837"/>
                    <a:pt x="294" y="1827"/>
                    <a:pt x="282" y="1815"/>
                  </a:cubicBezTo>
                  <a:cubicBezTo>
                    <a:pt x="265" y="1797"/>
                    <a:pt x="254" y="1774"/>
                    <a:pt x="240" y="1752"/>
                  </a:cubicBezTo>
                  <a:cubicBezTo>
                    <a:pt x="231" y="1737"/>
                    <a:pt x="218" y="1723"/>
                    <a:pt x="211" y="1706"/>
                  </a:cubicBezTo>
                  <a:cubicBezTo>
                    <a:pt x="198" y="1680"/>
                    <a:pt x="191" y="1646"/>
                    <a:pt x="182" y="1614"/>
                  </a:cubicBezTo>
                  <a:cubicBezTo>
                    <a:pt x="177" y="1598"/>
                    <a:pt x="171" y="1586"/>
                    <a:pt x="166" y="1569"/>
                  </a:cubicBezTo>
                  <a:cubicBezTo>
                    <a:pt x="155" y="1518"/>
                    <a:pt x="151" y="1461"/>
                    <a:pt x="151" y="1401"/>
                  </a:cubicBezTo>
                  <a:cubicBezTo>
                    <a:pt x="149" y="918"/>
                    <a:pt x="489" y="331"/>
                    <a:pt x="909" y="86"/>
                  </a:cubicBezTo>
                  <a:lnTo>
                    <a:pt x="7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3990490" y="1189525"/>
              <a:ext cx="44484" cy="63230"/>
            </a:xfrm>
            <a:custGeom>
              <a:rect b="b" l="l" r="r" t="t"/>
              <a:pathLst>
                <a:path extrusionOk="0" h="1447" w="1018">
                  <a:moveTo>
                    <a:pt x="817" y="0"/>
                  </a:moveTo>
                  <a:cubicBezTo>
                    <a:pt x="807" y="2"/>
                    <a:pt x="797" y="7"/>
                    <a:pt x="787" y="8"/>
                  </a:cubicBezTo>
                  <a:lnTo>
                    <a:pt x="771" y="13"/>
                  </a:lnTo>
                  <a:cubicBezTo>
                    <a:pt x="759" y="16"/>
                    <a:pt x="748" y="17"/>
                    <a:pt x="733" y="22"/>
                  </a:cubicBezTo>
                  <a:cubicBezTo>
                    <a:pt x="700" y="33"/>
                    <a:pt x="667" y="50"/>
                    <a:pt x="633" y="68"/>
                  </a:cubicBezTo>
                  <a:cubicBezTo>
                    <a:pt x="290" y="267"/>
                    <a:pt x="1" y="768"/>
                    <a:pt x="1" y="1162"/>
                  </a:cubicBezTo>
                  <a:cubicBezTo>
                    <a:pt x="1" y="1202"/>
                    <a:pt x="4" y="1237"/>
                    <a:pt x="10" y="1271"/>
                  </a:cubicBezTo>
                  <a:cubicBezTo>
                    <a:pt x="14" y="1283"/>
                    <a:pt x="17" y="1294"/>
                    <a:pt x="22" y="1308"/>
                  </a:cubicBezTo>
                  <a:lnTo>
                    <a:pt x="27" y="1323"/>
                  </a:lnTo>
                  <a:cubicBezTo>
                    <a:pt x="28" y="1334"/>
                    <a:pt x="31" y="1343"/>
                    <a:pt x="34" y="1353"/>
                  </a:cubicBezTo>
                  <a:cubicBezTo>
                    <a:pt x="41" y="1362"/>
                    <a:pt x="47" y="1371"/>
                    <a:pt x="53" y="1380"/>
                  </a:cubicBezTo>
                  <a:lnTo>
                    <a:pt x="65" y="1402"/>
                  </a:lnTo>
                  <a:lnTo>
                    <a:pt x="65" y="1403"/>
                  </a:lnTo>
                  <a:cubicBezTo>
                    <a:pt x="71" y="1408"/>
                    <a:pt x="77" y="1413"/>
                    <a:pt x="82" y="1416"/>
                  </a:cubicBezTo>
                  <a:cubicBezTo>
                    <a:pt x="97" y="1429"/>
                    <a:pt x="124" y="1446"/>
                    <a:pt x="174" y="1446"/>
                  </a:cubicBezTo>
                  <a:cubicBezTo>
                    <a:pt x="216" y="1446"/>
                    <a:pt x="285" y="1434"/>
                    <a:pt x="384" y="1379"/>
                  </a:cubicBezTo>
                  <a:cubicBezTo>
                    <a:pt x="728" y="1180"/>
                    <a:pt x="1017" y="679"/>
                    <a:pt x="1016" y="283"/>
                  </a:cubicBezTo>
                  <a:cubicBezTo>
                    <a:pt x="1016" y="154"/>
                    <a:pt x="982" y="56"/>
                    <a:pt x="925" y="17"/>
                  </a:cubicBezTo>
                  <a:lnTo>
                    <a:pt x="925" y="19"/>
                  </a:lnTo>
                  <a:cubicBezTo>
                    <a:pt x="923" y="19"/>
                    <a:pt x="923" y="19"/>
                    <a:pt x="922" y="17"/>
                  </a:cubicBezTo>
                  <a:lnTo>
                    <a:pt x="897" y="11"/>
                  </a:lnTo>
                  <a:cubicBezTo>
                    <a:pt x="891" y="8"/>
                    <a:pt x="885" y="7"/>
                    <a:pt x="877" y="2"/>
                  </a:cubicBezTo>
                  <a:lnTo>
                    <a:pt x="850" y="2"/>
                  </a:lnTo>
                  <a:cubicBezTo>
                    <a:pt x="839" y="2"/>
                    <a:pt x="830" y="2"/>
                    <a:pt x="8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3979348" y="1178426"/>
              <a:ext cx="66726" cy="85472"/>
            </a:xfrm>
            <a:custGeom>
              <a:rect b="b" l="l" r="r" t="t"/>
              <a:pathLst>
                <a:path extrusionOk="0" h="1956" w="1527">
                  <a:moveTo>
                    <a:pt x="1072" y="254"/>
                  </a:moveTo>
                  <a:cubicBezTo>
                    <a:pt x="1085" y="256"/>
                    <a:pt x="1094" y="256"/>
                    <a:pt x="1105" y="256"/>
                  </a:cubicBezTo>
                  <a:lnTo>
                    <a:pt x="1132" y="256"/>
                  </a:lnTo>
                  <a:cubicBezTo>
                    <a:pt x="1140" y="261"/>
                    <a:pt x="1146" y="262"/>
                    <a:pt x="1152" y="265"/>
                  </a:cubicBezTo>
                  <a:lnTo>
                    <a:pt x="1177" y="271"/>
                  </a:lnTo>
                  <a:cubicBezTo>
                    <a:pt x="1178" y="273"/>
                    <a:pt x="1180" y="273"/>
                    <a:pt x="1180" y="273"/>
                  </a:cubicBezTo>
                  <a:lnTo>
                    <a:pt x="1180" y="271"/>
                  </a:lnTo>
                  <a:cubicBezTo>
                    <a:pt x="1237" y="310"/>
                    <a:pt x="1271" y="408"/>
                    <a:pt x="1271" y="537"/>
                  </a:cubicBezTo>
                  <a:cubicBezTo>
                    <a:pt x="1272" y="933"/>
                    <a:pt x="983" y="1434"/>
                    <a:pt x="639" y="1633"/>
                  </a:cubicBezTo>
                  <a:cubicBezTo>
                    <a:pt x="542" y="1690"/>
                    <a:pt x="471" y="1700"/>
                    <a:pt x="431" y="1700"/>
                  </a:cubicBezTo>
                  <a:cubicBezTo>
                    <a:pt x="379" y="1700"/>
                    <a:pt x="352" y="1683"/>
                    <a:pt x="337" y="1670"/>
                  </a:cubicBezTo>
                  <a:cubicBezTo>
                    <a:pt x="332" y="1667"/>
                    <a:pt x="326" y="1662"/>
                    <a:pt x="320" y="1657"/>
                  </a:cubicBezTo>
                  <a:lnTo>
                    <a:pt x="320" y="1656"/>
                  </a:lnTo>
                  <a:lnTo>
                    <a:pt x="308" y="1634"/>
                  </a:lnTo>
                  <a:cubicBezTo>
                    <a:pt x="302" y="1625"/>
                    <a:pt x="296" y="1617"/>
                    <a:pt x="291" y="1607"/>
                  </a:cubicBezTo>
                  <a:cubicBezTo>
                    <a:pt x="286" y="1597"/>
                    <a:pt x="285" y="1588"/>
                    <a:pt x="282" y="1577"/>
                  </a:cubicBezTo>
                  <a:lnTo>
                    <a:pt x="277" y="1562"/>
                  </a:lnTo>
                  <a:cubicBezTo>
                    <a:pt x="274" y="1548"/>
                    <a:pt x="269" y="1537"/>
                    <a:pt x="265" y="1525"/>
                  </a:cubicBezTo>
                  <a:cubicBezTo>
                    <a:pt x="259" y="1491"/>
                    <a:pt x="256" y="1456"/>
                    <a:pt x="256" y="1417"/>
                  </a:cubicBezTo>
                  <a:lnTo>
                    <a:pt x="256" y="1417"/>
                  </a:lnTo>
                  <a:cubicBezTo>
                    <a:pt x="256" y="1021"/>
                    <a:pt x="545" y="520"/>
                    <a:pt x="888" y="322"/>
                  </a:cubicBezTo>
                  <a:cubicBezTo>
                    <a:pt x="922" y="304"/>
                    <a:pt x="955" y="287"/>
                    <a:pt x="988" y="276"/>
                  </a:cubicBezTo>
                  <a:cubicBezTo>
                    <a:pt x="1003" y="271"/>
                    <a:pt x="1014" y="270"/>
                    <a:pt x="1026" y="267"/>
                  </a:cubicBezTo>
                  <a:lnTo>
                    <a:pt x="1043" y="262"/>
                  </a:lnTo>
                  <a:cubicBezTo>
                    <a:pt x="1052" y="261"/>
                    <a:pt x="1062" y="256"/>
                    <a:pt x="1072" y="254"/>
                  </a:cubicBezTo>
                  <a:close/>
                  <a:moveTo>
                    <a:pt x="1057" y="1"/>
                  </a:moveTo>
                  <a:cubicBezTo>
                    <a:pt x="1026" y="4"/>
                    <a:pt x="994" y="13"/>
                    <a:pt x="962" y="22"/>
                  </a:cubicBezTo>
                  <a:cubicBezTo>
                    <a:pt x="945" y="25"/>
                    <a:pt x="931" y="27"/>
                    <a:pt x="914" y="33"/>
                  </a:cubicBezTo>
                  <a:cubicBezTo>
                    <a:pt x="865" y="48"/>
                    <a:pt x="812" y="73"/>
                    <a:pt x="760" y="102"/>
                  </a:cubicBezTo>
                  <a:cubicBezTo>
                    <a:pt x="339" y="347"/>
                    <a:pt x="0" y="934"/>
                    <a:pt x="2" y="1417"/>
                  </a:cubicBezTo>
                  <a:cubicBezTo>
                    <a:pt x="2" y="1477"/>
                    <a:pt x="6" y="1533"/>
                    <a:pt x="17" y="1585"/>
                  </a:cubicBezTo>
                  <a:cubicBezTo>
                    <a:pt x="22" y="1602"/>
                    <a:pt x="28" y="1614"/>
                    <a:pt x="33" y="1630"/>
                  </a:cubicBezTo>
                  <a:cubicBezTo>
                    <a:pt x="42" y="1662"/>
                    <a:pt x="49" y="1694"/>
                    <a:pt x="62" y="1722"/>
                  </a:cubicBezTo>
                  <a:cubicBezTo>
                    <a:pt x="69" y="1739"/>
                    <a:pt x="82" y="1753"/>
                    <a:pt x="91" y="1768"/>
                  </a:cubicBezTo>
                  <a:cubicBezTo>
                    <a:pt x="105" y="1790"/>
                    <a:pt x="116" y="1813"/>
                    <a:pt x="133" y="1830"/>
                  </a:cubicBezTo>
                  <a:cubicBezTo>
                    <a:pt x="145" y="1843"/>
                    <a:pt x="159" y="1853"/>
                    <a:pt x="172" y="1863"/>
                  </a:cubicBezTo>
                  <a:cubicBezTo>
                    <a:pt x="242" y="1923"/>
                    <a:pt x="329" y="1956"/>
                    <a:pt x="429" y="1956"/>
                  </a:cubicBezTo>
                  <a:cubicBezTo>
                    <a:pt x="529" y="1956"/>
                    <a:pt x="643" y="1922"/>
                    <a:pt x="765" y="1853"/>
                  </a:cubicBezTo>
                  <a:cubicBezTo>
                    <a:pt x="1185" y="1610"/>
                    <a:pt x="1526" y="1022"/>
                    <a:pt x="1525" y="537"/>
                  </a:cubicBezTo>
                  <a:cubicBezTo>
                    <a:pt x="1525" y="298"/>
                    <a:pt x="1438" y="128"/>
                    <a:pt x="1300" y="48"/>
                  </a:cubicBezTo>
                  <a:cubicBezTo>
                    <a:pt x="1282" y="39"/>
                    <a:pt x="1258" y="33"/>
                    <a:pt x="1235" y="25"/>
                  </a:cubicBezTo>
                  <a:cubicBezTo>
                    <a:pt x="1218" y="19"/>
                    <a:pt x="1205" y="11"/>
                    <a:pt x="1188" y="7"/>
                  </a:cubicBezTo>
                  <a:cubicBezTo>
                    <a:pt x="1163" y="2"/>
                    <a:pt x="1135" y="4"/>
                    <a:pt x="1109" y="2"/>
                  </a:cubicBezTo>
                  <a:cubicBezTo>
                    <a:pt x="1095" y="2"/>
                    <a:pt x="1082" y="1"/>
                    <a:pt x="1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4005959" y="1287930"/>
              <a:ext cx="30282" cy="8434"/>
            </a:xfrm>
            <a:custGeom>
              <a:rect b="b" l="l" r="r" t="t"/>
              <a:pathLst>
                <a:path extrusionOk="0" h="193" w="693">
                  <a:moveTo>
                    <a:pt x="342" y="0"/>
                  </a:moveTo>
                  <a:cubicBezTo>
                    <a:pt x="239" y="0"/>
                    <a:pt x="123" y="34"/>
                    <a:pt x="0" y="105"/>
                  </a:cubicBezTo>
                  <a:lnTo>
                    <a:pt x="151" y="193"/>
                  </a:lnTo>
                  <a:cubicBezTo>
                    <a:pt x="203" y="162"/>
                    <a:pt x="256" y="139"/>
                    <a:pt x="305" y="122"/>
                  </a:cubicBezTo>
                  <a:cubicBezTo>
                    <a:pt x="322" y="116"/>
                    <a:pt x="336" y="114"/>
                    <a:pt x="353" y="111"/>
                  </a:cubicBezTo>
                  <a:cubicBezTo>
                    <a:pt x="385" y="103"/>
                    <a:pt x="419" y="93"/>
                    <a:pt x="448" y="90"/>
                  </a:cubicBezTo>
                  <a:cubicBezTo>
                    <a:pt x="451" y="89"/>
                    <a:pt x="454" y="89"/>
                    <a:pt x="456" y="89"/>
                  </a:cubicBezTo>
                  <a:cubicBezTo>
                    <a:pt x="472" y="89"/>
                    <a:pt x="486" y="93"/>
                    <a:pt x="500" y="93"/>
                  </a:cubicBezTo>
                  <a:cubicBezTo>
                    <a:pt x="526" y="93"/>
                    <a:pt x="554" y="93"/>
                    <a:pt x="579" y="97"/>
                  </a:cubicBezTo>
                  <a:cubicBezTo>
                    <a:pt x="596" y="100"/>
                    <a:pt x="609" y="108"/>
                    <a:pt x="626" y="114"/>
                  </a:cubicBezTo>
                  <a:cubicBezTo>
                    <a:pt x="649" y="122"/>
                    <a:pt x="673" y="128"/>
                    <a:pt x="691" y="139"/>
                  </a:cubicBezTo>
                  <a:lnTo>
                    <a:pt x="693" y="139"/>
                  </a:lnTo>
                  <a:lnTo>
                    <a:pt x="543" y="53"/>
                  </a:lnTo>
                  <a:cubicBezTo>
                    <a:pt x="485" y="18"/>
                    <a:pt x="417" y="0"/>
                    <a:pt x="3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3972837" y="1292474"/>
              <a:ext cx="39765" cy="82676"/>
            </a:xfrm>
            <a:custGeom>
              <a:rect b="b" l="l" r="r" t="t"/>
              <a:pathLst>
                <a:path extrusionOk="0" h="1892" w="910">
                  <a:moveTo>
                    <a:pt x="758" y="1"/>
                  </a:moveTo>
                  <a:cubicBezTo>
                    <a:pt x="338" y="244"/>
                    <a:pt x="0" y="833"/>
                    <a:pt x="2" y="1316"/>
                  </a:cubicBezTo>
                  <a:cubicBezTo>
                    <a:pt x="2" y="1556"/>
                    <a:pt x="86" y="1725"/>
                    <a:pt x="223" y="1805"/>
                  </a:cubicBezTo>
                  <a:lnTo>
                    <a:pt x="372" y="1891"/>
                  </a:lnTo>
                  <a:cubicBezTo>
                    <a:pt x="354" y="1881"/>
                    <a:pt x="338" y="1864"/>
                    <a:pt x="321" y="1850"/>
                  </a:cubicBezTo>
                  <a:cubicBezTo>
                    <a:pt x="308" y="1839"/>
                    <a:pt x="294" y="1830"/>
                    <a:pt x="282" y="1816"/>
                  </a:cubicBezTo>
                  <a:cubicBezTo>
                    <a:pt x="265" y="1799"/>
                    <a:pt x="254" y="1775"/>
                    <a:pt x="240" y="1755"/>
                  </a:cubicBezTo>
                  <a:cubicBezTo>
                    <a:pt x="231" y="1739"/>
                    <a:pt x="218" y="1725"/>
                    <a:pt x="211" y="1708"/>
                  </a:cubicBezTo>
                  <a:cubicBezTo>
                    <a:pt x="198" y="1681"/>
                    <a:pt x="191" y="1648"/>
                    <a:pt x="182" y="1616"/>
                  </a:cubicBezTo>
                  <a:cubicBezTo>
                    <a:pt x="177" y="1601"/>
                    <a:pt x="171" y="1588"/>
                    <a:pt x="166" y="1571"/>
                  </a:cubicBezTo>
                  <a:cubicBezTo>
                    <a:pt x="155" y="1519"/>
                    <a:pt x="151" y="1464"/>
                    <a:pt x="151" y="1404"/>
                  </a:cubicBezTo>
                  <a:cubicBezTo>
                    <a:pt x="149" y="921"/>
                    <a:pt x="489" y="332"/>
                    <a:pt x="909" y="89"/>
                  </a:cubicBezTo>
                  <a:lnTo>
                    <a:pt x="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7"/>
            <p:cNvSpPr/>
            <p:nvPr/>
          </p:nvSpPr>
          <p:spPr>
            <a:xfrm>
              <a:off x="3990490" y="1302918"/>
              <a:ext cx="44484" cy="63361"/>
            </a:xfrm>
            <a:custGeom>
              <a:rect b="b" l="l" r="r" t="t"/>
              <a:pathLst>
                <a:path extrusionOk="0" h="1450" w="1018">
                  <a:moveTo>
                    <a:pt x="817" y="0"/>
                  </a:moveTo>
                  <a:cubicBezTo>
                    <a:pt x="807" y="3"/>
                    <a:pt x="797" y="7"/>
                    <a:pt x="787" y="10"/>
                  </a:cubicBezTo>
                  <a:lnTo>
                    <a:pt x="771" y="13"/>
                  </a:lnTo>
                  <a:cubicBezTo>
                    <a:pt x="759" y="17"/>
                    <a:pt x="748" y="19"/>
                    <a:pt x="733" y="22"/>
                  </a:cubicBezTo>
                  <a:cubicBezTo>
                    <a:pt x="700" y="33"/>
                    <a:pt x="667" y="50"/>
                    <a:pt x="633" y="70"/>
                  </a:cubicBezTo>
                  <a:cubicBezTo>
                    <a:pt x="290" y="268"/>
                    <a:pt x="1" y="768"/>
                    <a:pt x="1" y="1165"/>
                  </a:cubicBezTo>
                  <a:cubicBezTo>
                    <a:pt x="1" y="1203"/>
                    <a:pt x="4" y="1239"/>
                    <a:pt x="10" y="1272"/>
                  </a:cubicBezTo>
                  <a:cubicBezTo>
                    <a:pt x="14" y="1285"/>
                    <a:pt x="17" y="1296"/>
                    <a:pt x="22" y="1308"/>
                  </a:cubicBezTo>
                  <a:lnTo>
                    <a:pt x="27" y="1323"/>
                  </a:lnTo>
                  <a:cubicBezTo>
                    <a:pt x="28" y="1336"/>
                    <a:pt x="31" y="1345"/>
                    <a:pt x="34" y="1354"/>
                  </a:cubicBezTo>
                  <a:cubicBezTo>
                    <a:pt x="41" y="1362"/>
                    <a:pt x="47" y="1372"/>
                    <a:pt x="53" y="1380"/>
                  </a:cubicBezTo>
                  <a:lnTo>
                    <a:pt x="65" y="1403"/>
                  </a:lnTo>
                  <a:lnTo>
                    <a:pt x="65" y="1405"/>
                  </a:lnTo>
                  <a:cubicBezTo>
                    <a:pt x="71" y="1408"/>
                    <a:pt x="77" y="1412"/>
                    <a:pt x="82" y="1417"/>
                  </a:cubicBezTo>
                  <a:cubicBezTo>
                    <a:pt x="97" y="1429"/>
                    <a:pt x="124" y="1449"/>
                    <a:pt x="174" y="1449"/>
                  </a:cubicBezTo>
                  <a:cubicBezTo>
                    <a:pt x="216" y="1449"/>
                    <a:pt x="285" y="1437"/>
                    <a:pt x="384" y="1379"/>
                  </a:cubicBezTo>
                  <a:cubicBezTo>
                    <a:pt x="728" y="1182"/>
                    <a:pt x="1017" y="680"/>
                    <a:pt x="1016" y="287"/>
                  </a:cubicBezTo>
                  <a:cubicBezTo>
                    <a:pt x="1016" y="156"/>
                    <a:pt x="982" y="57"/>
                    <a:pt x="925" y="20"/>
                  </a:cubicBezTo>
                  <a:cubicBezTo>
                    <a:pt x="923" y="20"/>
                    <a:pt x="923" y="20"/>
                    <a:pt x="922" y="19"/>
                  </a:cubicBezTo>
                  <a:lnTo>
                    <a:pt x="897" y="13"/>
                  </a:lnTo>
                  <a:cubicBezTo>
                    <a:pt x="891" y="10"/>
                    <a:pt x="885" y="7"/>
                    <a:pt x="877" y="3"/>
                  </a:cubicBezTo>
                  <a:lnTo>
                    <a:pt x="850" y="3"/>
                  </a:lnTo>
                  <a:cubicBezTo>
                    <a:pt x="839" y="3"/>
                    <a:pt x="830" y="2"/>
                    <a:pt x="8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3979348" y="1291819"/>
              <a:ext cx="66726" cy="85472"/>
            </a:xfrm>
            <a:custGeom>
              <a:rect b="b" l="l" r="r" t="t"/>
              <a:pathLst>
                <a:path extrusionOk="0" h="1956" w="1527">
                  <a:moveTo>
                    <a:pt x="1072" y="254"/>
                  </a:moveTo>
                  <a:cubicBezTo>
                    <a:pt x="1085" y="256"/>
                    <a:pt x="1094" y="257"/>
                    <a:pt x="1105" y="257"/>
                  </a:cubicBezTo>
                  <a:lnTo>
                    <a:pt x="1132" y="257"/>
                  </a:lnTo>
                  <a:cubicBezTo>
                    <a:pt x="1140" y="261"/>
                    <a:pt x="1146" y="264"/>
                    <a:pt x="1152" y="267"/>
                  </a:cubicBezTo>
                  <a:lnTo>
                    <a:pt x="1177" y="273"/>
                  </a:lnTo>
                  <a:cubicBezTo>
                    <a:pt x="1178" y="274"/>
                    <a:pt x="1180" y="274"/>
                    <a:pt x="1180" y="274"/>
                  </a:cubicBezTo>
                  <a:cubicBezTo>
                    <a:pt x="1237" y="311"/>
                    <a:pt x="1271" y="410"/>
                    <a:pt x="1271" y="541"/>
                  </a:cubicBezTo>
                  <a:cubicBezTo>
                    <a:pt x="1272" y="934"/>
                    <a:pt x="983" y="1436"/>
                    <a:pt x="639" y="1633"/>
                  </a:cubicBezTo>
                  <a:cubicBezTo>
                    <a:pt x="542" y="1691"/>
                    <a:pt x="471" y="1703"/>
                    <a:pt x="431" y="1703"/>
                  </a:cubicBezTo>
                  <a:cubicBezTo>
                    <a:pt x="379" y="1703"/>
                    <a:pt x="352" y="1683"/>
                    <a:pt x="337" y="1671"/>
                  </a:cubicBezTo>
                  <a:cubicBezTo>
                    <a:pt x="332" y="1666"/>
                    <a:pt x="326" y="1662"/>
                    <a:pt x="320" y="1659"/>
                  </a:cubicBezTo>
                  <a:lnTo>
                    <a:pt x="320" y="1657"/>
                  </a:lnTo>
                  <a:lnTo>
                    <a:pt x="308" y="1634"/>
                  </a:lnTo>
                  <a:cubicBezTo>
                    <a:pt x="302" y="1626"/>
                    <a:pt x="296" y="1616"/>
                    <a:pt x="291" y="1608"/>
                  </a:cubicBezTo>
                  <a:cubicBezTo>
                    <a:pt x="286" y="1599"/>
                    <a:pt x="285" y="1590"/>
                    <a:pt x="282" y="1577"/>
                  </a:cubicBezTo>
                  <a:lnTo>
                    <a:pt x="277" y="1562"/>
                  </a:lnTo>
                  <a:cubicBezTo>
                    <a:pt x="274" y="1550"/>
                    <a:pt x="269" y="1539"/>
                    <a:pt x="265" y="1526"/>
                  </a:cubicBezTo>
                  <a:cubicBezTo>
                    <a:pt x="259" y="1493"/>
                    <a:pt x="256" y="1457"/>
                    <a:pt x="256" y="1419"/>
                  </a:cubicBezTo>
                  <a:cubicBezTo>
                    <a:pt x="256" y="1022"/>
                    <a:pt x="545" y="521"/>
                    <a:pt x="888" y="324"/>
                  </a:cubicBezTo>
                  <a:cubicBezTo>
                    <a:pt x="922" y="304"/>
                    <a:pt x="955" y="287"/>
                    <a:pt x="988" y="276"/>
                  </a:cubicBezTo>
                  <a:cubicBezTo>
                    <a:pt x="1003" y="273"/>
                    <a:pt x="1014" y="271"/>
                    <a:pt x="1026" y="267"/>
                  </a:cubicBezTo>
                  <a:lnTo>
                    <a:pt x="1043" y="264"/>
                  </a:lnTo>
                  <a:cubicBezTo>
                    <a:pt x="1052" y="261"/>
                    <a:pt x="1062" y="257"/>
                    <a:pt x="1072" y="254"/>
                  </a:cubicBezTo>
                  <a:close/>
                  <a:moveTo>
                    <a:pt x="1057" y="1"/>
                  </a:moveTo>
                  <a:cubicBezTo>
                    <a:pt x="1026" y="4"/>
                    <a:pt x="994" y="14"/>
                    <a:pt x="962" y="22"/>
                  </a:cubicBezTo>
                  <a:cubicBezTo>
                    <a:pt x="945" y="25"/>
                    <a:pt x="931" y="27"/>
                    <a:pt x="914" y="33"/>
                  </a:cubicBezTo>
                  <a:cubicBezTo>
                    <a:pt x="865" y="50"/>
                    <a:pt x="812" y="73"/>
                    <a:pt x="760" y="104"/>
                  </a:cubicBezTo>
                  <a:cubicBezTo>
                    <a:pt x="339" y="347"/>
                    <a:pt x="0" y="936"/>
                    <a:pt x="2" y="1419"/>
                  </a:cubicBezTo>
                  <a:cubicBezTo>
                    <a:pt x="2" y="1479"/>
                    <a:pt x="6" y="1534"/>
                    <a:pt x="17" y="1586"/>
                  </a:cubicBezTo>
                  <a:cubicBezTo>
                    <a:pt x="22" y="1603"/>
                    <a:pt x="28" y="1616"/>
                    <a:pt x="33" y="1631"/>
                  </a:cubicBezTo>
                  <a:cubicBezTo>
                    <a:pt x="42" y="1663"/>
                    <a:pt x="49" y="1696"/>
                    <a:pt x="62" y="1723"/>
                  </a:cubicBezTo>
                  <a:cubicBezTo>
                    <a:pt x="69" y="1740"/>
                    <a:pt x="82" y="1754"/>
                    <a:pt x="91" y="1770"/>
                  </a:cubicBezTo>
                  <a:cubicBezTo>
                    <a:pt x="105" y="1790"/>
                    <a:pt x="116" y="1814"/>
                    <a:pt x="133" y="1831"/>
                  </a:cubicBezTo>
                  <a:cubicBezTo>
                    <a:pt x="145" y="1845"/>
                    <a:pt x="159" y="1854"/>
                    <a:pt x="172" y="1865"/>
                  </a:cubicBezTo>
                  <a:cubicBezTo>
                    <a:pt x="242" y="1923"/>
                    <a:pt x="329" y="1956"/>
                    <a:pt x="429" y="1956"/>
                  </a:cubicBezTo>
                  <a:cubicBezTo>
                    <a:pt x="529" y="1956"/>
                    <a:pt x="643" y="1923"/>
                    <a:pt x="765" y="1854"/>
                  </a:cubicBezTo>
                  <a:cubicBezTo>
                    <a:pt x="1185" y="1611"/>
                    <a:pt x="1526" y="1022"/>
                    <a:pt x="1525" y="539"/>
                  </a:cubicBezTo>
                  <a:cubicBezTo>
                    <a:pt x="1525" y="297"/>
                    <a:pt x="1438" y="128"/>
                    <a:pt x="1300" y="50"/>
                  </a:cubicBezTo>
                  <a:cubicBezTo>
                    <a:pt x="1282" y="39"/>
                    <a:pt x="1258" y="33"/>
                    <a:pt x="1235" y="25"/>
                  </a:cubicBezTo>
                  <a:cubicBezTo>
                    <a:pt x="1218" y="19"/>
                    <a:pt x="1205" y="11"/>
                    <a:pt x="1188" y="8"/>
                  </a:cubicBezTo>
                  <a:cubicBezTo>
                    <a:pt x="1163" y="4"/>
                    <a:pt x="1135" y="4"/>
                    <a:pt x="1109" y="4"/>
                  </a:cubicBezTo>
                  <a:cubicBezTo>
                    <a:pt x="1095" y="4"/>
                    <a:pt x="1082" y="1"/>
                    <a:pt x="1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3796172" y="1320658"/>
              <a:ext cx="27136" cy="34783"/>
            </a:xfrm>
            <a:custGeom>
              <a:rect b="b" l="l" r="r" t="t"/>
              <a:pathLst>
                <a:path extrusionOk="0" h="796" w="621">
                  <a:moveTo>
                    <a:pt x="191" y="0"/>
                  </a:moveTo>
                  <a:cubicBezTo>
                    <a:pt x="184" y="0"/>
                    <a:pt x="177" y="2"/>
                    <a:pt x="170" y="2"/>
                  </a:cubicBezTo>
                  <a:cubicBezTo>
                    <a:pt x="159" y="2"/>
                    <a:pt x="148" y="2"/>
                    <a:pt x="139" y="4"/>
                  </a:cubicBezTo>
                  <a:cubicBezTo>
                    <a:pt x="131" y="5"/>
                    <a:pt x="125" y="10"/>
                    <a:pt x="119" y="11"/>
                  </a:cubicBezTo>
                  <a:cubicBezTo>
                    <a:pt x="111" y="14"/>
                    <a:pt x="101" y="17"/>
                    <a:pt x="93" y="22"/>
                  </a:cubicBezTo>
                  <a:cubicBezTo>
                    <a:pt x="36" y="53"/>
                    <a:pt x="2" y="122"/>
                    <a:pt x="2" y="220"/>
                  </a:cubicBezTo>
                  <a:cubicBezTo>
                    <a:pt x="1" y="417"/>
                    <a:pt x="139" y="657"/>
                    <a:pt x="308" y="754"/>
                  </a:cubicBezTo>
                  <a:cubicBezTo>
                    <a:pt x="357" y="783"/>
                    <a:pt x="404" y="796"/>
                    <a:pt x="445" y="796"/>
                  </a:cubicBezTo>
                  <a:cubicBezTo>
                    <a:pt x="486" y="796"/>
                    <a:pt x="522" y="783"/>
                    <a:pt x="551" y="759"/>
                  </a:cubicBezTo>
                  <a:cubicBezTo>
                    <a:pt x="556" y="754"/>
                    <a:pt x="562" y="751"/>
                    <a:pt x="567" y="745"/>
                  </a:cubicBezTo>
                  <a:cubicBezTo>
                    <a:pt x="574" y="739"/>
                    <a:pt x="579" y="728"/>
                    <a:pt x="584" y="719"/>
                  </a:cubicBezTo>
                  <a:cubicBezTo>
                    <a:pt x="588" y="714"/>
                    <a:pt x="593" y="708"/>
                    <a:pt x="596" y="702"/>
                  </a:cubicBezTo>
                  <a:cubicBezTo>
                    <a:pt x="602" y="691"/>
                    <a:pt x="604" y="676"/>
                    <a:pt x="608" y="663"/>
                  </a:cubicBezTo>
                  <a:cubicBezTo>
                    <a:pt x="610" y="657"/>
                    <a:pt x="613" y="651"/>
                    <a:pt x="614" y="645"/>
                  </a:cubicBezTo>
                  <a:cubicBezTo>
                    <a:pt x="617" y="623"/>
                    <a:pt x="620" y="602"/>
                    <a:pt x="620" y="577"/>
                  </a:cubicBezTo>
                  <a:cubicBezTo>
                    <a:pt x="620" y="380"/>
                    <a:pt x="482" y="140"/>
                    <a:pt x="311" y="40"/>
                  </a:cubicBezTo>
                  <a:cubicBezTo>
                    <a:pt x="290" y="30"/>
                    <a:pt x="270" y="20"/>
                    <a:pt x="250" y="13"/>
                  </a:cubicBezTo>
                  <a:cubicBezTo>
                    <a:pt x="242" y="11"/>
                    <a:pt x="236" y="11"/>
                    <a:pt x="230" y="10"/>
                  </a:cubicBezTo>
                  <a:cubicBezTo>
                    <a:pt x="216" y="5"/>
                    <a:pt x="202" y="2"/>
                    <a:pt x="19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rot="-5400000">
              <a:off x="3353950" y="1319338"/>
              <a:ext cx="237781" cy="51732"/>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3079604" y="1429847"/>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3435031" y="1450996"/>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3114168" y="1203193"/>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3077506" y="1203368"/>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3461860" y="1414247"/>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3423189" y="1410533"/>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7"/>
            <p:cNvSpPr/>
            <p:nvPr/>
          </p:nvSpPr>
          <p:spPr>
            <a:xfrm>
              <a:off x="3426160" y="1387243"/>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a:off x="3422621" y="1383791"/>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3488253" y="1259125"/>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3477241" y="1198343"/>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3449756" y="1322572"/>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3449887" y="1310337"/>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3452247" y="1312347"/>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3445168" y="1350669"/>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3414406" y="1391350"/>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3250675" y="1410139"/>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3228958" y="1467600"/>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3229046" y="1330481"/>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3461860" y="1480272"/>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3461860" y="1640289"/>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p:nvPr/>
          </p:nvSpPr>
          <p:spPr>
            <a:xfrm>
              <a:off x="3800149" y="1279802"/>
              <a:ext cx="96353" cy="74854"/>
            </a:xfrm>
            <a:custGeom>
              <a:rect b="b" l="l" r="r" t="t"/>
              <a:pathLst>
                <a:path extrusionOk="0" h="1713" w="2205">
                  <a:moveTo>
                    <a:pt x="1757" y="0"/>
                  </a:moveTo>
                  <a:cubicBezTo>
                    <a:pt x="1727" y="0"/>
                    <a:pt x="1699" y="8"/>
                    <a:pt x="1675" y="22"/>
                  </a:cubicBezTo>
                  <a:lnTo>
                    <a:pt x="0" y="957"/>
                  </a:lnTo>
                  <a:cubicBezTo>
                    <a:pt x="10" y="952"/>
                    <a:pt x="19" y="949"/>
                    <a:pt x="28" y="946"/>
                  </a:cubicBezTo>
                  <a:cubicBezTo>
                    <a:pt x="34" y="945"/>
                    <a:pt x="40" y="940"/>
                    <a:pt x="48" y="939"/>
                  </a:cubicBezTo>
                  <a:cubicBezTo>
                    <a:pt x="57" y="937"/>
                    <a:pt x="68" y="937"/>
                    <a:pt x="79" y="937"/>
                  </a:cubicBezTo>
                  <a:cubicBezTo>
                    <a:pt x="83" y="937"/>
                    <a:pt x="88" y="936"/>
                    <a:pt x="93" y="936"/>
                  </a:cubicBezTo>
                  <a:cubicBezTo>
                    <a:pt x="95" y="936"/>
                    <a:pt x="98" y="937"/>
                    <a:pt x="100" y="937"/>
                  </a:cubicBezTo>
                  <a:cubicBezTo>
                    <a:pt x="111" y="937"/>
                    <a:pt x="125" y="942"/>
                    <a:pt x="137" y="945"/>
                  </a:cubicBezTo>
                  <a:cubicBezTo>
                    <a:pt x="145" y="946"/>
                    <a:pt x="151" y="946"/>
                    <a:pt x="157" y="948"/>
                  </a:cubicBezTo>
                  <a:cubicBezTo>
                    <a:pt x="179" y="955"/>
                    <a:pt x="199" y="965"/>
                    <a:pt x="220" y="977"/>
                  </a:cubicBezTo>
                  <a:cubicBezTo>
                    <a:pt x="391" y="1075"/>
                    <a:pt x="529" y="1315"/>
                    <a:pt x="528" y="1512"/>
                  </a:cubicBezTo>
                  <a:cubicBezTo>
                    <a:pt x="528" y="1537"/>
                    <a:pt x="526" y="1560"/>
                    <a:pt x="522" y="1580"/>
                  </a:cubicBezTo>
                  <a:cubicBezTo>
                    <a:pt x="520" y="1586"/>
                    <a:pt x="517" y="1592"/>
                    <a:pt x="517" y="1598"/>
                  </a:cubicBezTo>
                  <a:cubicBezTo>
                    <a:pt x="513" y="1611"/>
                    <a:pt x="509" y="1626"/>
                    <a:pt x="503" y="1637"/>
                  </a:cubicBezTo>
                  <a:cubicBezTo>
                    <a:pt x="500" y="1645"/>
                    <a:pt x="496" y="1649"/>
                    <a:pt x="493" y="1655"/>
                  </a:cubicBezTo>
                  <a:cubicBezTo>
                    <a:pt x="488" y="1663"/>
                    <a:pt x="482" y="1674"/>
                    <a:pt x="474" y="1680"/>
                  </a:cubicBezTo>
                  <a:cubicBezTo>
                    <a:pt x="471" y="1686"/>
                    <a:pt x="465" y="1691"/>
                    <a:pt x="460" y="1694"/>
                  </a:cubicBezTo>
                  <a:cubicBezTo>
                    <a:pt x="453" y="1700"/>
                    <a:pt x="446" y="1706"/>
                    <a:pt x="439" y="1712"/>
                  </a:cubicBezTo>
                  <a:lnTo>
                    <a:pt x="2114" y="777"/>
                  </a:lnTo>
                  <a:cubicBezTo>
                    <a:pt x="2169" y="745"/>
                    <a:pt x="2205" y="676"/>
                    <a:pt x="2205" y="579"/>
                  </a:cubicBezTo>
                  <a:cubicBezTo>
                    <a:pt x="2205" y="382"/>
                    <a:pt x="2066" y="140"/>
                    <a:pt x="1895" y="43"/>
                  </a:cubicBezTo>
                  <a:cubicBezTo>
                    <a:pt x="1846" y="14"/>
                    <a:pt x="1799" y="0"/>
                    <a:pt x="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7"/>
            <p:cNvSpPr/>
            <p:nvPr/>
          </p:nvSpPr>
          <p:spPr>
            <a:xfrm>
              <a:off x="3964820" y="951388"/>
              <a:ext cx="368100" cy="51732"/>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p:nvPr/>
          </p:nvSpPr>
          <p:spPr>
            <a:xfrm>
              <a:off x="3954148" y="969464"/>
              <a:ext cx="757287" cy="15602"/>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p:nvPr/>
          </p:nvSpPr>
          <p:spPr>
            <a:xfrm>
              <a:off x="4282617" y="969862"/>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p:nvPr/>
          </p:nvSpPr>
          <p:spPr>
            <a:xfrm>
              <a:off x="3961754" y="722060"/>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7"/>
            <p:cNvSpPr/>
            <p:nvPr/>
          </p:nvSpPr>
          <p:spPr>
            <a:xfrm>
              <a:off x="3925093" y="722235"/>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p:nvPr/>
          </p:nvSpPr>
          <p:spPr>
            <a:xfrm>
              <a:off x="4309447" y="773097"/>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p:nvPr/>
          </p:nvSpPr>
          <p:spPr>
            <a:xfrm>
              <a:off x="4309447" y="933114"/>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4270775" y="929399"/>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7"/>
            <p:cNvSpPr/>
            <p:nvPr/>
          </p:nvSpPr>
          <p:spPr>
            <a:xfrm>
              <a:off x="4273747" y="906109"/>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4270207" y="902657"/>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4335839" y="777991"/>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4324828" y="717209"/>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4297343" y="841438"/>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4297474" y="829203"/>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4299833" y="831214"/>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4292755" y="869535"/>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4261992" y="910217"/>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4098262" y="929006"/>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4080409" y="986467"/>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4076632" y="849348"/>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4309447" y="999139"/>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4309447" y="1159155"/>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37"/>
          <p:cNvGrpSpPr/>
          <p:nvPr/>
        </p:nvGrpSpPr>
        <p:grpSpPr>
          <a:xfrm>
            <a:off x="837795" y="697549"/>
            <a:ext cx="736602" cy="777624"/>
            <a:chOff x="-3171395" y="736983"/>
            <a:chExt cx="1712232" cy="1807587"/>
          </a:xfrm>
        </p:grpSpPr>
        <p:grpSp>
          <p:nvGrpSpPr>
            <p:cNvPr id="685" name="Google Shape;685;p37"/>
            <p:cNvGrpSpPr/>
            <p:nvPr/>
          </p:nvGrpSpPr>
          <p:grpSpPr>
            <a:xfrm>
              <a:off x="-3128356" y="827596"/>
              <a:ext cx="1626149" cy="1626342"/>
              <a:chOff x="-4570025" y="-195475"/>
              <a:chExt cx="1932900" cy="1932900"/>
            </a:xfrm>
          </p:grpSpPr>
          <p:sp>
            <p:nvSpPr>
              <p:cNvPr id="686" name="Google Shape;686;p3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37"/>
            <p:cNvGrpSpPr/>
            <p:nvPr/>
          </p:nvGrpSpPr>
          <p:grpSpPr>
            <a:xfrm>
              <a:off x="-3171395" y="736983"/>
              <a:ext cx="1712232" cy="1807587"/>
              <a:chOff x="-1141405" y="2245329"/>
              <a:chExt cx="336848" cy="355600"/>
            </a:xfrm>
          </p:grpSpPr>
          <p:sp>
            <p:nvSpPr>
              <p:cNvPr id="689" name="Google Shape;689;p3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3" name="Google Shape;693;p37"/>
          <p:cNvGrpSpPr/>
          <p:nvPr/>
        </p:nvGrpSpPr>
        <p:grpSpPr>
          <a:xfrm>
            <a:off x="6648538" y="4033243"/>
            <a:ext cx="538155" cy="568125"/>
            <a:chOff x="-3171395" y="736983"/>
            <a:chExt cx="1712232" cy="1807587"/>
          </a:xfrm>
        </p:grpSpPr>
        <p:grpSp>
          <p:nvGrpSpPr>
            <p:cNvPr id="694" name="Google Shape;694;p37"/>
            <p:cNvGrpSpPr/>
            <p:nvPr/>
          </p:nvGrpSpPr>
          <p:grpSpPr>
            <a:xfrm>
              <a:off x="-3128356" y="827596"/>
              <a:ext cx="1626149" cy="1626342"/>
              <a:chOff x="-4570025" y="-195475"/>
              <a:chExt cx="1932900" cy="1932900"/>
            </a:xfrm>
          </p:grpSpPr>
          <p:sp>
            <p:nvSpPr>
              <p:cNvPr id="695" name="Google Shape;695;p3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37"/>
            <p:cNvGrpSpPr/>
            <p:nvPr/>
          </p:nvGrpSpPr>
          <p:grpSpPr>
            <a:xfrm>
              <a:off x="-3171395" y="736983"/>
              <a:ext cx="1712232" cy="1807587"/>
              <a:chOff x="-1141405" y="2245329"/>
              <a:chExt cx="336848" cy="355600"/>
            </a:xfrm>
          </p:grpSpPr>
          <p:sp>
            <p:nvSpPr>
              <p:cNvPr id="698" name="Google Shape;698;p3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2" name="Google Shape;702;p37"/>
          <p:cNvSpPr/>
          <p:nvPr/>
        </p:nvSpPr>
        <p:spPr>
          <a:xfrm>
            <a:off x="805213" y="4385663"/>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1833075" y="539500"/>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37"/>
          <p:cNvGrpSpPr/>
          <p:nvPr/>
        </p:nvGrpSpPr>
        <p:grpSpPr>
          <a:xfrm>
            <a:off x="7420244" y="3263876"/>
            <a:ext cx="1608015" cy="957696"/>
            <a:chOff x="3024078" y="1987423"/>
            <a:chExt cx="3101881" cy="1847763"/>
          </a:xfrm>
        </p:grpSpPr>
        <p:grpSp>
          <p:nvGrpSpPr>
            <p:cNvPr id="705" name="Google Shape;705;p37"/>
            <p:cNvGrpSpPr/>
            <p:nvPr/>
          </p:nvGrpSpPr>
          <p:grpSpPr>
            <a:xfrm>
              <a:off x="3339466" y="2138929"/>
              <a:ext cx="2455292" cy="1617889"/>
              <a:chOff x="-3209756" y="1803812"/>
              <a:chExt cx="2235335" cy="1472951"/>
            </a:xfrm>
          </p:grpSpPr>
          <p:grpSp>
            <p:nvGrpSpPr>
              <p:cNvPr id="706" name="Google Shape;706;p37"/>
              <p:cNvGrpSpPr/>
              <p:nvPr/>
            </p:nvGrpSpPr>
            <p:grpSpPr>
              <a:xfrm>
                <a:off x="-1885420" y="1803812"/>
                <a:ext cx="163333" cy="251385"/>
                <a:chOff x="-3916750" y="2838725"/>
                <a:chExt cx="106150" cy="163375"/>
              </a:xfrm>
            </p:grpSpPr>
            <p:sp>
              <p:nvSpPr>
                <p:cNvPr id="707" name="Google Shape;707;p37"/>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7"/>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7"/>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7"/>
              <p:cNvGrpSpPr/>
              <p:nvPr/>
            </p:nvGrpSpPr>
            <p:grpSpPr>
              <a:xfrm>
                <a:off x="-1137754" y="2214606"/>
                <a:ext cx="163333" cy="251385"/>
                <a:chOff x="-3916750" y="2838725"/>
                <a:chExt cx="106150" cy="163375"/>
              </a:xfrm>
            </p:grpSpPr>
            <p:sp>
              <p:nvSpPr>
                <p:cNvPr id="714" name="Google Shape;714;p37"/>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37"/>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37"/>
              <p:cNvGrpSpPr/>
              <p:nvPr/>
            </p:nvGrpSpPr>
            <p:grpSpPr>
              <a:xfrm>
                <a:off x="-3209756" y="2554613"/>
                <a:ext cx="163333" cy="251385"/>
                <a:chOff x="-3916750" y="2838725"/>
                <a:chExt cx="106150" cy="163375"/>
              </a:xfrm>
            </p:grpSpPr>
            <p:sp>
              <p:nvSpPr>
                <p:cNvPr id="791" name="Google Shape;791;p37"/>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37"/>
              <p:cNvGrpSpPr/>
              <p:nvPr/>
            </p:nvGrpSpPr>
            <p:grpSpPr>
              <a:xfrm>
                <a:off x="-2491885" y="3025377"/>
                <a:ext cx="163333" cy="251385"/>
                <a:chOff x="-3916750" y="2838725"/>
                <a:chExt cx="106150" cy="163375"/>
              </a:xfrm>
            </p:grpSpPr>
            <p:sp>
              <p:nvSpPr>
                <p:cNvPr id="798" name="Google Shape;798;p37"/>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4" name="Google Shape;804;p37"/>
            <p:cNvGrpSpPr/>
            <p:nvPr/>
          </p:nvGrpSpPr>
          <p:grpSpPr>
            <a:xfrm>
              <a:off x="3792143" y="3346195"/>
              <a:ext cx="814292" cy="488991"/>
              <a:chOff x="3357500" y="1620888"/>
              <a:chExt cx="867375" cy="457300"/>
            </a:xfrm>
          </p:grpSpPr>
          <p:sp>
            <p:nvSpPr>
              <p:cNvPr id="805" name="Google Shape;805;p37"/>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7"/>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7"/>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37"/>
            <p:cNvGrpSpPr/>
            <p:nvPr/>
          </p:nvGrpSpPr>
          <p:grpSpPr>
            <a:xfrm>
              <a:off x="3024078" y="2806336"/>
              <a:ext cx="814292" cy="488991"/>
              <a:chOff x="3357500" y="1620888"/>
              <a:chExt cx="867375" cy="457300"/>
            </a:xfrm>
          </p:grpSpPr>
          <p:sp>
            <p:nvSpPr>
              <p:cNvPr id="810" name="Google Shape;810;p37"/>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7"/>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37"/>
            <p:cNvGrpSpPr/>
            <p:nvPr/>
          </p:nvGrpSpPr>
          <p:grpSpPr>
            <a:xfrm>
              <a:off x="4482582" y="1987423"/>
              <a:ext cx="814292" cy="488991"/>
              <a:chOff x="3357500" y="1620888"/>
              <a:chExt cx="867375" cy="457300"/>
            </a:xfrm>
          </p:grpSpPr>
          <p:sp>
            <p:nvSpPr>
              <p:cNvPr id="815" name="Google Shape;815;p37"/>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7"/>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7"/>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37"/>
            <p:cNvGrpSpPr/>
            <p:nvPr/>
          </p:nvGrpSpPr>
          <p:grpSpPr>
            <a:xfrm>
              <a:off x="5311667" y="2439653"/>
              <a:ext cx="814292" cy="488991"/>
              <a:chOff x="3357500" y="1620888"/>
              <a:chExt cx="867375" cy="457300"/>
            </a:xfrm>
          </p:grpSpPr>
          <p:sp>
            <p:nvSpPr>
              <p:cNvPr id="820" name="Google Shape;820;p37"/>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7"/>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7"/>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7"/>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824" name="Google Shape;824;p37"/>
          <p:cNvPicPr preferRelativeResize="0"/>
          <p:nvPr/>
        </p:nvPicPr>
        <p:blipFill>
          <a:blip r:embed="rId3">
            <a:alphaModFix/>
          </a:blip>
          <a:stretch>
            <a:fillRect/>
          </a:stretch>
        </p:blipFill>
        <p:spPr>
          <a:xfrm>
            <a:off x="7186700" y="347350"/>
            <a:ext cx="1494325" cy="6257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46"/>
          <p:cNvSpPr txBox="1"/>
          <p:nvPr>
            <p:ph type="title"/>
          </p:nvPr>
        </p:nvSpPr>
        <p:spPr>
          <a:xfrm>
            <a:off x="720000" y="2414400"/>
            <a:ext cx="5404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Entities &amp; Attributes</a:t>
            </a:r>
            <a:endParaRPr sz="3900"/>
          </a:p>
        </p:txBody>
      </p:sp>
      <p:sp>
        <p:nvSpPr>
          <p:cNvPr id="1572" name="Google Shape;1572;p46"/>
          <p:cNvSpPr txBox="1"/>
          <p:nvPr>
            <p:ph idx="2" type="title"/>
          </p:nvPr>
        </p:nvSpPr>
        <p:spPr>
          <a:xfrm>
            <a:off x="720000" y="1489200"/>
            <a:ext cx="1797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573" name="Google Shape;1573;p46"/>
          <p:cNvSpPr/>
          <p:nvPr/>
        </p:nvSpPr>
        <p:spPr>
          <a:xfrm>
            <a:off x="796601" y="3731700"/>
            <a:ext cx="37755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4" name="Google Shape;1574;p46"/>
          <p:cNvGrpSpPr/>
          <p:nvPr/>
        </p:nvGrpSpPr>
        <p:grpSpPr>
          <a:xfrm flipH="1">
            <a:off x="7316199" y="2059575"/>
            <a:ext cx="1114575" cy="3083927"/>
            <a:chOff x="4151450" y="18288"/>
            <a:chExt cx="2094278" cy="5794677"/>
          </a:xfrm>
        </p:grpSpPr>
        <p:grpSp>
          <p:nvGrpSpPr>
            <p:cNvPr id="1575" name="Google Shape;1575;p46"/>
            <p:cNvGrpSpPr/>
            <p:nvPr/>
          </p:nvGrpSpPr>
          <p:grpSpPr>
            <a:xfrm>
              <a:off x="4151450" y="18288"/>
              <a:ext cx="2094278" cy="5794677"/>
              <a:chOff x="4151450" y="18288"/>
              <a:chExt cx="2094278" cy="5794677"/>
            </a:xfrm>
          </p:grpSpPr>
          <p:sp>
            <p:nvSpPr>
              <p:cNvPr id="1576" name="Google Shape;1576;p46"/>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6"/>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6"/>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6"/>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6"/>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6"/>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6"/>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6"/>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6"/>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6"/>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6"/>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6"/>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6"/>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6"/>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6"/>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6"/>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6"/>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6"/>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6"/>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6"/>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6"/>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6"/>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6"/>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6"/>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6"/>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6"/>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6"/>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6"/>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6"/>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6"/>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6"/>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6"/>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6"/>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6"/>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6"/>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6"/>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6"/>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6"/>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6"/>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6"/>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6"/>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6"/>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6"/>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6"/>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6"/>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6"/>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6"/>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6"/>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6"/>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6"/>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6"/>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7" name="Google Shape;1627;p46"/>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46"/>
          <p:cNvGrpSpPr/>
          <p:nvPr/>
        </p:nvGrpSpPr>
        <p:grpSpPr>
          <a:xfrm>
            <a:off x="4821689" y="601918"/>
            <a:ext cx="3042635" cy="1812471"/>
            <a:chOff x="3024078" y="1987423"/>
            <a:chExt cx="3101881" cy="1847763"/>
          </a:xfrm>
        </p:grpSpPr>
        <p:grpSp>
          <p:nvGrpSpPr>
            <p:cNvPr id="1629" name="Google Shape;1629;p46"/>
            <p:cNvGrpSpPr/>
            <p:nvPr/>
          </p:nvGrpSpPr>
          <p:grpSpPr>
            <a:xfrm>
              <a:off x="3339466" y="2138929"/>
              <a:ext cx="2455292" cy="1617889"/>
              <a:chOff x="-3209756" y="1803812"/>
              <a:chExt cx="2235335" cy="1472951"/>
            </a:xfrm>
          </p:grpSpPr>
          <p:grpSp>
            <p:nvGrpSpPr>
              <p:cNvPr id="1630" name="Google Shape;1630;p46"/>
              <p:cNvGrpSpPr/>
              <p:nvPr/>
            </p:nvGrpSpPr>
            <p:grpSpPr>
              <a:xfrm>
                <a:off x="-1885420" y="1803812"/>
                <a:ext cx="163333" cy="251385"/>
                <a:chOff x="-3916750" y="2838725"/>
                <a:chExt cx="106150" cy="163375"/>
              </a:xfrm>
            </p:grpSpPr>
            <p:sp>
              <p:nvSpPr>
                <p:cNvPr id="1631" name="Google Shape;1631;p4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46"/>
              <p:cNvGrpSpPr/>
              <p:nvPr/>
            </p:nvGrpSpPr>
            <p:grpSpPr>
              <a:xfrm>
                <a:off x="-1137754" y="2214606"/>
                <a:ext cx="163333" cy="251385"/>
                <a:chOff x="-3916750" y="2838725"/>
                <a:chExt cx="106150" cy="163375"/>
              </a:xfrm>
            </p:grpSpPr>
            <p:sp>
              <p:nvSpPr>
                <p:cNvPr id="1638" name="Google Shape;1638;p4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4" name="Google Shape;1644;p46"/>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6"/>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6"/>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6"/>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6"/>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6"/>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6"/>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6"/>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6"/>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6"/>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6"/>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6"/>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6"/>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6"/>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6"/>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6"/>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6"/>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6"/>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6"/>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6"/>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6"/>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6"/>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6"/>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6"/>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6"/>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6"/>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6"/>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6"/>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6"/>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6"/>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6"/>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6"/>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6"/>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6"/>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6"/>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6"/>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6"/>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6"/>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6"/>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6"/>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6"/>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6"/>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6"/>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6"/>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6"/>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6"/>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6"/>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6"/>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6"/>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6"/>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6"/>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6"/>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6"/>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6"/>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6"/>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6"/>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6"/>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6"/>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6"/>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6"/>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6"/>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6"/>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6"/>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6"/>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6"/>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6"/>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6"/>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6"/>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6"/>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6"/>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4" name="Google Shape;1714;p46"/>
              <p:cNvGrpSpPr/>
              <p:nvPr/>
            </p:nvGrpSpPr>
            <p:grpSpPr>
              <a:xfrm>
                <a:off x="-3209756" y="2554613"/>
                <a:ext cx="163333" cy="251385"/>
                <a:chOff x="-3916750" y="2838725"/>
                <a:chExt cx="106150" cy="163375"/>
              </a:xfrm>
            </p:grpSpPr>
            <p:sp>
              <p:nvSpPr>
                <p:cNvPr id="1715" name="Google Shape;1715;p4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1" name="Google Shape;1721;p46"/>
              <p:cNvGrpSpPr/>
              <p:nvPr/>
            </p:nvGrpSpPr>
            <p:grpSpPr>
              <a:xfrm>
                <a:off x="-2491885" y="3025377"/>
                <a:ext cx="163333" cy="251385"/>
                <a:chOff x="-3916750" y="2838725"/>
                <a:chExt cx="106150" cy="163375"/>
              </a:xfrm>
            </p:grpSpPr>
            <p:sp>
              <p:nvSpPr>
                <p:cNvPr id="1722" name="Google Shape;1722;p4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8" name="Google Shape;1728;p46"/>
            <p:cNvGrpSpPr/>
            <p:nvPr/>
          </p:nvGrpSpPr>
          <p:grpSpPr>
            <a:xfrm>
              <a:off x="3792143" y="3346195"/>
              <a:ext cx="814292" cy="488991"/>
              <a:chOff x="3357500" y="1620888"/>
              <a:chExt cx="867375" cy="457300"/>
            </a:xfrm>
          </p:grpSpPr>
          <p:sp>
            <p:nvSpPr>
              <p:cNvPr id="1729" name="Google Shape;1729;p4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46"/>
            <p:cNvGrpSpPr/>
            <p:nvPr/>
          </p:nvGrpSpPr>
          <p:grpSpPr>
            <a:xfrm>
              <a:off x="3024078" y="2806336"/>
              <a:ext cx="814292" cy="488991"/>
              <a:chOff x="3357500" y="1620888"/>
              <a:chExt cx="867375" cy="457300"/>
            </a:xfrm>
          </p:grpSpPr>
          <p:sp>
            <p:nvSpPr>
              <p:cNvPr id="1734" name="Google Shape;1734;p4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8" name="Google Shape;1738;p46"/>
            <p:cNvGrpSpPr/>
            <p:nvPr/>
          </p:nvGrpSpPr>
          <p:grpSpPr>
            <a:xfrm>
              <a:off x="4482582" y="1987423"/>
              <a:ext cx="814292" cy="488991"/>
              <a:chOff x="3357500" y="1620888"/>
              <a:chExt cx="867375" cy="457300"/>
            </a:xfrm>
          </p:grpSpPr>
          <p:sp>
            <p:nvSpPr>
              <p:cNvPr id="1739" name="Google Shape;1739;p4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3" name="Google Shape;1743;p46"/>
            <p:cNvGrpSpPr/>
            <p:nvPr/>
          </p:nvGrpSpPr>
          <p:grpSpPr>
            <a:xfrm>
              <a:off x="5311667" y="2439653"/>
              <a:ext cx="814292" cy="488991"/>
              <a:chOff x="3357500" y="1620888"/>
              <a:chExt cx="867375" cy="457300"/>
            </a:xfrm>
          </p:grpSpPr>
          <p:sp>
            <p:nvSpPr>
              <p:cNvPr id="1744" name="Google Shape;1744;p4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48" name="Google Shape;1748;p46"/>
          <p:cNvGrpSpPr/>
          <p:nvPr/>
        </p:nvGrpSpPr>
        <p:grpSpPr>
          <a:xfrm>
            <a:off x="6268263" y="2960175"/>
            <a:ext cx="757976" cy="672190"/>
            <a:chOff x="7464925" y="-1654250"/>
            <a:chExt cx="757976" cy="672190"/>
          </a:xfrm>
        </p:grpSpPr>
        <p:sp>
          <p:nvSpPr>
            <p:cNvPr id="1749" name="Google Shape;1749;p46"/>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6"/>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1" name="Google Shape;1751;p46"/>
          <p:cNvGrpSpPr/>
          <p:nvPr/>
        </p:nvGrpSpPr>
        <p:grpSpPr>
          <a:xfrm>
            <a:off x="6012763" y="3797743"/>
            <a:ext cx="538155" cy="568125"/>
            <a:chOff x="-3171395" y="736983"/>
            <a:chExt cx="1712232" cy="1807587"/>
          </a:xfrm>
        </p:grpSpPr>
        <p:grpSp>
          <p:nvGrpSpPr>
            <p:cNvPr id="1752" name="Google Shape;1752;p46"/>
            <p:cNvGrpSpPr/>
            <p:nvPr/>
          </p:nvGrpSpPr>
          <p:grpSpPr>
            <a:xfrm>
              <a:off x="-3128356" y="827596"/>
              <a:ext cx="1626149" cy="1626342"/>
              <a:chOff x="-4570025" y="-195475"/>
              <a:chExt cx="1932900" cy="1932900"/>
            </a:xfrm>
          </p:grpSpPr>
          <p:sp>
            <p:nvSpPr>
              <p:cNvPr id="1753" name="Google Shape;1753;p46"/>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6"/>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5" name="Google Shape;1755;p46"/>
            <p:cNvGrpSpPr/>
            <p:nvPr/>
          </p:nvGrpSpPr>
          <p:grpSpPr>
            <a:xfrm>
              <a:off x="-3171395" y="736983"/>
              <a:ext cx="1712232" cy="1807587"/>
              <a:chOff x="-1141405" y="2245329"/>
              <a:chExt cx="336848" cy="355600"/>
            </a:xfrm>
          </p:grpSpPr>
          <p:sp>
            <p:nvSpPr>
              <p:cNvPr id="1756" name="Google Shape;1756;p46"/>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6"/>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6"/>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6"/>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pic>
        <p:nvPicPr>
          <p:cNvPr id="1764" name="Google Shape;1764;p47"/>
          <p:cNvPicPr preferRelativeResize="0"/>
          <p:nvPr/>
        </p:nvPicPr>
        <p:blipFill>
          <a:blip r:embed="rId3">
            <a:alphaModFix/>
          </a:blip>
          <a:stretch>
            <a:fillRect/>
          </a:stretch>
        </p:blipFill>
        <p:spPr>
          <a:xfrm>
            <a:off x="530700" y="618000"/>
            <a:ext cx="8082625" cy="3807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48"/>
          <p:cNvSpPr txBox="1"/>
          <p:nvPr>
            <p:ph type="title"/>
          </p:nvPr>
        </p:nvSpPr>
        <p:spPr>
          <a:xfrm>
            <a:off x="720000" y="2414400"/>
            <a:ext cx="5404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GUI</a:t>
            </a:r>
            <a:endParaRPr/>
          </a:p>
        </p:txBody>
      </p:sp>
      <p:sp>
        <p:nvSpPr>
          <p:cNvPr id="1770" name="Google Shape;1770;p48"/>
          <p:cNvSpPr txBox="1"/>
          <p:nvPr>
            <p:ph idx="2" type="title"/>
          </p:nvPr>
        </p:nvSpPr>
        <p:spPr>
          <a:xfrm>
            <a:off x="720000" y="1489200"/>
            <a:ext cx="1797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771" name="Google Shape;1771;p48"/>
          <p:cNvSpPr/>
          <p:nvPr/>
        </p:nvSpPr>
        <p:spPr>
          <a:xfrm>
            <a:off x="796601" y="3731700"/>
            <a:ext cx="37755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2" name="Google Shape;1772;p48"/>
          <p:cNvGrpSpPr/>
          <p:nvPr/>
        </p:nvGrpSpPr>
        <p:grpSpPr>
          <a:xfrm flipH="1">
            <a:off x="7316199" y="2059575"/>
            <a:ext cx="1114575" cy="3083927"/>
            <a:chOff x="4151450" y="18288"/>
            <a:chExt cx="2094278" cy="5794677"/>
          </a:xfrm>
        </p:grpSpPr>
        <p:grpSp>
          <p:nvGrpSpPr>
            <p:cNvPr id="1773" name="Google Shape;1773;p48"/>
            <p:cNvGrpSpPr/>
            <p:nvPr/>
          </p:nvGrpSpPr>
          <p:grpSpPr>
            <a:xfrm>
              <a:off x="4151450" y="18288"/>
              <a:ext cx="2094278" cy="5794677"/>
              <a:chOff x="4151450" y="18288"/>
              <a:chExt cx="2094278" cy="5794677"/>
            </a:xfrm>
          </p:grpSpPr>
          <p:sp>
            <p:nvSpPr>
              <p:cNvPr id="1774" name="Google Shape;1774;p48"/>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8"/>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8"/>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8"/>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8"/>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8"/>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8"/>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8"/>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8"/>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8"/>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8"/>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8"/>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8"/>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8"/>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8"/>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8"/>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8"/>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8"/>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8"/>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8"/>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8"/>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8"/>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8"/>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8"/>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8"/>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8"/>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8"/>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8"/>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8"/>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8"/>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8"/>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8"/>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8"/>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8"/>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8"/>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8"/>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8"/>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8"/>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8"/>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8"/>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8"/>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8"/>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8"/>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8"/>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8"/>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8"/>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8"/>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8"/>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8"/>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8"/>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8"/>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5" name="Google Shape;1825;p48"/>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6" name="Google Shape;1826;p48"/>
          <p:cNvGrpSpPr/>
          <p:nvPr/>
        </p:nvGrpSpPr>
        <p:grpSpPr>
          <a:xfrm>
            <a:off x="4821689" y="601918"/>
            <a:ext cx="3042635" cy="1812471"/>
            <a:chOff x="3024078" y="1987423"/>
            <a:chExt cx="3101881" cy="1847763"/>
          </a:xfrm>
        </p:grpSpPr>
        <p:grpSp>
          <p:nvGrpSpPr>
            <p:cNvPr id="1827" name="Google Shape;1827;p48"/>
            <p:cNvGrpSpPr/>
            <p:nvPr/>
          </p:nvGrpSpPr>
          <p:grpSpPr>
            <a:xfrm>
              <a:off x="3339466" y="2138929"/>
              <a:ext cx="2455292" cy="1617889"/>
              <a:chOff x="-3209756" y="1803812"/>
              <a:chExt cx="2235335" cy="1472951"/>
            </a:xfrm>
          </p:grpSpPr>
          <p:grpSp>
            <p:nvGrpSpPr>
              <p:cNvPr id="1828" name="Google Shape;1828;p48"/>
              <p:cNvGrpSpPr/>
              <p:nvPr/>
            </p:nvGrpSpPr>
            <p:grpSpPr>
              <a:xfrm>
                <a:off x="-1885420" y="1803812"/>
                <a:ext cx="163333" cy="251385"/>
                <a:chOff x="-3916750" y="2838725"/>
                <a:chExt cx="106150" cy="163375"/>
              </a:xfrm>
            </p:grpSpPr>
            <p:sp>
              <p:nvSpPr>
                <p:cNvPr id="1829" name="Google Shape;1829;p48"/>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8"/>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8"/>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8"/>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8"/>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8"/>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48"/>
              <p:cNvGrpSpPr/>
              <p:nvPr/>
            </p:nvGrpSpPr>
            <p:grpSpPr>
              <a:xfrm>
                <a:off x="-1137754" y="2214606"/>
                <a:ext cx="163333" cy="251385"/>
                <a:chOff x="-3916750" y="2838725"/>
                <a:chExt cx="106150" cy="163375"/>
              </a:xfrm>
            </p:grpSpPr>
            <p:sp>
              <p:nvSpPr>
                <p:cNvPr id="1836" name="Google Shape;1836;p48"/>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8"/>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8"/>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8"/>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8"/>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8"/>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2" name="Google Shape;1842;p48"/>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8"/>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8"/>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8"/>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8"/>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8"/>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8"/>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8"/>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8"/>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8"/>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8"/>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8"/>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8"/>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8"/>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8"/>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8"/>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8"/>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8"/>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8"/>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8"/>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8"/>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8"/>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8"/>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8"/>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8"/>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8"/>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8"/>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8"/>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8"/>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8"/>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8"/>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8"/>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8"/>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8"/>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8"/>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8"/>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8"/>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8"/>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8"/>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8"/>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8"/>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8"/>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8"/>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8"/>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8"/>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8"/>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8"/>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8"/>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8"/>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8"/>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8"/>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8"/>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8"/>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8"/>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8"/>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8"/>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8"/>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8"/>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8"/>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8"/>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8"/>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8"/>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8"/>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8"/>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8"/>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8"/>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8"/>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8"/>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8"/>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8"/>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2" name="Google Shape;1912;p48"/>
              <p:cNvGrpSpPr/>
              <p:nvPr/>
            </p:nvGrpSpPr>
            <p:grpSpPr>
              <a:xfrm>
                <a:off x="-3209756" y="2554613"/>
                <a:ext cx="163333" cy="251385"/>
                <a:chOff x="-3916750" y="2838725"/>
                <a:chExt cx="106150" cy="163375"/>
              </a:xfrm>
            </p:grpSpPr>
            <p:sp>
              <p:nvSpPr>
                <p:cNvPr id="1913" name="Google Shape;1913;p48"/>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8"/>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8"/>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8"/>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8"/>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8"/>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48"/>
              <p:cNvGrpSpPr/>
              <p:nvPr/>
            </p:nvGrpSpPr>
            <p:grpSpPr>
              <a:xfrm>
                <a:off x="-2491885" y="3025377"/>
                <a:ext cx="163333" cy="251385"/>
                <a:chOff x="-3916750" y="2838725"/>
                <a:chExt cx="106150" cy="163375"/>
              </a:xfrm>
            </p:grpSpPr>
            <p:sp>
              <p:nvSpPr>
                <p:cNvPr id="1920" name="Google Shape;1920;p48"/>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8"/>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8"/>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8"/>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8"/>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8"/>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26" name="Google Shape;1926;p48"/>
            <p:cNvGrpSpPr/>
            <p:nvPr/>
          </p:nvGrpSpPr>
          <p:grpSpPr>
            <a:xfrm>
              <a:off x="3792143" y="3346195"/>
              <a:ext cx="814292" cy="488991"/>
              <a:chOff x="3357500" y="1620888"/>
              <a:chExt cx="867375" cy="457300"/>
            </a:xfrm>
          </p:grpSpPr>
          <p:sp>
            <p:nvSpPr>
              <p:cNvPr id="1927" name="Google Shape;1927;p48"/>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8"/>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8"/>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8"/>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1" name="Google Shape;1931;p48"/>
            <p:cNvGrpSpPr/>
            <p:nvPr/>
          </p:nvGrpSpPr>
          <p:grpSpPr>
            <a:xfrm>
              <a:off x="3024078" y="2806336"/>
              <a:ext cx="814292" cy="488991"/>
              <a:chOff x="3357500" y="1620888"/>
              <a:chExt cx="867375" cy="457300"/>
            </a:xfrm>
          </p:grpSpPr>
          <p:sp>
            <p:nvSpPr>
              <p:cNvPr id="1932" name="Google Shape;1932;p48"/>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8"/>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8"/>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8"/>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6" name="Google Shape;1936;p48"/>
            <p:cNvGrpSpPr/>
            <p:nvPr/>
          </p:nvGrpSpPr>
          <p:grpSpPr>
            <a:xfrm>
              <a:off x="4482582" y="1987423"/>
              <a:ext cx="814292" cy="488991"/>
              <a:chOff x="3357500" y="1620888"/>
              <a:chExt cx="867375" cy="457300"/>
            </a:xfrm>
          </p:grpSpPr>
          <p:sp>
            <p:nvSpPr>
              <p:cNvPr id="1937" name="Google Shape;1937;p48"/>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8"/>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8"/>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8"/>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1" name="Google Shape;1941;p48"/>
            <p:cNvGrpSpPr/>
            <p:nvPr/>
          </p:nvGrpSpPr>
          <p:grpSpPr>
            <a:xfrm>
              <a:off x="5311667" y="2439653"/>
              <a:ext cx="814292" cy="488991"/>
              <a:chOff x="3357500" y="1620888"/>
              <a:chExt cx="867375" cy="457300"/>
            </a:xfrm>
          </p:grpSpPr>
          <p:sp>
            <p:nvSpPr>
              <p:cNvPr id="1942" name="Google Shape;1942;p48"/>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8"/>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8"/>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8"/>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46" name="Google Shape;1946;p48"/>
          <p:cNvGrpSpPr/>
          <p:nvPr/>
        </p:nvGrpSpPr>
        <p:grpSpPr>
          <a:xfrm>
            <a:off x="6268263" y="2960175"/>
            <a:ext cx="757976" cy="672190"/>
            <a:chOff x="7464925" y="-1654250"/>
            <a:chExt cx="757976" cy="672190"/>
          </a:xfrm>
        </p:grpSpPr>
        <p:sp>
          <p:nvSpPr>
            <p:cNvPr id="1947" name="Google Shape;1947;p48"/>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8"/>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9" name="Google Shape;1949;p48"/>
          <p:cNvGrpSpPr/>
          <p:nvPr/>
        </p:nvGrpSpPr>
        <p:grpSpPr>
          <a:xfrm>
            <a:off x="6012763" y="3797743"/>
            <a:ext cx="538155" cy="568125"/>
            <a:chOff x="-3171395" y="736983"/>
            <a:chExt cx="1712232" cy="1807587"/>
          </a:xfrm>
        </p:grpSpPr>
        <p:grpSp>
          <p:nvGrpSpPr>
            <p:cNvPr id="1950" name="Google Shape;1950;p48"/>
            <p:cNvGrpSpPr/>
            <p:nvPr/>
          </p:nvGrpSpPr>
          <p:grpSpPr>
            <a:xfrm>
              <a:off x="-3128356" y="827596"/>
              <a:ext cx="1626149" cy="1626342"/>
              <a:chOff x="-4570025" y="-195475"/>
              <a:chExt cx="1932900" cy="1932900"/>
            </a:xfrm>
          </p:grpSpPr>
          <p:sp>
            <p:nvSpPr>
              <p:cNvPr id="1951" name="Google Shape;1951;p4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3" name="Google Shape;1953;p48"/>
            <p:cNvGrpSpPr/>
            <p:nvPr/>
          </p:nvGrpSpPr>
          <p:grpSpPr>
            <a:xfrm>
              <a:off x="-3171395" y="736983"/>
              <a:ext cx="1712232" cy="1807587"/>
              <a:chOff x="-1141405" y="2245329"/>
              <a:chExt cx="336848" cy="355600"/>
            </a:xfrm>
          </p:grpSpPr>
          <p:sp>
            <p:nvSpPr>
              <p:cNvPr id="1954" name="Google Shape;1954;p4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sp>
        <p:nvSpPr>
          <p:cNvPr id="1962" name="Google Shape;1962;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a:t>
            </a:r>
            <a:endParaRPr/>
          </a:p>
        </p:txBody>
      </p:sp>
      <p:sp>
        <p:nvSpPr>
          <p:cNvPr id="1963" name="Google Shape;1963;p49"/>
          <p:cNvSpPr txBox="1"/>
          <p:nvPr/>
        </p:nvSpPr>
        <p:spPr>
          <a:xfrm>
            <a:off x="1341378" y="2160825"/>
            <a:ext cx="16353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700">
                <a:solidFill>
                  <a:schemeClr val="accent3"/>
                </a:solidFill>
                <a:latin typeface="Russo One"/>
                <a:ea typeface="Russo One"/>
                <a:cs typeface="Russo One"/>
                <a:sym typeface="Russo One"/>
              </a:rPr>
              <a:t>User End</a:t>
            </a:r>
            <a:endParaRPr sz="1700">
              <a:solidFill>
                <a:schemeClr val="accent3"/>
              </a:solidFill>
              <a:latin typeface="Russo One"/>
              <a:ea typeface="Russo One"/>
              <a:cs typeface="Russo One"/>
              <a:sym typeface="Russo One"/>
            </a:endParaRPr>
          </a:p>
        </p:txBody>
      </p:sp>
      <p:sp>
        <p:nvSpPr>
          <p:cNvPr id="1964" name="Google Shape;1964;p49"/>
          <p:cNvSpPr txBox="1"/>
          <p:nvPr/>
        </p:nvSpPr>
        <p:spPr>
          <a:xfrm>
            <a:off x="6167328" y="2160825"/>
            <a:ext cx="16353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700">
                <a:solidFill>
                  <a:schemeClr val="accent3"/>
                </a:solidFill>
                <a:latin typeface="Russo One"/>
                <a:ea typeface="Russo One"/>
                <a:cs typeface="Russo One"/>
                <a:sym typeface="Russo One"/>
              </a:rPr>
              <a:t>Back-End</a:t>
            </a:r>
            <a:endParaRPr sz="1700">
              <a:solidFill>
                <a:schemeClr val="accent3"/>
              </a:solidFill>
              <a:latin typeface="Russo One"/>
              <a:ea typeface="Russo One"/>
              <a:cs typeface="Russo One"/>
              <a:sym typeface="Russo One"/>
            </a:endParaRPr>
          </a:p>
        </p:txBody>
      </p:sp>
      <p:grpSp>
        <p:nvGrpSpPr>
          <p:cNvPr id="1965" name="Google Shape;1965;p49"/>
          <p:cNvGrpSpPr/>
          <p:nvPr/>
        </p:nvGrpSpPr>
        <p:grpSpPr>
          <a:xfrm>
            <a:off x="50052" y="4058899"/>
            <a:ext cx="1483122" cy="930191"/>
            <a:chOff x="2540729" y="391407"/>
            <a:chExt cx="2172753" cy="1362718"/>
          </a:xfrm>
        </p:grpSpPr>
        <p:sp>
          <p:nvSpPr>
            <p:cNvPr id="1966" name="Google Shape;1966;p49"/>
            <p:cNvSpPr/>
            <p:nvPr/>
          </p:nvSpPr>
          <p:spPr>
            <a:xfrm>
              <a:off x="3927190" y="948713"/>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9"/>
            <p:cNvSpPr/>
            <p:nvPr/>
          </p:nvSpPr>
          <p:spPr>
            <a:xfrm rot="5400000">
              <a:off x="3577039" y="851418"/>
              <a:ext cx="409314" cy="51738"/>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9"/>
            <p:cNvSpPr/>
            <p:nvPr/>
          </p:nvSpPr>
          <p:spPr>
            <a:xfrm>
              <a:off x="3391357" y="622911"/>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9"/>
            <p:cNvSpPr/>
            <p:nvPr/>
          </p:nvSpPr>
          <p:spPr>
            <a:xfrm>
              <a:off x="3418336" y="643668"/>
              <a:ext cx="732909" cy="18096"/>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9"/>
            <p:cNvSpPr/>
            <p:nvPr/>
          </p:nvSpPr>
          <p:spPr>
            <a:xfrm>
              <a:off x="3746784" y="644060"/>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9"/>
            <p:cNvSpPr/>
            <p:nvPr/>
          </p:nvSpPr>
          <p:spPr>
            <a:xfrm>
              <a:off x="3425920" y="396258"/>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9"/>
            <p:cNvSpPr/>
            <p:nvPr/>
          </p:nvSpPr>
          <p:spPr>
            <a:xfrm>
              <a:off x="3389259" y="396433"/>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9"/>
            <p:cNvSpPr/>
            <p:nvPr/>
          </p:nvSpPr>
          <p:spPr>
            <a:xfrm>
              <a:off x="3773613" y="447295"/>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9"/>
            <p:cNvSpPr/>
            <p:nvPr/>
          </p:nvSpPr>
          <p:spPr>
            <a:xfrm>
              <a:off x="3773613" y="607312"/>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9"/>
            <p:cNvSpPr/>
            <p:nvPr/>
          </p:nvSpPr>
          <p:spPr>
            <a:xfrm>
              <a:off x="3734942" y="603597"/>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9"/>
            <p:cNvSpPr/>
            <p:nvPr/>
          </p:nvSpPr>
          <p:spPr>
            <a:xfrm>
              <a:off x="3737913" y="580307"/>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9"/>
            <p:cNvSpPr/>
            <p:nvPr/>
          </p:nvSpPr>
          <p:spPr>
            <a:xfrm>
              <a:off x="3734374" y="576855"/>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9"/>
            <p:cNvSpPr/>
            <p:nvPr/>
          </p:nvSpPr>
          <p:spPr>
            <a:xfrm>
              <a:off x="3800006" y="452189"/>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9"/>
            <p:cNvSpPr/>
            <p:nvPr/>
          </p:nvSpPr>
          <p:spPr>
            <a:xfrm>
              <a:off x="3788994" y="391407"/>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9"/>
            <p:cNvSpPr/>
            <p:nvPr/>
          </p:nvSpPr>
          <p:spPr>
            <a:xfrm>
              <a:off x="3761509" y="515636"/>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9"/>
            <p:cNvSpPr/>
            <p:nvPr/>
          </p:nvSpPr>
          <p:spPr>
            <a:xfrm>
              <a:off x="3761640" y="503401"/>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9"/>
            <p:cNvSpPr/>
            <p:nvPr/>
          </p:nvSpPr>
          <p:spPr>
            <a:xfrm>
              <a:off x="3764000" y="505411"/>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9"/>
            <p:cNvSpPr/>
            <p:nvPr/>
          </p:nvSpPr>
          <p:spPr>
            <a:xfrm>
              <a:off x="3756921" y="543733"/>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9"/>
            <p:cNvSpPr/>
            <p:nvPr/>
          </p:nvSpPr>
          <p:spPr>
            <a:xfrm>
              <a:off x="3726159" y="584415"/>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9"/>
            <p:cNvSpPr/>
            <p:nvPr/>
          </p:nvSpPr>
          <p:spPr>
            <a:xfrm>
              <a:off x="3562428" y="603204"/>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9"/>
            <p:cNvSpPr/>
            <p:nvPr/>
          </p:nvSpPr>
          <p:spPr>
            <a:xfrm>
              <a:off x="3540711" y="660665"/>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9"/>
            <p:cNvSpPr/>
            <p:nvPr/>
          </p:nvSpPr>
          <p:spPr>
            <a:xfrm>
              <a:off x="3540798" y="523546"/>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9"/>
            <p:cNvSpPr/>
            <p:nvPr/>
          </p:nvSpPr>
          <p:spPr>
            <a:xfrm>
              <a:off x="3106572" y="1450603"/>
              <a:ext cx="732890" cy="15602"/>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9"/>
            <p:cNvSpPr/>
            <p:nvPr/>
          </p:nvSpPr>
          <p:spPr>
            <a:xfrm>
              <a:off x="2962182" y="1113887"/>
              <a:ext cx="409314" cy="51738"/>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9"/>
            <p:cNvSpPr/>
            <p:nvPr/>
          </p:nvSpPr>
          <p:spPr>
            <a:xfrm>
              <a:off x="2542827" y="1111221"/>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9"/>
            <p:cNvSpPr/>
            <p:nvPr/>
          </p:nvSpPr>
          <p:spPr>
            <a:xfrm>
              <a:off x="3748368" y="922890"/>
              <a:ext cx="50077" cy="40726"/>
            </a:xfrm>
            <a:custGeom>
              <a:rect b="b" l="l" r="r" t="t"/>
              <a:pathLst>
                <a:path extrusionOk="0" h="932" w="1146">
                  <a:moveTo>
                    <a:pt x="571" y="0"/>
                  </a:moveTo>
                  <a:cubicBezTo>
                    <a:pt x="257" y="0"/>
                    <a:pt x="2" y="207"/>
                    <a:pt x="1" y="465"/>
                  </a:cubicBezTo>
                  <a:cubicBezTo>
                    <a:pt x="1" y="722"/>
                    <a:pt x="256" y="931"/>
                    <a:pt x="572" y="931"/>
                  </a:cubicBezTo>
                  <a:cubicBezTo>
                    <a:pt x="573" y="931"/>
                    <a:pt x="574" y="931"/>
                    <a:pt x="575" y="931"/>
                  </a:cubicBezTo>
                  <a:cubicBezTo>
                    <a:pt x="889" y="931"/>
                    <a:pt x="1144" y="724"/>
                    <a:pt x="1145" y="470"/>
                  </a:cubicBezTo>
                  <a:cubicBezTo>
                    <a:pt x="1145" y="211"/>
                    <a:pt x="890" y="2"/>
                    <a:pt x="575" y="0"/>
                  </a:cubicBezTo>
                  <a:cubicBezTo>
                    <a:pt x="574" y="0"/>
                    <a:pt x="572" y="0"/>
                    <a:pt x="57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9"/>
            <p:cNvSpPr/>
            <p:nvPr/>
          </p:nvSpPr>
          <p:spPr>
            <a:xfrm>
              <a:off x="3934952" y="789484"/>
              <a:ext cx="111647" cy="232340"/>
            </a:xfrm>
            <a:custGeom>
              <a:rect b="b" l="l" r="r" t="t"/>
              <a:pathLst>
                <a:path extrusionOk="0" h="5317" w="2555">
                  <a:moveTo>
                    <a:pt x="2547" y="0"/>
                  </a:moveTo>
                  <a:cubicBezTo>
                    <a:pt x="2424" y="71"/>
                    <a:pt x="2307" y="145"/>
                    <a:pt x="2191" y="220"/>
                  </a:cubicBezTo>
                  <a:cubicBezTo>
                    <a:pt x="2156" y="242"/>
                    <a:pt x="2122" y="266"/>
                    <a:pt x="2088" y="288"/>
                  </a:cubicBezTo>
                  <a:cubicBezTo>
                    <a:pt x="2010" y="342"/>
                    <a:pt x="1931" y="397"/>
                    <a:pt x="1858" y="451"/>
                  </a:cubicBezTo>
                  <a:cubicBezTo>
                    <a:pt x="1822" y="477"/>
                    <a:pt x="1787" y="502"/>
                    <a:pt x="1753" y="529"/>
                  </a:cubicBezTo>
                  <a:cubicBezTo>
                    <a:pt x="1676" y="588"/>
                    <a:pt x="1601" y="648"/>
                    <a:pt x="1528" y="709"/>
                  </a:cubicBezTo>
                  <a:cubicBezTo>
                    <a:pt x="1505" y="729"/>
                    <a:pt x="1481" y="748"/>
                    <a:pt x="1458" y="768"/>
                  </a:cubicBezTo>
                  <a:cubicBezTo>
                    <a:pt x="1364" y="849"/>
                    <a:pt x="1276" y="931"/>
                    <a:pt x="1192" y="1014"/>
                  </a:cubicBezTo>
                  <a:cubicBezTo>
                    <a:pt x="1173" y="1032"/>
                    <a:pt x="1156" y="1051"/>
                    <a:pt x="1138" y="1069"/>
                  </a:cubicBezTo>
                  <a:cubicBezTo>
                    <a:pt x="1073" y="1134"/>
                    <a:pt x="1012" y="1201"/>
                    <a:pt x="953" y="1268"/>
                  </a:cubicBezTo>
                  <a:cubicBezTo>
                    <a:pt x="929" y="1295"/>
                    <a:pt x="904" y="1324"/>
                    <a:pt x="879" y="1352"/>
                  </a:cubicBezTo>
                  <a:cubicBezTo>
                    <a:pt x="829" y="1414"/>
                    <a:pt x="781" y="1474"/>
                    <a:pt x="735" y="1535"/>
                  </a:cubicBezTo>
                  <a:cubicBezTo>
                    <a:pt x="713" y="1563"/>
                    <a:pt x="692" y="1591"/>
                    <a:pt x="672" y="1618"/>
                  </a:cubicBezTo>
                  <a:cubicBezTo>
                    <a:pt x="615" y="1697"/>
                    <a:pt x="561" y="1778"/>
                    <a:pt x="510" y="1860"/>
                  </a:cubicBezTo>
                  <a:cubicBezTo>
                    <a:pt x="506" y="1867"/>
                    <a:pt x="499" y="1874"/>
                    <a:pt x="495" y="1883"/>
                  </a:cubicBezTo>
                  <a:cubicBezTo>
                    <a:pt x="442" y="1972"/>
                    <a:pt x="393" y="2063"/>
                    <a:pt x="349" y="2152"/>
                  </a:cubicBezTo>
                  <a:cubicBezTo>
                    <a:pt x="335" y="2178"/>
                    <a:pt x="322" y="2206"/>
                    <a:pt x="310" y="2234"/>
                  </a:cubicBezTo>
                  <a:cubicBezTo>
                    <a:pt x="281" y="2300"/>
                    <a:pt x="252" y="2364"/>
                    <a:pt x="226" y="2429"/>
                  </a:cubicBezTo>
                  <a:cubicBezTo>
                    <a:pt x="215" y="2461"/>
                    <a:pt x="204" y="2490"/>
                    <a:pt x="192" y="2523"/>
                  </a:cubicBezTo>
                  <a:cubicBezTo>
                    <a:pt x="167" y="2590"/>
                    <a:pt x="146" y="2658"/>
                    <a:pt x="127" y="2727"/>
                  </a:cubicBezTo>
                  <a:cubicBezTo>
                    <a:pt x="119" y="2752"/>
                    <a:pt x="110" y="2775"/>
                    <a:pt x="104" y="2801"/>
                  </a:cubicBezTo>
                  <a:cubicBezTo>
                    <a:pt x="81" y="2893"/>
                    <a:pt x="63" y="2986"/>
                    <a:pt x="47" y="3078"/>
                  </a:cubicBezTo>
                  <a:cubicBezTo>
                    <a:pt x="44" y="3096"/>
                    <a:pt x="43" y="3113"/>
                    <a:pt x="41" y="3132"/>
                  </a:cubicBezTo>
                  <a:cubicBezTo>
                    <a:pt x="30" y="3207"/>
                    <a:pt x="21" y="3283"/>
                    <a:pt x="16" y="3359"/>
                  </a:cubicBezTo>
                  <a:cubicBezTo>
                    <a:pt x="15" y="3390"/>
                    <a:pt x="15" y="3421"/>
                    <a:pt x="13" y="3452"/>
                  </a:cubicBezTo>
                  <a:cubicBezTo>
                    <a:pt x="1" y="3842"/>
                    <a:pt x="67" y="4235"/>
                    <a:pt x="213" y="4621"/>
                  </a:cubicBezTo>
                  <a:lnTo>
                    <a:pt x="216" y="5316"/>
                  </a:lnTo>
                  <a:cubicBezTo>
                    <a:pt x="556" y="4407"/>
                    <a:pt x="1333" y="2544"/>
                    <a:pt x="2554" y="1838"/>
                  </a:cubicBezTo>
                  <a:lnTo>
                    <a:pt x="2547" y="0"/>
                  </a:ln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9"/>
            <p:cNvSpPr/>
            <p:nvPr/>
          </p:nvSpPr>
          <p:spPr>
            <a:xfrm>
              <a:off x="3159908" y="841833"/>
              <a:ext cx="224037" cy="265331"/>
            </a:xfrm>
            <a:custGeom>
              <a:rect b="b" l="l" r="r" t="t"/>
              <a:pathLst>
                <a:path extrusionOk="0" h="6072" w="5127">
                  <a:moveTo>
                    <a:pt x="1" y="0"/>
                  </a:moveTo>
                  <a:lnTo>
                    <a:pt x="10" y="2840"/>
                  </a:lnTo>
                  <a:lnTo>
                    <a:pt x="1801" y="4576"/>
                  </a:lnTo>
                  <a:cubicBezTo>
                    <a:pt x="2273" y="5036"/>
                    <a:pt x="2993" y="5595"/>
                    <a:pt x="3643" y="6072"/>
                  </a:cubicBezTo>
                  <a:lnTo>
                    <a:pt x="3640" y="5138"/>
                  </a:lnTo>
                  <a:lnTo>
                    <a:pt x="5126" y="4281"/>
                  </a:lnTo>
                  <a:cubicBezTo>
                    <a:pt x="5011" y="4204"/>
                    <a:pt x="2820" y="2737"/>
                    <a:pt x="1791" y="1738"/>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9"/>
            <p:cNvSpPr/>
            <p:nvPr/>
          </p:nvSpPr>
          <p:spPr>
            <a:xfrm>
              <a:off x="3325867" y="1091470"/>
              <a:ext cx="787" cy="4938"/>
            </a:xfrm>
            <a:custGeom>
              <a:rect b="b" l="l" r="r" t="t"/>
              <a:pathLst>
                <a:path extrusionOk="0" h="113" w="18">
                  <a:moveTo>
                    <a:pt x="1" y="0"/>
                  </a:moveTo>
                  <a:cubicBezTo>
                    <a:pt x="7" y="37"/>
                    <a:pt x="13" y="76"/>
                    <a:pt x="18" y="112"/>
                  </a:cubicBezTo>
                  <a:cubicBezTo>
                    <a:pt x="13" y="76"/>
                    <a:pt x="7" y="37"/>
                    <a:pt x="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9"/>
            <p:cNvSpPr/>
            <p:nvPr/>
          </p:nvSpPr>
          <p:spPr>
            <a:xfrm>
              <a:off x="3327440" y="1104230"/>
              <a:ext cx="350" cy="5156"/>
            </a:xfrm>
            <a:custGeom>
              <a:rect b="b" l="l" r="r" t="t"/>
              <a:pathLst>
                <a:path extrusionOk="0" h="118" w="8">
                  <a:moveTo>
                    <a:pt x="0" y="0"/>
                  </a:moveTo>
                  <a:cubicBezTo>
                    <a:pt x="3" y="39"/>
                    <a:pt x="6" y="77"/>
                    <a:pt x="8" y="117"/>
                  </a:cubicBezTo>
                  <a:cubicBezTo>
                    <a:pt x="6" y="77"/>
                    <a:pt x="5" y="39"/>
                    <a:pt x="0"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9"/>
            <p:cNvSpPr/>
            <p:nvPr/>
          </p:nvSpPr>
          <p:spPr>
            <a:xfrm>
              <a:off x="3323071" y="1078842"/>
              <a:ext cx="1049" cy="4195"/>
            </a:xfrm>
            <a:custGeom>
              <a:rect b="b" l="l" r="r" t="t"/>
              <a:pathLst>
                <a:path extrusionOk="0" h="96" w="24">
                  <a:moveTo>
                    <a:pt x="0" y="0"/>
                  </a:moveTo>
                  <a:cubicBezTo>
                    <a:pt x="9" y="32"/>
                    <a:pt x="16" y="65"/>
                    <a:pt x="23" y="95"/>
                  </a:cubicBezTo>
                  <a:cubicBezTo>
                    <a:pt x="16" y="65"/>
                    <a:pt x="9" y="32"/>
                    <a:pt x="0"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9"/>
            <p:cNvSpPr/>
            <p:nvPr/>
          </p:nvSpPr>
          <p:spPr>
            <a:xfrm>
              <a:off x="4066915" y="1212990"/>
              <a:ext cx="32249" cy="42780"/>
            </a:xfrm>
            <a:custGeom>
              <a:rect b="b" l="l" r="r" t="t"/>
              <a:pathLst>
                <a:path extrusionOk="0" h="979" w="738">
                  <a:moveTo>
                    <a:pt x="728" y="0"/>
                  </a:moveTo>
                  <a:lnTo>
                    <a:pt x="1" y="420"/>
                  </a:lnTo>
                  <a:lnTo>
                    <a:pt x="8" y="979"/>
                  </a:lnTo>
                  <a:lnTo>
                    <a:pt x="737" y="557"/>
                  </a:lnTo>
                  <a:lnTo>
                    <a:pt x="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9"/>
            <p:cNvSpPr/>
            <p:nvPr/>
          </p:nvSpPr>
          <p:spPr>
            <a:xfrm>
              <a:off x="3732638" y="1087887"/>
              <a:ext cx="334679" cy="184272"/>
            </a:xfrm>
            <a:custGeom>
              <a:rect b="b" l="l" r="r" t="t"/>
              <a:pathLst>
                <a:path extrusionOk="0" h="4217" w="7659">
                  <a:moveTo>
                    <a:pt x="4230" y="1"/>
                  </a:moveTo>
                  <a:lnTo>
                    <a:pt x="7651" y="3283"/>
                  </a:lnTo>
                  <a:lnTo>
                    <a:pt x="7658" y="3840"/>
                  </a:lnTo>
                  <a:lnTo>
                    <a:pt x="5560" y="3226"/>
                  </a:lnTo>
                  <a:cubicBezTo>
                    <a:pt x="4716" y="2979"/>
                    <a:pt x="3807" y="3088"/>
                    <a:pt x="3044" y="3528"/>
                  </a:cubicBezTo>
                  <a:lnTo>
                    <a:pt x="1850" y="4217"/>
                  </a:lnTo>
                  <a:lnTo>
                    <a:pt x="1" y="2442"/>
                  </a:lnTo>
                  <a:lnTo>
                    <a:pt x="42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9"/>
            <p:cNvSpPr/>
            <p:nvPr/>
          </p:nvSpPr>
          <p:spPr>
            <a:xfrm>
              <a:off x="3565979" y="1172309"/>
              <a:ext cx="65240" cy="124145"/>
            </a:xfrm>
            <a:custGeom>
              <a:rect b="b" l="l" r="r" t="t"/>
              <a:pathLst>
                <a:path extrusionOk="0" h="2841" w="1493">
                  <a:moveTo>
                    <a:pt x="1485" y="1"/>
                  </a:moveTo>
                  <a:lnTo>
                    <a:pt x="0" y="859"/>
                  </a:lnTo>
                  <a:lnTo>
                    <a:pt x="6" y="2654"/>
                  </a:lnTo>
                  <a:lnTo>
                    <a:pt x="1492" y="2840"/>
                  </a:ln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9"/>
            <p:cNvSpPr/>
            <p:nvPr/>
          </p:nvSpPr>
          <p:spPr>
            <a:xfrm>
              <a:off x="3630825" y="1172309"/>
              <a:ext cx="70353" cy="164740"/>
            </a:xfrm>
            <a:custGeom>
              <a:rect b="b" l="l" r="r" t="t"/>
              <a:pathLst>
                <a:path extrusionOk="0" h="3770" w="1610">
                  <a:moveTo>
                    <a:pt x="1" y="1"/>
                  </a:moveTo>
                  <a:lnTo>
                    <a:pt x="8" y="2840"/>
                  </a:lnTo>
                  <a:lnTo>
                    <a:pt x="1610" y="3769"/>
                  </a:lnTo>
                  <a:lnTo>
                    <a:pt x="1600" y="93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9"/>
            <p:cNvSpPr/>
            <p:nvPr/>
          </p:nvSpPr>
          <p:spPr>
            <a:xfrm>
              <a:off x="3217063" y="1204513"/>
              <a:ext cx="349230" cy="142061"/>
            </a:xfrm>
            <a:custGeom>
              <a:rect b="b" l="l" r="r" t="t"/>
              <a:pathLst>
                <a:path extrusionOk="0" h="3251" w="7992">
                  <a:moveTo>
                    <a:pt x="6088" y="0"/>
                  </a:moveTo>
                  <a:cubicBezTo>
                    <a:pt x="3887" y="0"/>
                    <a:pt x="1685" y="485"/>
                    <a:pt x="0" y="1457"/>
                  </a:cubicBezTo>
                  <a:lnTo>
                    <a:pt x="8" y="3251"/>
                  </a:lnTo>
                  <a:cubicBezTo>
                    <a:pt x="1691" y="2279"/>
                    <a:pt x="3892" y="1794"/>
                    <a:pt x="6090" y="1794"/>
                  </a:cubicBezTo>
                  <a:cubicBezTo>
                    <a:pt x="6728" y="1794"/>
                    <a:pt x="7366" y="1835"/>
                    <a:pt x="7991" y="1917"/>
                  </a:cubicBezTo>
                  <a:lnTo>
                    <a:pt x="7985" y="122"/>
                  </a:lnTo>
                  <a:cubicBezTo>
                    <a:pt x="7361" y="41"/>
                    <a:pt x="6725" y="0"/>
                    <a:pt x="6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9"/>
            <p:cNvSpPr/>
            <p:nvPr/>
          </p:nvSpPr>
          <p:spPr>
            <a:xfrm>
              <a:off x="3850225" y="1338050"/>
              <a:ext cx="32249" cy="42824"/>
            </a:xfrm>
            <a:custGeom>
              <a:rect b="b" l="l" r="r" t="t"/>
              <a:pathLst>
                <a:path extrusionOk="0" h="980" w="738">
                  <a:moveTo>
                    <a:pt x="729" y="1"/>
                  </a:moveTo>
                  <a:lnTo>
                    <a:pt x="0" y="422"/>
                  </a:lnTo>
                  <a:lnTo>
                    <a:pt x="8" y="979"/>
                  </a:lnTo>
                  <a:lnTo>
                    <a:pt x="737" y="558"/>
                  </a:lnTo>
                  <a:lnTo>
                    <a:pt x="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9"/>
            <p:cNvSpPr/>
            <p:nvPr/>
          </p:nvSpPr>
          <p:spPr>
            <a:xfrm>
              <a:off x="3700739" y="1212990"/>
              <a:ext cx="149839" cy="167886"/>
            </a:xfrm>
            <a:custGeom>
              <a:rect b="b" l="l" r="r" t="t"/>
              <a:pathLst>
                <a:path extrusionOk="0" h="3842" w="3429">
                  <a:moveTo>
                    <a:pt x="0" y="0"/>
                  </a:moveTo>
                  <a:lnTo>
                    <a:pt x="10" y="2838"/>
                  </a:lnTo>
                  <a:lnTo>
                    <a:pt x="3429" y="3841"/>
                  </a:lnTo>
                  <a:lnTo>
                    <a:pt x="3429" y="3841"/>
                  </a:lnTo>
                  <a:lnTo>
                    <a:pt x="3421" y="32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9"/>
            <p:cNvSpPr/>
            <p:nvPr/>
          </p:nvSpPr>
          <p:spPr>
            <a:xfrm>
              <a:off x="3159908" y="755051"/>
              <a:ext cx="472588" cy="273896"/>
            </a:xfrm>
            <a:custGeom>
              <a:rect b="b" l="l" r="r" t="t"/>
              <a:pathLst>
                <a:path extrusionOk="0" h="6268" w="10815">
                  <a:moveTo>
                    <a:pt x="3443" y="0"/>
                  </a:moveTo>
                  <a:lnTo>
                    <a:pt x="1" y="1986"/>
                  </a:lnTo>
                  <a:lnTo>
                    <a:pt x="1791" y="3724"/>
                  </a:lnTo>
                  <a:cubicBezTo>
                    <a:pt x="2820" y="4723"/>
                    <a:pt x="5011" y="6190"/>
                    <a:pt x="5126" y="6267"/>
                  </a:cubicBezTo>
                  <a:lnTo>
                    <a:pt x="10815" y="2982"/>
                  </a:lnTo>
                  <a:cubicBezTo>
                    <a:pt x="10681" y="2915"/>
                    <a:pt x="8158" y="1642"/>
                    <a:pt x="6437" y="1042"/>
                  </a:cubicBezTo>
                  <a:lnTo>
                    <a:pt x="3443" y="0"/>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9"/>
            <p:cNvSpPr/>
            <p:nvPr/>
          </p:nvSpPr>
          <p:spPr>
            <a:xfrm>
              <a:off x="3217063" y="789484"/>
              <a:ext cx="881728" cy="567062"/>
            </a:xfrm>
            <a:custGeom>
              <a:rect b="b" l="l" r="r" t="t"/>
              <a:pathLst>
                <a:path extrusionOk="0" h="12977" w="20178">
                  <a:moveTo>
                    <a:pt x="18976" y="0"/>
                  </a:moveTo>
                  <a:lnTo>
                    <a:pt x="18976" y="0"/>
                  </a:lnTo>
                  <a:cubicBezTo>
                    <a:pt x="18972" y="2"/>
                    <a:pt x="18969" y="4"/>
                    <a:pt x="18966" y="6"/>
                  </a:cubicBezTo>
                  <a:lnTo>
                    <a:pt x="18966" y="6"/>
                  </a:lnTo>
                  <a:cubicBezTo>
                    <a:pt x="18969" y="4"/>
                    <a:pt x="18972" y="2"/>
                    <a:pt x="18976" y="0"/>
                  </a:cubicBezTo>
                  <a:close/>
                  <a:moveTo>
                    <a:pt x="18966" y="6"/>
                  </a:moveTo>
                  <a:lnTo>
                    <a:pt x="18966" y="6"/>
                  </a:lnTo>
                  <a:cubicBezTo>
                    <a:pt x="17282" y="975"/>
                    <a:pt x="15083" y="1458"/>
                    <a:pt x="12886" y="1458"/>
                  </a:cubicBezTo>
                  <a:cubicBezTo>
                    <a:pt x="12250" y="1458"/>
                    <a:pt x="11614" y="1418"/>
                    <a:pt x="10991" y="1337"/>
                  </a:cubicBezTo>
                  <a:lnTo>
                    <a:pt x="9507" y="2194"/>
                  </a:lnTo>
                  <a:lnTo>
                    <a:pt x="3818" y="5479"/>
                  </a:lnTo>
                  <a:lnTo>
                    <a:pt x="2332" y="6336"/>
                  </a:lnTo>
                  <a:cubicBezTo>
                    <a:pt x="2369" y="6431"/>
                    <a:pt x="2400" y="6527"/>
                    <a:pt x="2426" y="6622"/>
                  </a:cubicBezTo>
                  <a:cubicBezTo>
                    <a:pt x="2435" y="6654"/>
                    <a:pt x="2442" y="6687"/>
                    <a:pt x="2449" y="6717"/>
                  </a:cubicBezTo>
                  <a:cubicBezTo>
                    <a:pt x="2465" y="6782"/>
                    <a:pt x="2480" y="6847"/>
                    <a:pt x="2491" y="6911"/>
                  </a:cubicBezTo>
                  <a:cubicBezTo>
                    <a:pt x="2497" y="6948"/>
                    <a:pt x="2503" y="6987"/>
                    <a:pt x="2508" y="7023"/>
                  </a:cubicBezTo>
                  <a:cubicBezTo>
                    <a:pt x="2515" y="7083"/>
                    <a:pt x="2523" y="7143"/>
                    <a:pt x="2526" y="7203"/>
                  </a:cubicBezTo>
                  <a:cubicBezTo>
                    <a:pt x="2529" y="7242"/>
                    <a:pt x="2532" y="7280"/>
                    <a:pt x="2534" y="7320"/>
                  </a:cubicBezTo>
                  <a:cubicBezTo>
                    <a:pt x="2546" y="7713"/>
                    <a:pt x="2483" y="8102"/>
                    <a:pt x="2338" y="8485"/>
                  </a:cubicBezTo>
                  <a:cubicBezTo>
                    <a:pt x="1999" y="9391"/>
                    <a:pt x="1219" y="10251"/>
                    <a:pt x="0" y="10955"/>
                  </a:cubicBezTo>
                  <a:cubicBezTo>
                    <a:pt x="1684" y="9984"/>
                    <a:pt x="3888" y="9498"/>
                    <a:pt x="6089" y="9498"/>
                  </a:cubicBezTo>
                  <a:cubicBezTo>
                    <a:pt x="6725" y="9498"/>
                    <a:pt x="7361" y="9539"/>
                    <a:pt x="7984" y="9620"/>
                  </a:cubicBezTo>
                  <a:lnTo>
                    <a:pt x="9470" y="8762"/>
                  </a:lnTo>
                  <a:lnTo>
                    <a:pt x="11069" y="9692"/>
                  </a:lnTo>
                  <a:lnTo>
                    <a:pt x="14490" y="12976"/>
                  </a:lnTo>
                  <a:lnTo>
                    <a:pt x="15219" y="12555"/>
                  </a:lnTo>
                  <a:lnTo>
                    <a:pt x="13649" y="11046"/>
                  </a:lnTo>
                  <a:lnTo>
                    <a:pt x="12901" y="10329"/>
                  </a:lnTo>
                  <a:cubicBezTo>
                    <a:pt x="12349" y="9798"/>
                    <a:pt x="12460" y="8889"/>
                    <a:pt x="13121" y="8506"/>
                  </a:cubicBezTo>
                  <a:lnTo>
                    <a:pt x="14576" y="7668"/>
                  </a:lnTo>
                  <a:cubicBezTo>
                    <a:pt x="14925" y="7467"/>
                    <a:pt x="15310" y="7368"/>
                    <a:pt x="15692" y="7368"/>
                  </a:cubicBezTo>
                  <a:cubicBezTo>
                    <a:pt x="16254" y="7368"/>
                    <a:pt x="16810" y="7580"/>
                    <a:pt x="17236" y="7989"/>
                  </a:cubicBezTo>
                  <a:lnTo>
                    <a:pt x="19450" y="10112"/>
                  </a:lnTo>
                  <a:lnTo>
                    <a:pt x="20177" y="9692"/>
                  </a:lnTo>
                  <a:lnTo>
                    <a:pt x="16756" y="6408"/>
                  </a:lnTo>
                  <a:lnTo>
                    <a:pt x="16648" y="6345"/>
                  </a:lnTo>
                  <a:lnTo>
                    <a:pt x="15156" y="5479"/>
                  </a:lnTo>
                  <a:lnTo>
                    <a:pt x="16642" y="4621"/>
                  </a:lnTo>
                  <a:cubicBezTo>
                    <a:pt x="16496" y="4236"/>
                    <a:pt x="16430" y="3842"/>
                    <a:pt x="16442" y="3452"/>
                  </a:cubicBezTo>
                  <a:cubicBezTo>
                    <a:pt x="16442" y="3421"/>
                    <a:pt x="16444" y="3390"/>
                    <a:pt x="16445" y="3359"/>
                  </a:cubicBezTo>
                  <a:cubicBezTo>
                    <a:pt x="16450" y="3283"/>
                    <a:pt x="16458" y="3207"/>
                    <a:pt x="16468" y="3132"/>
                  </a:cubicBezTo>
                  <a:cubicBezTo>
                    <a:pt x="16472" y="3115"/>
                    <a:pt x="16473" y="3096"/>
                    <a:pt x="16476" y="3080"/>
                  </a:cubicBezTo>
                  <a:cubicBezTo>
                    <a:pt x="16490" y="2986"/>
                    <a:pt x="16510" y="2893"/>
                    <a:pt x="16533" y="2801"/>
                  </a:cubicBezTo>
                  <a:cubicBezTo>
                    <a:pt x="16539" y="2775"/>
                    <a:pt x="16548" y="2752"/>
                    <a:pt x="16555" y="2727"/>
                  </a:cubicBezTo>
                  <a:cubicBezTo>
                    <a:pt x="16575" y="2660"/>
                    <a:pt x="16596" y="2590"/>
                    <a:pt x="16621" y="2523"/>
                  </a:cubicBezTo>
                  <a:cubicBezTo>
                    <a:pt x="16632" y="2492"/>
                    <a:pt x="16642" y="2461"/>
                    <a:pt x="16655" y="2430"/>
                  </a:cubicBezTo>
                  <a:cubicBezTo>
                    <a:pt x="16681" y="2364"/>
                    <a:pt x="16710" y="2300"/>
                    <a:pt x="16739" y="2234"/>
                  </a:cubicBezTo>
                  <a:cubicBezTo>
                    <a:pt x="16751" y="2206"/>
                    <a:pt x="16764" y="2178"/>
                    <a:pt x="16778" y="2152"/>
                  </a:cubicBezTo>
                  <a:cubicBezTo>
                    <a:pt x="16822" y="2063"/>
                    <a:pt x="16870" y="1972"/>
                    <a:pt x="16924" y="1883"/>
                  </a:cubicBezTo>
                  <a:cubicBezTo>
                    <a:pt x="16928" y="1875"/>
                    <a:pt x="16935" y="1867"/>
                    <a:pt x="16939" y="1860"/>
                  </a:cubicBezTo>
                  <a:cubicBezTo>
                    <a:pt x="16990" y="1778"/>
                    <a:pt x="17044" y="1698"/>
                    <a:pt x="17101" y="1618"/>
                  </a:cubicBezTo>
                  <a:cubicBezTo>
                    <a:pt x="17121" y="1591"/>
                    <a:pt x="17142" y="1563"/>
                    <a:pt x="17162" y="1537"/>
                  </a:cubicBezTo>
                  <a:cubicBezTo>
                    <a:pt x="17210" y="1474"/>
                    <a:pt x="17258" y="1414"/>
                    <a:pt x="17308" y="1354"/>
                  </a:cubicBezTo>
                  <a:cubicBezTo>
                    <a:pt x="17333" y="1324"/>
                    <a:pt x="17358" y="1297"/>
                    <a:pt x="17382" y="1268"/>
                  </a:cubicBezTo>
                  <a:cubicBezTo>
                    <a:pt x="17441" y="1201"/>
                    <a:pt x="17502" y="1134"/>
                    <a:pt x="17567" y="1069"/>
                  </a:cubicBezTo>
                  <a:cubicBezTo>
                    <a:pt x="17585" y="1051"/>
                    <a:pt x="17602" y="1032"/>
                    <a:pt x="17621" y="1014"/>
                  </a:cubicBezTo>
                  <a:cubicBezTo>
                    <a:pt x="17704" y="931"/>
                    <a:pt x="17793" y="849"/>
                    <a:pt x="17885" y="769"/>
                  </a:cubicBezTo>
                  <a:cubicBezTo>
                    <a:pt x="17910" y="749"/>
                    <a:pt x="17934" y="729"/>
                    <a:pt x="17957" y="709"/>
                  </a:cubicBezTo>
                  <a:cubicBezTo>
                    <a:pt x="18030" y="649"/>
                    <a:pt x="18104" y="588"/>
                    <a:pt x="18182" y="529"/>
                  </a:cubicBezTo>
                  <a:cubicBezTo>
                    <a:pt x="18216" y="502"/>
                    <a:pt x="18250" y="477"/>
                    <a:pt x="18287" y="451"/>
                  </a:cubicBezTo>
                  <a:cubicBezTo>
                    <a:pt x="18360" y="397"/>
                    <a:pt x="18437" y="342"/>
                    <a:pt x="18517" y="289"/>
                  </a:cubicBezTo>
                  <a:cubicBezTo>
                    <a:pt x="18551" y="266"/>
                    <a:pt x="18585" y="242"/>
                    <a:pt x="18620" y="220"/>
                  </a:cubicBezTo>
                  <a:cubicBezTo>
                    <a:pt x="18731" y="147"/>
                    <a:pt x="18846" y="75"/>
                    <a:pt x="18966" y="6"/>
                  </a:cubicBez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9"/>
            <p:cNvSpPr/>
            <p:nvPr/>
          </p:nvSpPr>
          <p:spPr>
            <a:xfrm>
              <a:off x="3879370" y="991362"/>
              <a:ext cx="65197" cy="75422"/>
            </a:xfrm>
            <a:custGeom>
              <a:rect b="b" l="l" r="r" t="t"/>
              <a:pathLst>
                <a:path extrusionOk="0" h="1726" w="1492">
                  <a:moveTo>
                    <a:pt x="1485" y="1"/>
                  </a:moveTo>
                  <a:lnTo>
                    <a:pt x="1" y="859"/>
                  </a:lnTo>
                  <a:lnTo>
                    <a:pt x="1491" y="1725"/>
                  </a:lnTo>
                  <a:lnTo>
                    <a:pt x="1488" y="696"/>
                  </a:ln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9"/>
            <p:cNvSpPr/>
            <p:nvPr/>
          </p:nvSpPr>
          <p:spPr>
            <a:xfrm>
              <a:off x="3381012" y="1028897"/>
              <a:ext cx="249862" cy="145687"/>
            </a:xfrm>
            <a:custGeom>
              <a:rect b="b" l="l" r="r" t="t"/>
              <a:pathLst>
                <a:path extrusionOk="0" h="3334" w="5718">
                  <a:moveTo>
                    <a:pt x="66" y="0"/>
                  </a:moveTo>
                  <a:lnTo>
                    <a:pt x="0" y="40"/>
                  </a:lnTo>
                  <a:lnTo>
                    <a:pt x="5662" y="3333"/>
                  </a:lnTo>
                  <a:lnTo>
                    <a:pt x="5718" y="3283"/>
                  </a:lnTo>
                  <a:lnTo>
                    <a:pt x="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9"/>
            <p:cNvSpPr/>
            <p:nvPr/>
          </p:nvSpPr>
          <p:spPr>
            <a:xfrm>
              <a:off x="3632442" y="883563"/>
              <a:ext cx="250780" cy="145556"/>
            </a:xfrm>
            <a:custGeom>
              <a:rect b="b" l="l" r="r" t="t"/>
              <a:pathLst>
                <a:path extrusionOk="0" h="3331" w="5739">
                  <a:moveTo>
                    <a:pt x="70" y="1"/>
                  </a:moveTo>
                  <a:lnTo>
                    <a:pt x="1" y="41"/>
                  </a:lnTo>
                  <a:lnTo>
                    <a:pt x="5658" y="3331"/>
                  </a:lnTo>
                  <a:lnTo>
                    <a:pt x="5738" y="3295"/>
                  </a:lnTo>
                  <a:lnTo>
                    <a:pt x="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9"/>
            <p:cNvSpPr/>
            <p:nvPr/>
          </p:nvSpPr>
          <p:spPr>
            <a:xfrm>
              <a:off x="2569788" y="1131977"/>
              <a:ext cx="334723" cy="15600"/>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9"/>
            <p:cNvSpPr/>
            <p:nvPr/>
          </p:nvSpPr>
          <p:spPr>
            <a:xfrm>
              <a:off x="2898254" y="1132370"/>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9"/>
            <p:cNvSpPr/>
            <p:nvPr/>
          </p:nvSpPr>
          <p:spPr>
            <a:xfrm>
              <a:off x="2577391" y="884568"/>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9"/>
            <p:cNvSpPr/>
            <p:nvPr/>
          </p:nvSpPr>
          <p:spPr>
            <a:xfrm>
              <a:off x="2540729" y="884743"/>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9"/>
            <p:cNvSpPr/>
            <p:nvPr/>
          </p:nvSpPr>
          <p:spPr>
            <a:xfrm>
              <a:off x="2925083" y="935605"/>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9"/>
            <p:cNvSpPr/>
            <p:nvPr/>
          </p:nvSpPr>
          <p:spPr>
            <a:xfrm>
              <a:off x="2925083" y="1095622"/>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9"/>
            <p:cNvSpPr/>
            <p:nvPr/>
          </p:nvSpPr>
          <p:spPr>
            <a:xfrm>
              <a:off x="2886412" y="1091907"/>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9"/>
            <p:cNvSpPr/>
            <p:nvPr/>
          </p:nvSpPr>
          <p:spPr>
            <a:xfrm>
              <a:off x="2889383" y="1068617"/>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9"/>
            <p:cNvSpPr/>
            <p:nvPr/>
          </p:nvSpPr>
          <p:spPr>
            <a:xfrm>
              <a:off x="2885844" y="1065165"/>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9"/>
            <p:cNvSpPr/>
            <p:nvPr/>
          </p:nvSpPr>
          <p:spPr>
            <a:xfrm>
              <a:off x="3092834" y="883213"/>
              <a:ext cx="82195" cy="62924"/>
            </a:xfrm>
            <a:custGeom>
              <a:rect b="b" l="l" r="r" t="t"/>
              <a:pathLst>
                <a:path extrusionOk="0" h="1440" w="1881">
                  <a:moveTo>
                    <a:pt x="1880" y="1"/>
                  </a:moveTo>
                  <a:lnTo>
                    <a:pt x="1" y="1313"/>
                  </a:lnTo>
                  <a:lnTo>
                    <a:pt x="1" y="1439"/>
                  </a:lnTo>
                  <a:lnTo>
                    <a:pt x="1880" y="127"/>
                  </a:lnTo>
                  <a:lnTo>
                    <a:pt x="1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9"/>
            <p:cNvSpPr/>
            <p:nvPr/>
          </p:nvSpPr>
          <p:spPr>
            <a:xfrm>
              <a:off x="2951476" y="940499"/>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9"/>
            <p:cNvSpPr/>
            <p:nvPr/>
          </p:nvSpPr>
          <p:spPr>
            <a:xfrm>
              <a:off x="2940465" y="879717"/>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9"/>
            <p:cNvSpPr/>
            <p:nvPr/>
          </p:nvSpPr>
          <p:spPr>
            <a:xfrm>
              <a:off x="2912979" y="1003946"/>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9"/>
            <p:cNvSpPr/>
            <p:nvPr/>
          </p:nvSpPr>
          <p:spPr>
            <a:xfrm>
              <a:off x="2913111" y="991711"/>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9"/>
            <p:cNvSpPr/>
            <p:nvPr/>
          </p:nvSpPr>
          <p:spPr>
            <a:xfrm>
              <a:off x="2915470" y="993721"/>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9"/>
            <p:cNvSpPr/>
            <p:nvPr/>
          </p:nvSpPr>
          <p:spPr>
            <a:xfrm>
              <a:off x="2908391" y="1032043"/>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9"/>
            <p:cNvSpPr/>
            <p:nvPr/>
          </p:nvSpPr>
          <p:spPr>
            <a:xfrm>
              <a:off x="2877629" y="1072725"/>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9"/>
            <p:cNvSpPr/>
            <p:nvPr/>
          </p:nvSpPr>
          <p:spPr>
            <a:xfrm>
              <a:off x="2713898" y="1091514"/>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9"/>
            <p:cNvSpPr/>
            <p:nvPr/>
          </p:nvSpPr>
          <p:spPr>
            <a:xfrm>
              <a:off x="2692181" y="1148975"/>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9"/>
            <p:cNvSpPr/>
            <p:nvPr/>
          </p:nvSpPr>
          <p:spPr>
            <a:xfrm>
              <a:off x="2692269" y="1011856"/>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9"/>
            <p:cNvSpPr/>
            <p:nvPr/>
          </p:nvSpPr>
          <p:spPr>
            <a:xfrm>
              <a:off x="2925083" y="1161647"/>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9"/>
            <p:cNvSpPr/>
            <p:nvPr/>
          </p:nvSpPr>
          <p:spPr>
            <a:xfrm>
              <a:off x="2925083" y="1321663"/>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9"/>
            <p:cNvSpPr/>
            <p:nvPr/>
          </p:nvSpPr>
          <p:spPr>
            <a:xfrm>
              <a:off x="3808058" y="1132807"/>
              <a:ext cx="157093" cy="284558"/>
            </a:xfrm>
            <a:custGeom>
              <a:rect b="b" l="l" r="r" t="t"/>
              <a:pathLst>
                <a:path extrusionOk="0" h="6512" w="3595">
                  <a:moveTo>
                    <a:pt x="1" y="0"/>
                  </a:moveTo>
                  <a:lnTo>
                    <a:pt x="12" y="4138"/>
                  </a:lnTo>
                  <a:cubicBezTo>
                    <a:pt x="13" y="4333"/>
                    <a:pt x="81" y="4469"/>
                    <a:pt x="192" y="4535"/>
                  </a:cubicBezTo>
                  <a:lnTo>
                    <a:pt x="3594" y="6511"/>
                  </a:lnTo>
                  <a:cubicBezTo>
                    <a:pt x="3579" y="6502"/>
                    <a:pt x="3566" y="6490"/>
                    <a:pt x="3554" y="6478"/>
                  </a:cubicBezTo>
                  <a:cubicBezTo>
                    <a:pt x="3542" y="6468"/>
                    <a:pt x="3530" y="6461"/>
                    <a:pt x="3519" y="6451"/>
                  </a:cubicBezTo>
                  <a:cubicBezTo>
                    <a:pt x="3506" y="6435"/>
                    <a:pt x="3497" y="6416"/>
                    <a:pt x="3486" y="6398"/>
                  </a:cubicBezTo>
                  <a:cubicBezTo>
                    <a:pt x="3479" y="6385"/>
                    <a:pt x="3470" y="6375"/>
                    <a:pt x="3462" y="6362"/>
                  </a:cubicBezTo>
                  <a:cubicBezTo>
                    <a:pt x="3453" y="6339"/>
                    <a:pt x="3446" y="6315"/>
                    <a:pt x="3440" y="6290"/>
                  </a:cubicBezTo>
                  <a:cubicBezTo>
                    <a:pt x="3436" y="6276"/>
                    <a:pt x="3430" y="6264"/>
                    <a:pt x="3426" y="6250"/>
                  </a:cubicBezTo>
                  <a:cubicBezTo>
                    <a:pt x="3419" y="6208"/>
                    <a:pt x="3414" y="6164"/>
                    <a:pt x="3414" y="6113"/>
                  </a:cubicBezTo>
                  <a:lnTo>
                    <a:pt x="3402" y="1977"/>
                  </a:lnTo>
                  <a:lnTo>
                    <a:pt x="1"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9"/>
            <p:cNvSpPr/>
            <p:nvPr/>
          </p:nvSpPr>
          <p:spPr>
            <a:xfrm>
              <a:off x="3808014" y="1058480"/>
              <a:ext cx="236447" cy="160719"/>
            </a:xfrm>
            <a:custGeom>
              <a:rect b="b" l="l" r="r" t="t"/>
              <a:pathLst>
                <a:path extrusionOk="0" h="3678" w="5411">
                  <a:moveTo>
                    <a:pt x="1847" y="0"/>
                  </a:moveTo>
                  <a:cubicBezTo>
                    <a:pt x="1763" y="0"/>
                    <a:pt x="1668" y="27"/>
                    <a:pt x="1569" y="85"/>
                  </a:cubicBezTo>
                  <a:lnTo>
                    <a:pt x="617" y="634"/>
                  </a:lnTo>
                  <a:lnTo>
                    <a:pt x="617" y="635"/>
                  </a:lnTo>
                  <a:cubicBezTo>
                    <a:pt x="276" y="832"/>
                    <a:pt x="0" y="1307"/>
                    <a:pt x="2" y="1701"/>
                  </a:cubicBezTo>
                  <a:lnTo>
                    <a:pt x="3403" y="3678"/>
                  </a:lnTo>
                  <a:cubicBezTo>
                    <a:pt x="3401" y="3286"/>
                    <a:pt x="3677" y="2809"/>
                    <a:pt x="4018" y="2612"/>
                  </a:cubicBezTo>
                  <a:lnTo>
                    <a:pt x="4970" y="2061"/>
                  </a:lnTo>
                  <a:cubicBezTo>
                    <a:pt x="5013" y="2037"/>
                    <a:pt x="5055" y="2018"/>
                    <a:pt x="5096" y="2004"/>
                  </a:cubicBezTo>
                  <a:cubicBezTo>
                    <a:pt x="5109" y="2000"/>
                    <a:pt x="5121" y="2000"/>
                    <a:pt x="5133" y="1995"/>
                  </a:cubicBezTo>
                  <a:cubicBezTo>
                    <a:pt x="5159" y="1989"/>
                    <a:pt x="5187" y="1981"/>
                    <a:pt x="5212" y="1978"/>
                  </a:cubicBezTo>
                  <a:cubicBezTo>
                    <a:pt x="5227" y="1978"/>
                    <a:pt x="5241" y="1980"/>
                    <a:pt x="5255" y="1980"/>
                  </a:cubicBezTo>
                  <a:cubicBezTo>
                    <a:pt x="5276" y="1981"/>
                    <a:pt x="5298" y="1980"/>
                    <a:pt x="5316" y="1983"/>
                  </a:cubicBezTo>
                  <a:cubicBezTo>
                    <a:pt x="5332" y="1987"/>
                    <a:pt x="5344" y="1993"/>
                    <a:pt x="5356" y="2000"/>
                  </a:cubicBezTo>
                  <a:cubicBezTo>
                    <a:pt x="5375" y="2004"/>
                    <a:pt x="5393" y="2009"/>
                    <a:pt x="5410" y="2018"/>
                  </a:cubicBezTo>
                  <a:lnTo>
                    <a:pt x="2009" y="41"/>
                  </a:lnTo>
                  <a:cubicBezTo>
                    <a:pt x="1962" y="14"/>
                    <a:pt x="1907" y="0"/>
                    <a:pt x="184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9"/>
            <p:cNvSpPr/>
            <p:nvPr/>
          </p:nvSpPr>
          <p:spPr>
            <a:xfrm>
              <a:off x="3956626" y="1144868"/>
              <a:ext cx="96309" cy="274202"/>
            </a:xfrm>
            <a:custGeom>
              <a:rect b="b" l="l" r="r" t="t"/>
              <a:pathLst>
                <a:path extrusionOk="0" h="6275" w="2204">
                  <a:moveTo>
                    <a:pt x="1820" y="1"/>
                  </a:moveTo>
                  <a:cubicBezTo>
                    <a:pt x="1817" y="1"/>
                    <a:pt x="1814" y="1"/>
                    <a:pt x="1811" y="1"/>
                  </a:cubicBezTo>
                  <a:cubicBezTo>
                    <a:pt x="1786" y="4"/>
                    <a:pt x="1758" y="10"/>
                    <a:pt x="1732" y="18"/>
                  </a:cubicBezTo>
                  <a:cubicBezTo>
                    <a:pt x="1720" y="21"/>
                    <a:pt x="1708" y="23"/>
                    <a:pt x="1695" y="26"/>
                  </a:cubicBezTo>
                  <a:cubicBezTo>
                    <a:pt x="1654" y="40"/>
                    <a:pt x="1614" y="60"/>
                    <a:pt x="1571" y="84"/>
                  </a:cubicBezTo>
                  <a:lnTo>
                    <a:pt x="617" y="633"/>
                  </a:lnTo>
                  <a:cubicBezTo>
                    <a:pt x="276" y="830"/>
                    <a:pt x="0" y="1307"/>
                    <a:pt x="2" y="1701"/>
                  </a:cubicBezTo>
                  <a:lnTo>
                    <a:pt x="14" y="5837"/>
                  </a:lnTo>
                  <a:cubicBezTo>
                    <a:pt x="14" y="5888"/>
                    <a:pt x="19" y="5932"/>
                    <a:pt x="26" y="5972"/>
                  </a:cubicBezTo>
                  <a:cubicBezTo>
                    <a:pt x="30" y="5988"/>
                    <a:pt x="36" y="5999"/>
                    <a:pt x="40" y="6014"/>
                  </a:cubicBezTo>
                  <a:cubicBezTo>
                    <a:pt x="46" y="6039"/>
                    <a:pt x="53" y="6063"/>
                    <a:pt x="62" y="6086"/>
                  </a:cubicBezTo>
                  <a:cubicBezTo>
                    <a:pt x="70" y="6099"/>
                    <a:pt x="79" y="6109"/>
                    <a:pt x="86" y="6122"/>
                  </a:cubicBezTo>
                  <a:cubicBezTo>
                    <a:pt x="97" y="6139"/>
                    <a:pt x="106" y="6159"/>
                    <a:pt x="119" y="6174"/>
                  </a:cubicBezTo>
                  <a:cubicBezTo>
                    <a:pt x="130" y="6185"/>
                    <a:pt x="142" y="6192"/>
                    <a:pt x="154" y="6200"/>
                  </a:cubicBezTo>
                  <a:cubicBezTo>
                    <a:pt x="211" y="6248"/>
                    <a:pt x="282" y="6275"/>
                    <a:pt x="364" y="6275"/>
                  </a:cubicBezTo>
                  <a:cubicBezTo>
                    <a:pt x="445" y="6275"/>
                    <a:pt x="536" y="6248"/>
                    <a:pt x="634" y="6192"/>
                  </a:cubicBezTo>
                  <a:lnTo>
                    <a:pt x="1586" y="5642"/>
                  </a:lnTo>
                  <a:cubicBezTo>
                    <a:pt x="1926" y="5443"/>
                    <a:pt x="2203" y="4966"/>
                    <a:pt x="2201" y="4574"/>
                  </a:cubicBezTo>
                  <a:lnTo>
                    <a:pt x="2189" y="438"/>
                  </a:lnTo>
                  <a:cubicBezTo>
                    <a:pt x="2189" y="241"/>
                    <a:pt x="2120" y="104"/>
                    <a:pt x="2009" y="40"/>
                  </a:cubicBezTo>
                  <a:cubicBezTo>
                    <a:pt x="1992" y="30"/>
                    <a:pt x="1974" y="27"/>
                    <a:pt x="1957" y="21"/>
                  </a:cubicBezTo>
                  <a:cubicBezTo>
                    <a:pt x="1943" y="16"/>
                    <a:pt x="1931" y="10"/>
                    <a:pt x="1915" y="6"/>
                  </a:cubicBezTo>
                  <a:cubicBezTo>
                    <a:pt x="1897" y="3"/>
                    <a:pt x="1875" y="4"/>
                    <a:pt x="1854" y="3"/>
                  </a:cubicBezTo>
                  <a:cubicBezTo>
                    <a:pt x="1843" y="3"/>
                    <a:pt x="1832" y="1"/>
                    <a:pt x="1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9"/>
            <p:cNvSpPr/>
            <p:nvPr/>
          </p:nvSpPr>
          <p:spPr>
            <a:xfrm>
              <a:off x="4005959" y="1174537"/>
              <a:ext cx="30282" cy="8390"/>
            </a:xfrm>
            <a:custGeom>
              <a:rect b="b" l="l" r="r" t="t"/>
              <a:pathLst>
                <a:path extrusionOk="0" h="192" w="693">
                  <a:moveTo>
                    <a:pt x="682" y="133"/>
                  </a:moveTo>
                  <a:lnTo>
                    <a:pt x="693" y="139"/>
                  </a:lnTo>
                  <a:cubicBezTo>
                    <a:pt x="693" y="137"/>
                    <a:pt x="691" y="137"/>
                    <a:pt x="691" y="137"/>
                  </a:cubicBezTo>
                  <a:cubicBezTo>
                    <a:pt x="688" y="136"/>
                    <a:pt x="685" y="134"/>
                    <a:pt x="682" y="133"/>
                  </a:cubicBezTo>
                  <a:close/>
                  <a:moveTo>
                    <a:pt x="343" y="0"/>
                  </a:moveTo>
                  <a:cubicBezTo>
                    <a:pt x="240" y="0"/>
                    <a:pt x="124" y="34"/>
                    <a:pt x="0" y="105"/>
                  </a:cubicBezTo>
                  <a:lnTo>
                    <a:pt x="151" y="191"/>
                  </a:lnTo>
                  <a:cubicBezTo>
                    <a:pt x="203" y="162"/>
                    <a:pt x="256" y="137"/>
                    <a:pt x="305" y="122"/>
                  </a:cubicBezTo>
                  <a:cubicBezTo>
                    <a:pt x="322" y="116"/>
                    <a:pt x="336" y="114"/>
                    <a:pt x="353" y="111"/>
                  </a:cubicBezTo>
                  <a:cubicBezTo>
                    <a:pt x="385" y="102"/>
                    <a:pt x="419" y="93"/>
                    <a:pt x="448" y="90"/>
                  </a:cubicBezTo>
                  <a:cubicBezTo>
                    <a:pt x="452" y="89"/>
                    <a:pt x="456" y="89"/>
                    <a:pt x="459" y="89"/>
                  </a:cubicBezTo>
                  <a:cubicBezTo>
                    <a:pt x="474" y="89"/>
                    <a:pt x="487" y="91"/>
                    <a:pt x="500" y="91"/>
                  </a:cubicBezTo>
                  <a:cubicBezTo>
                    <a:pt x="526" y="93"/>
                    <a:pt x="554" y="91"/>
                    <a:pt x="579" y="96"/>
                  </a:cubicBezTo>
                  <a:cubicBezTo>
                    <a:pt x="596" y="100"/>
                    <a:pt x="609" y="108"/>
                    <a:pt x="626" y="114"/>
                  </a:cubicBezTo>
                  <a:cubicBezTo>
                    <a:pt x="646" y="121"/>
                    <a:pt x="665" y="125"/>
                    <a:pt x="682" y="133"/>
                  </a:cubicBezTo>
                  <a:lnTo>
                    <a:pt x="682" y="133"/>
                  </a:lnTo>
                  <a:lnTo>
                    <a:pt x="543" y="51"/>
                  </a:lnTo>
                  <a:cubicBezTo>
                    <a:pt x="485" y="18"/>
                    <a:pt x="418" y="0"/>
                    <a:pt x="34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9"/>
            <p:cNvSpPr/>
            <p:nvPr/>
          </p:nvSpPr>
          <p:spPr>
            <a:xfrm>
              <a:off x="3972837" y="1179126"/>
              <a:ext cx="39765" cy="82632"/>
            </a:xfrm>
            <a:custGeom>
              <a:rect b="b" l="l" r="r" t="t"/>
              <a:pathLst>
                <a:path extrusionOk="0" h="1891" w="910">
                  <a:moveTo>
                    <a:pt x="758" y="0"/>
                  </a:moveTo>
                  <a:cubicBezTo>
                    <a:pt x="338" y="242"/>
                    <a:pt x="0" y="832"/>
                    <a:pt x="2" y="1314"/>
                  </a:cubicBezTo>
                  <a:cubicBezTo>
                    <a:pt x="2" y="1555"/>
                    <a:pt x="86" y="1723"/>
                    <a:pt x="223" y="1803"/>
                  </a:cubicBezTo>
                  <a:lnTo>
                    <a:pt x="372" y="1890"/>
                  </a:lnTo>
                  <a:cubicBezTo>
                    <a:pt x="354" y="1878"/>
                    <a:pt x="338" y="1863"/>
                    <a:pt x="321" y="1847"/>
                  </a:cubicBezTo>
                  <a:cubicBezTo>
                    <a:pt x="308" y="1837"/>
                    <a:pt x="294" y="1827"/>
                    <a:pt x="282" y="1815"/>
                  </a:cubicBezTo>
                  <a:cubicBezTo>
                    <a:pt x="265" y="1797"/>
                    <a:pt x="254" y="1774"/>
                    <a:pt x="240" y="1752"/>
                  </a:cubicBezTo>
                  <a:cubicBezTo>
                    <a:pt x="231" y="1737"/>
                    <a:pt x="218" y="1723"/>
                    <a:pt x="211" y="1706"/>
                  </a:cubicBezTo>
                  <a:cubicBezTo>
                    <a:pt x="198" y="1680"/>
                    <a:pt x="191" y="1646"/>
                    <a:pt x="182" y="1614"/>
                  </a:cubicBezTo>
                  <a:cubicBezTo>
                    <a:pt x="177" y="1598"/>
                    <a:pt x="171" y="1586"/>
                    <a:pt x="166" y="1569"/>
                  </a:cubicBezTo>
                  <a:cubicBezTo>
                    <a:pt x="155" y="1518"/>
                    <a:pt x="151" y="1461"/>
                    <a:pt x="151" y="1401"/>
                  </a:cubicBezTo>
                  <a:cubicBezTo>
                    <a:pt x="149" y="918"/>
                    <a:pt x="489" y="331"/>
                    <a:pt x="909" y="86"/>
                  </a:cubicBezTo>
                  <a:lnTo>
                    <a:pt x="7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9"/>
            <p:cNvSpPr/>
            <p:nvPr/>
          </p:nvSpPr>
          <p:spPr>
            <a:xfrm>
              <a:off x="3990490" y="1189525"/>
              <a:ext cx="44484" cy="63230"/>
            </a:xfrm>
            <a:custGeom>
              <a:rect b="b" l="l" r="r" t="t"/>
              <a:pathLst>
                <a:path extrusionOk="0" h="1447" w="1018">
                  <a:moveTo>
                    <a:pt x="817" y="0"/>
                  </a:moveTo>
                  <a:cubicBezTo>
                    <a:pt x="807" y="2"/>
                    <a:pt x="797" y="7"/>
                    <a:pt x="787" y="8"/>
                  </a:cubicBezTo>
                  <a:lnTo>
                    <a:pt x="771" y="13"/>
                  </a:lnTo>
                  <a:cubicBezTo>
                    <a:pt x="759" y="16"/>
                    <a:pt x="748" y="17"/>
                    <a:pt x="733" y="22"/>
                  </a:cubicBezTo>
                  <a:cubicBezTo>
                    <a:pt x="700" y="33"/>
                    <a:pt x="667" y="50"/>
                    <a:pt x="633" y="68"/>
                  </a:cubicBezTo>
                  <a:cubicBezTo>
                    <a:pt x="290" y="267"/>
                    <a:pt x="1" y="768"/>
                    <a:pt x="1" y="1162"/>
                  </a:cubicBezTo>
                  <a:cubicBezTo>
                    <a:pt x="1" y="1202"/>
                    <a:pt x="4" y="1237"/>
                    <a:pt x="10" y="1271"/>
                  </a:cubicBezTo>
                  <a:cubicBezTo>
                    <a:pt x="14" y="1283"/>
                    <a:pt x="17" y="1294"/>
                    <a:pt x="22" y="1308"/>
                  </a:cubicBezTo>
                  <a:lnTo>
                    <a:pt x="27" y="1323"/>
                  </a:lnTo>
                  <a:cubicBezTo>
                    <a:pt x="28" y="1334"/>
                    <a:pt x="31" y="1343"/>
                    <a:pt x="34" y="1353"/>
                  </a:cubicBezTo>
                  <a:cubicBezTo>
                    <a:pt x="41" y="1362"/>
                    <a:pt x="47" y="1371"/>
                    <a:pt x="53" y="1380"/>
                  </a:cubicBezTo>
                  <a:lnTo>
                    <a:pt x="65" y="1402"/>
                  </a:lnTo>
                  <a:lnTo>
                    <a:pt x="65" y="1403"/>
                  </a:lnTo>
                  <a:cubicBezTo>
                    <a:pt x="71" y="1408"/>
                    <a:pt x="77" y="1413"/>
                    <a:pt x="82" y="1416"/>
                  </a:cubicBezTo>
                  <a:cubicBezTo>
                    <a:pt x="97" y="1429"/>
                    <a:pt x="124" y="1446"/>
                    <a:pt x="174" y="1446"/>
                  </a:cubicBezTo>
                  <a:cubicBezTo>
                    <a:pt x="216" y="1446"/>
                    <a:pt x="285" y="1434"/>
                    <a:pt x="384" y="1379"/>
                  </a:cubicBezTo>
                  <a:cubicBezTo>
                    <a:pt x="728" y="1180"/>
                    <a:pt x="1017" y="679"/>
                    <a:pt x="1016" y="283"/>
                  </a:cubicBezTo>
                  <a:cubicBezTo>
                    <a:pt x="1016" y="154"/>
                    <a:pt x="982" y="56"/>
                    <a:pt x="925" y="17"/>
                  </a:cubicBezTo>
                  <a:lnTo>
                    <a:pt x="925" y="19"/>
                  </a:lnTo>
                  <a:cubicBezTo>
                    <a:pt x="923" y="19"/>
                    <a:pt x="923" y="19"/>
                    <a:pt x="922" y="17"/>
                  </a:cubicBezTo>
                  <a:lnTo>
                    <a:pt x="897" y="11"/>
                  </a:lnTo>
                  <a:cubicBezTo>
                    <a:pt x="891" y="8"/>
                    <a:pt x="885" y="7"/>
                    <a:pt x="877" y="2"/>
                  </a:cubicBezTo>
                  <a:lnTo>
                    <a:pt x="850" y="2"/>
                  </a:lnTo>
                  <a:cubicBezTo>
                    <a:pt x="839" y="2"/>
                    <a:pt x="830" y="2"/>
                    <a:pt x="8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9"/>
            <p:cNvSpPr/>
            <p:nvPr/>
          </p:nvSpPr>
          <p:spPr>
            <a:xfrm>
              <a:off x="3979348" y="1178426"/>
              <a:ext cx="66726" cy="85472"/>
            </a:xfrm>
            <a:custGeom>
              <a:rect b="b" l="l" r="r" t="t"/>
              <a:pathLst>
                <a:path extrusionOk="0" h="1956" w="1527">
                  <a:moveTo>
                    <a:pt x="1072" y="254"/>
                  </a:moveTo>
                  <a:cubicBezTo>
                    <a:pt x="1085" y="256"/>
                    <a:pt x="1094" y="256"/>
                    <a:pt x="1105" y="256"/>
                  </a:cubicBezTo>
                  <a:lnTo>
                    <a:pt x="1132" y="256"/>
                  </a:lnTo>
                  <a:cubicBezTo>
                    <a:pt x="1140" y="261"/>
                    <a:pt x="1146" y="262"/>
                    <a:pt x="1152" y="265"/>
                  </a:cubicBezTo>
                  <a:lnTo>
                    <a:pt x="1177" y="271"/>
                  </a:lnTo>
                  <a:cubicBezTo>
                    <a:pt x="1178" y="273"/>
                    <a:pt x="1180" y="273"/>
                    <a:pt x="1180" y="273"/>
                  </a:cubicBezTo>
                  <a:lnTo>
                    <a:pt x="1180" y="271"/>
                  </a:lnTo>
                  <a:cubicBezTo>
                    <a:pt x="1237" y="310"/>
                    <a:pt x="1271" y="408"/>
                    <a:pt x="1271" y="537"/>
                  </a:cubicBezTo>
                  <a:cubicBezTo>
                    <a:pt x="1272" y="933"/>
                    <a:pt x="983" y="1434"/>
                    <a:pt x="639" y="1633"/>
                  </a:cubicBezTo>
                  <a:cubicBezTo>
                    <a:pt x="542" y="1690"/>
                    <a:pt x="471" y="1700"/>
                    <a:pt x="431" y="1700"/>
                  </a:cubicBezTo>
                  <a:cubicBezTo>
                    <a:pt x="379" y="1700"/>
                    <a:pt x="352" y="1683"/>
                    <a:pt x="337" y="1670"/>
                  </a:cubicBezTo>
                  <a:cubicBezTo>
                    <a:pt x="332" y="1667"/>
                    <a:pt x="326" y="1662"/>
                    <a:pt x="320" y="1657"/>
                  </a:cubicBezTo>
                  <a:lnTo>
                    <a:pt x="320" y="1656"/>
                  </a:lnTo>
                  <a:lnTo>
                    <a:pt x="308" y="1634"/>
                  </a:lnTo>
                  <a:cubicBezTo>
                    <a:pt x="302" y="1625"/>
                    <a:pt x="296" y="1617"/>
                    <a:pt x="291" y="1607"/>
                  </a:cubicBezTo>
                  <a:cubicBezTo>
                    <a:pt x="286" y="1597"/>
                    <a:pt x="285" y="1588"/>
                    <a:pt x="282" y="1577"/>
                  </a:cubicBezTo>
                  <a:lnTo>
                    <a:pt x="277" y="1562"/>
                  </a:lnTo>
                  <a:cubicBezTo>
                    <a:pt x="274" y="1548"/>
                    <a:pt x="269" y="1537"/>
                    <a:pt x="265" y="1525"/>
                  </a:cubicBezTo>
                  <a:cubicBezTo>
                    <a:pt x="259" y="1491"/>
                    <a:pt x="256" y="1456"/>
                    <a:pt x="256" y="1417"/>
                  </a:cubicBezTo>
                  <a:lnTo>
                    <a:pt x="256" y="1417"/>
                  </a:lnTo>
                  <a:cubicBezTo>
                    <a:pt x="256" y="1021"/>
                    <a:pt x="545" y="520"/>
                    <a:pt x="888" y="322"/>
                  </a:cubicBezTo>
                  <a:cubicBezTo>
                    <a:pt x="922" y="304"/>
                    <a:pt x="955" y="287"/>
                    <a:pt x="988" y="276"/>
                  </a:cubicBezTo>
                  <a:cubicBezTo>
                    <a:pt x="1003" y="271"/>
                    <a:pt x="1014" y="270"/>
                    <a:pt x="1026" y="267"/>
                  </a:cubicBezTo>
                  <a:lnTo>
                    <a:pt x="1043" y="262"/>
                  </a:lnTo>
                  <a:cubicBezTo>
                    <a:pt x="1052" y="261"/>
                    <a:pt x="1062" y="256"/>
                    <a:pt x="1072" y="254"/>
                  </a:cubicBezTo>
                  <a:close/>
                  <a:moveTo>
                    <a:pt x="1057" y="1"/>
                  </a:moveTo>
                  <a:cubicBezTo>
                    <a:pt x="1026" y="4"/>
                    <a:pt x="994" y="13"/>
                    <a:pt x="962" y="22"/>
                  </a:cubicBezTo>
                  <a:cubicBezTo>
                    <a:pt x="945" y="25"/>
                    <a:pt x="931" y="27"/>
                    <a:pt x="914" y="33"/>
                  </a:cubicBezTo>
                  <a:cubicBezTo>
                    <a:pt x="865" y="48"/>
                    <a:pt x="812" y="73"/>
                    <a:pt x="760" y="102"/>
                  </a:cubicBezTo>
                  <a:cubicBezTo>
                    <a:pt x="339" y="347"/>
                    <a:pt x="0" y="934"/>
                    <a:pt x="2" y="1417"/>
                  </a:cubicBezTo>
                  <a:cubicBezTo>
                    <a:pt x="2" y="1477"/>
                    <a:pt x="6" y="1533"/>
                    <a:pt x="17" y="1585"/>
                  </a:cubicBezTo>
                  <a:cubicBezTo>
                    <a:pt x="22" y="1602"/>
                    <a:pt x="28" y="1614"/>
                    <a:pt x="33" y="1630"/>
                  </a:cubicBezTo>
                  <a:cubicBezTo>
                    <a:pt x="42" y="1662"/>
                    <a:pt x="49" y="1694"/>
                    <a:pt x="62" y="1722"/>
                  </a:cubicBezTo>
                  <a:cubicBezTo>
                    <a:pt x="69" y="1739"/>
                    <a:pt x="82" y="1753"/>
                    <a:pt x="91" y="1768"/>
                  </a:cubicBezTo>
                  <a:cubicBezTo>
                    <a:pt x="105" y="1790"/>
                    <a:pt x="116" y="1813"/>
                    <a:pt x="133" y="1830"/>
                  </a:cubicBezTo>
                  <a:cubicBezTo>
                    <a:pt x="145" y="1843"/>
                    <a:pt x="159" y="1853"/>
                    <a:pt x="172" y="1863"/>
                  </a:cubicBezTo>
                  <a:cubicBezTo>
                    <a:pt x="242" y="1923"/>
                    <a:pt x="329" y="1956"/>
                    <a:pt x="429" y="1956"/>
                  </a:cubicBezTo>
                  <a:cubicBezTo>
                    <a:pt x="529" y="1956"/>
                    <a:pt x="643" y="1922"/>
                    <a:pt x="765" y="1853"/>
                  </a:cubicBezTo>
                  <a:cubicBezTo>
                    <a:pt x="1185" y="1610"/>
                    <a:pt x="1526" y="1022"/>
                    <a:pt x="1525" y="537"/>
                  </a:cubicBezTo>
                  <a:cubicBezTo>
                    <a:pt x="1525" y="298"/>
                    <a:pt x="1438" y="128"/>
                    <a:pt x="1300" y="48"/>
                  </a:cubicBezTo>
                  <a:cubicBezTo>
                    <a:pt x="1282" y="39"/>
                    <a:pt x="1258" y="33"/>
                    <a:pt x="1235" y="25"/>
                  </a:cubicBezTo>
                  <a:cubicBezTo>
                    <a:pt x="1218" y="19"/>
                    <a:pt x="1205" y="11"/>
                    <a:pt x="1188" y="7"/>
                  </a:cubicBezTo>
                  <a:cubicBezTo>
                    <a:pt x="1163" y="2"/>
                    <a:pt x="1135" y="4"/>
                    <a:pt x="1109" y="2"/>
                  </a:cubicBezTo>
                  <a:cubicBezTo>
                    <a:pt x="1095" y="2"/>
                    <a:pt x="1082" y="1"/>
                    <a:pt x="1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9"/>
            <p:cNvSpPr/>
            <p:nvPr/>
          </p:nvSpPr>
          <p:spPr>
            <a:xfrm>
              <a:off x="4005959" y="1287930"/>
              <a:ext cx="30282" cy="8434"/>
            </a:xfrm>
            <a:custGeom>
              <a:rect b="b" l="l" r="r" t="t"/>
              <a:pathLst>
                <a:path extrusionOk="0" h="193" w="693">
                  <a:moveTo>
                    <a:pt x="342" y="0"/>
                  </a:moveTo>
                  <a:cubicBezTo>
                    <a:pt x="239" y="0"/>
                    <a:pt x="123" y="34"/>
                    <a:pt x="0" y="105"/>
                  </a:cubicBezTo>
                  <a:lnTo>
                    <a:pt x="151" y="193"/>
                  </a:lnTo>
                  <a:cubicBezTo>
                    <a:pt x="203" y="162"/>
                    <a:pt x="256" y="139"/>
                    <a:pt x="305" y="122"/>
                  </a:cubicBezTo>
                  <a:cubicBezTo>
                    <a:pt x="322" y="116"/>
                    <a:pt x="336" y="114"/>
                    <a:pt x="353" y="111"/>
                  </a:cubicBezTo>
                  <a:cubicBezTo>
                    <a:pt x="385" y="103"/>
                    <a:pt x="419" y="93"/>
                    <a:pt x="448" y="90"/>
                  </a:cubicBezTo>
                  <a:cubicBezTo>
                    <a:pt x="451" y="89"/>
                    <a:pt x="454" y="89"/>
                    <a:pt x="456" y="89"/>
                  </a:cubicBezTo>
                  <a:cubicBezTo>
                    <a:pt x="472" y="89"/>
                    <a:pt x="486" y="93"/>
                    <a:pt x="500" y="93"/>
                  </a:cubicBezTo>
                  <a:cubicBezTo>
                    <a:pt x="526" y="93"/>
                    <a:pt x="554" y="93"/>
                    <a:pt x="579" y="97"/>
                  </a:cubicBezTo>
                  <a:cubicBezTo>
                    <a:pt x="596" y="100"/>
                    <a:pt x="609" y="108"/>
                    <a:pt x="626" y="114"/>
                  </a:cubicBezTo>
                  <a:cubicBezTo>
                    <a:pt x="649" y="122"/>
                    <a:pt x="673" y="128"/>
                    <a:pt x="691" y="139"/>
                  </a:cubicBezTo>
                  <a:lnTo>
                    <a:pt x="693" y="139"/>
                  </a:lnTo>
                  <a:lnTo>
                    <a:pt x="543" y="53"/>
                  </a:lnTo>
                  <a:cubicBezTo>
                    <a:pt x="485" y="18"/>
                    <a:pt x="417" y="0"/>
                    <a:pt x="3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9"/>
            <p:cNvSpPr/>
            <p:nvPr/>
          </p:nvSpPr>
          <p:spPr>
            <a:xfrm>
              <a:off x="3972837" y="1292474"/>
              <a:ext cx="39765" cy="82676"/>
            </a:xfrm>
            <a:custGeom>
              <a:rect b="b" l="l" r="r" t="t"/>
              <a:pathLst>
                <a:path extrusionOk="0" h="1892" w="910">
                  <a:moveTo>
                    <a:pt x="758" y="1"/>
                  </a:moveTo>
                  <a:cubicBezTo>
                    <a:pt x="338" y="244"/>
                    <a:pt x="0" y="833"/>
                    <a:pt x="2" y="1316"/>
                  </a:cubicBezTo>
                  <a:cubicBezTo>
                    <a:pt x="2" y="1556"/>
                    <a:pt x="86" y="1725"/>
                    <a:pt x="223" y="1805"/>
                  </a:cubicBezTo>
                  <a:lnTo>
                    <a:pt x="372" y="1891"/>
                  </a:lnTo>
                  <a:cubicBezTo>
                    <a:pt x="354" y="1881"/>
                    <a:pt x="338" y="1864"/>
                    <a:pt x="321" y="1850"/>
                  </a:cubicBezTo>
                  <a:cubicBezTo>
                    <a:pt x="308" y="1839"/>
                    <a:pt x="294" y="1830"/>
                    <a:pt x="282" y="1816"/>
                  </a:cubicBezTo>
                  <a:cubicBezTo>
                    <a:pt x="265" y="1799"/>
                    <a:pt x="254" y="1775"/>
                    <a:pt x="240" y="1755"/>
                  </a:cubicBezTo>
                  <a:cubicBezTo>
                    <a:pt x="231" y="1739"/>
                    <a:pt x="218" y="1725"/>
                    <a:pt x="211" y="1708"/>
                  </a:cubicBezTo>
                  <a:cubicBezTo>
                    <a:pt x="198" y="1681"/>
                    <a:pt x="191" y="1648"/>
                    <a:pt x="182" y="1616"/>
                  </a:cubicBezTo>
                  <a:cubicBezTo>
                    <a:pt x="177" y="1601"/>
                    <a:pt x="171" y="1588"/>
                    <a:pt x="166" y="1571"/>
                  </a:cubicBezTo>
                  <a:cubicBezTo>
                    <a:pt x="155" y="1519"/>
                    <a:pt x="151" y="1464"/>
                    <a:pt x="151" y="1404"/>
                  </a:cubicBezTo>
                  <a:cubicBezTo>
                    <a:pt x="149" y="921"/>
                    <a:pt x="489" y="332"/>
                    <a:pt x="909" y="89"/>
                  </a:cubicBezTo>
                  <a:lnTo>
                    <a:pt x="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9"/>
            <p:cNvSpPr/>
            <p:nvPr/>
          </p:nvSpPr>
          <p:spPr>
            <a:xfrm>
              <a:off x="3990490" y="1302918"/>
              <a:ext cx="44484" cy="63361"/>
            </a:xfrm>
            <a:custGeom>
              <a:rect b="b" l="l" r="r" t="t"/>
              <a:pathLst>
                <a:path extrusionOk="0" h="1450" w="1018">
                  <a:moveTo>
                    <a:pt x="817" y="0"/>
                  </a:moveTo>
                  <a:cubicBezTo>
                    <a:pt x="807" y="3"/>
                    <a:pt x="797" y="7"/>
                    <a:pt x="787" y="10"/>
                  </a:cubicBezTo>
                  <a:lnTo>
                    <a:pt x="771" y="13"/>
                  </a:lnTo>
                  <a:cubicBezTo>
                    <a:pt x="759" y="17"/>
                    <a:pt x="748" y="19"/>
                    <a:pt x="733" y="22"/>
                  </a:cubicBezTo>
                  <a:cubicBezTo>
                    <a:pt x="700" y="33"/>
                    <a:pt x="667" y="50"/>
                    <a:pt x="633" y="70"/>
                  </a:cubicBezTo>
                  <a:cubicBezTo>
                    <a:pt x="290" y="268"/>
                    <a:pt x="1" y="768"/>
                    <a:pt x="1" y="1165"/>
                  </a:cubicBezTo>
                  <a:cubicBezTo>
                    <a:pt x="1" y="1203"/>
                    <a:pt x="4" y="1239"/>
                    <a:pt x="10" y="1272"/>
                  </a:cubicBezTo>
                  <a:cubicBezTo>
                    <a:pt x="14" y="1285"/>
                    <a:pt x="17" y="1296"/>
                    <a:pt x="22" y="1308"/>
                  </a:cubicBezTo>
                  <a:lnTo>
                    <a:pt x="27" y="1323"/>
                  </a:lnTo>
                  <a:cubicBezTo>
                    <a:pt x="28" y="1336"/>
                    <a:pt x="31" y="1345"/>
                    <a:pt x="34" y="1354"/>
                  </a:cubicBezTo>
                  <a:cubicBezTo>
                    <a:pt x="41" y="1362"/>
                    <a:pt x="47" y="1372"/>
                    <a:pt x="53" y="1380"/>
                  </a:cubicBezTo>
                  <a:lnTo>
                    <a:pt x="65" y="1403"/>
                  </a:lnTo>
                  <a:lnTo>
                    <a:pt x="65" y="1405"/>
                  </a:lnTo>
                  <a:cubicBezTo>
                    <a:pt x="71" y="1408"/>
                    <a:pt x="77" y="1412"/>
                    <a:pt x="82" y="1417"/>
                  </a:cubicBezTo>
                  <a:cubicBezTo>
                    <a:pt x="97" y="1429"/>
                    <a:pt x="124" y="1449"/>
                    <a:pt x="174" y="1449"/>
                  </a:cubicBezTo>
                  <a:cubicBezTo>
                    <a:pt x="216" y="1449"/>
                    <a:pt x="285" y="1437"/>
                    <a:pt x="384" y="1379"/>
                  </a:cubicBezTo>
                  <a:cubicBezTo>
                    <a:pt x="728" y="1182"/>
                    <a:pt x="1017" y="680"/>
                    <a:pt x="1016" y="287"/>
                  </a:cubicBezTo>
                  <a:cubicBezTo>
                    <a:pt x="1016" y="156"/>
                    <a:pt x="982" y="57"/>
                    <a:pt x="925" y="20"/>
                  </a:cubicBezTo>
                  <a:cubicBezTo>
                    <a:pt x="923" y="20"/>
                    <a:pt x="923" y="20"/>
                    <a:pt x="922" y="19"/>
                  </a:cubicBezTo>
                  <a:lnTo>
                    <a:pt x="897" y="13"/>
                  </a:lnTo>
                  <a:cubicBezTo>
                    <a:pt x="891" y="10"/>
                    <a:pt x="885" y="7"/>
                    <a:pt x="877" y="3"/>
                  </a:cubicBezTo>
                  <a:lnTo>
                    <a:pt x="850" y="3"/>
                  </a:lnTo>
                  <a:cubicBezTo>
                    <a:pt x="839" y="3"/>
                    <a:pt x="830" y="2"/>
                    <a:pt x="8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9"/>
            <p:cNvSpPr/>
            <p:nvPr/>
          </p:nvSpPr>
          <p:spPr>
            <a:xfrm>
              <a:off x="3979348" y="1291819"/>
              <a:ext cx="66726" cy="85472"/>
            </a:xfrm>
            <a:custGeom>
              <a:rect b="b" l="l" r="r" t="t"/>
              <a:pathLst>
                <a:path extrusionOk="0" h="1956" w="1527">
                  <a:moveTo>
                    <a:pt x="1072" y="254"/>
                  </a:moveTo>
                  <a:cubicBezTo>
                    <a:pt x="1085" y="256"/>
                    <a:pt x="1094" y="257"/>
                    <a:pt x="1105" y="257"/>
                  </a:cubicBezTo>
                  <a:lnTo>
                    <a:pt x="1132" y="257"/>
                  </a:lnTo>
                  <a:cubicBezTo>
                    <a:pt x="1140" y="261"/>
                    <a:pt x="1146" y="264"/>
                    <a:pt x="1152" y="267"/>
                  </a:cubicBezTo>
                  <a:lnTo>
                    <a:pt x="1177" y="273"/>
                  </a:lnTo>
                  <a:cubicBezTo>
                    <a:pt x="1178" y="274"/>
                    <a:pt x="1180" y="274"/>
                    <a:pt x="1180" y="274"/>
                  </a:cubicBezTo>
                  <a:cubicBezTo>
                    <a:pt x="1237" y="311"/>
                    <a:pt x="1271" y="410"/>
                    <a:pt x="1271" y="541"/>
                  </a:cubicBezTo>
                  <a:cubicBezTo>
                    <a:pt x="1272" y="934"/>
                    <a:pt x="983" y="1436"/>
                    <a:pt x="639" y="1633"/>
                  </a:cubicBezTo>
                  <a:cubicBezTo>
                    <a:pt x="542" y="1691"/>
                    <a:pt x="471" y="1703"/>
                    <a:pt x="431" y="1703"/>
                  </a:cubicBezTo>
                  <a:cubicBezTo>
                    <a:pt x="379" y="1703"/>
                    <a:pt x="352" y="1683"/>
                    <a:pt x="337" y="1671"/>
                  </a:cubicBezTo>
                  <a:cubicBezTo>
                    <a:pt x="332" y="1666"/>
                    <a:pt x="326" y="1662"/>
                    <a:pt x="320" y="1659"/>
                  </a:cubicBezTo>
                  <a:lnTo>
                    <a:pt x="320" y="1657"/>
                  </a:lnTo>
                  <a:lnTo>
                    <a:pt x="308" y="1634"/>
                  </a:lnTo>
                  <a:cubicBezTo>
                    <a:pt x="302" y="1626"/>
                    <a:pt x="296" y="1616"/>
                    <a:pt x="291" y="1608"/>
                  </a:cubicBezTo>
                  <a:cubicBezTo>
                    <a:pt x="286" y="1599"/>
                    <a:pt x="285" y="1590"/>
                    <a:pt x="282" y="1577"/>
                  </a:cubicBezTo>
                  <a:lnTo>
                    <a:pt x="277" y="1562"/>
                  </a:lnTo>
                  <a:cubicBezTo>
                    <a:pt x="274" y="1550"/>
                    <a:pt x="269" y="1539"/>
                    <a:pt x="265" y="1526"/>
                  </a:cubicBezTo>
                  <a:cubicBezTo>
                    <a:pt x="259" y="1493"/>
                    <a:pt x="256" y="1457"/>
                    <a:pt x="256" y="1419"/>
                  </a:cubicBezTo>
                  <a:cubicBezTo>
                    <a:pt x="256" y="1022"/>
                    <a:pt x="545" y="521"/>
                    <a:pt x="888" y="324"/>
                  </a:cubicBezTo>
                  <a:cubicBezTo>
                    <a:pt x="922" y="304"/>
                    <a:pt x="955" y="287"/>
                    <a:pt x="988" y="276"/>
                  </a:cubicBezTo>
                  <a:cubicBezTo>
                    <a:pt x="1003" y="273"/>
                    <a:pt x="1014" y="271"/>
                    <a:pt x="1026" y="267"/>
                  </a:cubicBezTo>
                  <a:lnTo>
                    <a:pt x="1043" y="264"/>
                  </a:lnTo>
                  <a:cubicBezTo>
                    <a:pt x="1052" y="261"/>
                    <a:pt x="1062" y="257"/>
                    <a:pt x="1072" y="254"/>
                  </a:cubicBezTo>
                  <a:close/>
                  <a:moveTo>
                    <a:pt x="1057" y="1"/>
                  </a:moveTo>
                  <a:cubicBezTo>
                    <a:pt x="1026" y="4"/>
                    <a:pt x="994" y="14"/>
                    <a:pt x="962" y="22"/>
                  </a:cubicBezTo>
                  <a:cubicBezTo>
                    <a:pt x="945" y="25"/>
                    <a:pt x="931" y="27"/>
                    <a:pt x="914" y="33"/>
                  </a:cubicBezTo>
                  <a:cubicBezTo>
                    <a:pt x="865" y="50"/>
                    <a:pt x="812" y="73"/>
                    <a:pt x="760" y="104"/>
                  </a:cubicBezTo>
                  <a:cubicBezTo>
                    <a:pt x="339" y="347"/>
                    <a:pt x="0" y="936"/>
                    <a:pt x="2" y="1419"/>
                  </a:cubicBezTo>
                  <a:cubicBezTo>
                    <a:pt x="2" y="1479"/>
                    <a:pt x="6" y="1534"/>
                    <a:pt x="17" y="1586"/>
                  </a:cubicBezTo>
                  <a:cubicBezTo>
                    <a:pt x="22" y="1603"/>
                    <a:pt x="28" y="1616"/>
                    <a:pt x="33" y="1631"/>
                  </a:cubicBezTo>
                  <a:cubicBezTo>
                    <a:pt x="42" y="1663"/>
                    <a:pt x="49" y="1696"/>
                    <a:pt x="62" y="1723"/>
                  </a:cubicBezTo>
                  <a:cubicBezTo>
                    <a:pt x="69" y="1740"/>
                    <a:pt x="82" y="1754"/>
                    <a:pt x="91" y="1770"/>
                  </a:cubicBezTo>
                  <a:cubicBezTo>
                    <a:pt x="105" y="1790"/>
                    <a:pt x="116" y="1814"/>
                    <a:pt x="133" y="1831"/>
                  </a:cubicBezTo>
                  <a:cubicBezTo>
                    <a:pt x="145" y="1845"/>
                    <a:pt x="159" y="1854"/>
                    <a:pt x="172" y="1865"/>
                  </a:cubicBezTo>
                  <a:cubicBezTo>
                    <a:pt x="242" y="1923"/>
                    <a:pt x="329" y="1956"/>
                    <a:pt x="429" y="1956"/>
                  </a:cubicBezTo>
                  <a:cubicBezTo>
                    <a:pt x="529" y="1956"/>
                    <a:pt x="643" y="1923"/>
                    <a:pt x="765" y="1854"/>
                  </a:cubicBezTo>
                  <a:cubicBezTo>
                    <a:pt x="1185" y="1611"/>
                    <a:pt x="1526" y="1022"/>
                    <a:pt x="1525" y="539"/>
                  </a:cubicBezTo>
                  <a:cubicBezTo>
                    <a:pt x="1525" y="297"/>
                    <a:pt x="1438" y="128"/>
                    <a:pt x="1300" y="50"/>
                  </a:cubicBezTo>
                  <a:cubicBezTo>
                    <a:pt x="1282" y="39"/>
                    <a:pt x="1258" y="33"/>
                    <a:pt x="1235" y="25"/>
                  </a:cubicBezTo>
                  <a:cubicBezTo>
                    <a:pt x="1218" y="19"/>
                    <a:pt x="1205" y="11"/>
                    <a:pt x="1188" y="8"/>
                  </a:cubicBezTo>
                  <a:cubicBezTo>
                    <a:pt x="1163" y="4"/>
                    <a:pt x="1135" y="4"/>
                    <a:pt x="1109" y="4"/>
                  </a:cubicBezTo>
                  <a:cubicBezTo>
                    <a:pt x="1095" y="4"/>
                    <a:pt x="1082" y="1"/>
                    <a:pt x="1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9"/>
            <p:cNvSpPr/>
            <p:nvPr/>
          </p:nvSpPr>
          <p:spPr>
            <a:xfrm>
              <a:off x="3796172" y="1320658"/>
              <a:ext cx="27136" cy="34783"/>
            </a:xfrm>
            <a:custGeom>
              <a:rect b="b" l="l" r="r" t="t"/>
              <a:pathLst>
                <a:path extrusionOk="0" h="796" w="621">
                  <a:moveTo>
                    <a:pt x="191" y="0"/>
                  </a:moveTo>
                  <a:cubicBezTo>
                    <a:pt x="184" y="0"/>
                    <a:pt x="177" y="2"/>
                    <a:pt x="170" y="2"/>
                  </a:cubicBezTo>
                  <a:cubicBezTo>
                    <a:pt x="159" y="2"/>
                    <a:pt x="148" y="2"/>
                    <a:pt x="139" y="4"/>
                  </a:cubicBezTo>
                  <a:cubicBezTo>
                    <a:pt x="131" y="5"/>
                    <a:pt x="125" y="10"/>
                    <a:pt x="119" y="11"/>
                  </a:cubicBezTo>
                  <a:cubicBezTo>
                    <a:pt x="111" y="14"/>
                    <a:pt x="101" y="17"/>
                    <a:pt x="93" y="22"/>
                  </a:cubicBezTo>
                  <a:cubicBezTo>
                    <a:pt x="36" y="53"/>
                    <a:pt x="2" y="122"/>
                    <a:pt x="2" y="220"/>
                  </a:cubicBezTo>
                  <a:cubicBezTo>
                    <a:pt x="1" y="417"/>
                    <a:pt x="139" y="657"/>
                    <a:pt x="308" y="754"/>
                  </a:cubicBezTo>
                  <a:cubicBezTo>
                    <a:pt x="357" y="783"/>
                    <a:pt x="404" y="796"/>
                    <a:pt x="445" y="796"/>
                  </a:cubicBezTo>
                  <a:cubicBezTo>
                    <a:pt x="486" y="796"/>
                    <a:pt x="522" y="783"/>
                    <a:pt x="551" y="759"/>
                  </a:cubicBezTo>
                  <a:cubicBezTo>
                    <a:pt x="556" y="754"/>
                    <a:pt x="562" y="751"/>
                    <a:pt x="567" y="745"/>
                  </a:cubicBezTo>
                  <a:cubicBezTo>
                    <a:pt x="574" y="739"/>
                    <a:pt x="579" y="728"/>
                    <a:pt x="584" y="719"/>
                  </a:cubicBezTo>
                  <a:cubicBezTo>
                    <a:pt x="588" y="714"/>
                    <a:pt x="593" y="708"/>
                    <a:pt x="596" y="702"/>
                  </a:cubicBezTo>
                  <a:cubicBezTo>
                    <a:pt x="602" y="691"/>
                    <a:pt x="604" y="676"/>
                    <a:pt x="608" y="663"/>
                  </a:cubicBezTo>
                  <a:cubicBezTo>
                    <a:pt x="610" y="657"/>
                    <a:pt x="613" y="651"/>
                    <a:pt x="614" y="645"/>
                  </a:cubicBezTo>
                  <a:cubicBezTo>
                    <a:pt x="617" y="623"/>
                    <a:pt x="620" y="602"/>
                    <a:pt x="620" y="577"/>
                  </a:cubicBezTo>
                  <a:cubicBezTo>
                    <a:pt x="620" y="380"/>
                    <a:pt x="482" y="140"/>
                    <a:pt x="311" y="40"/>
                  </a:cubicBezTo>
                  <a:cubicBezTo>
                    <a:pt x="290" y="30"/>
                    <a:pt x="270" y="20"/>
                    <a:pt x="250" y="13"/>
                  </a:cubicBezTo>
                  <a:cubicBezTo>
                    <a:pt x="242" y="11"/>
                    <a:pt x="236" y="11"/>
                    <a:pt x="230" y="10"/>
                  </a:cubicBezTo>
                  <a:cubicBezTo>
                    <a:pt x="216" y="5"/>
                    <a:pt x="202" y="2"/>
                    <a:pt x="19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9"/>
            <p:cNvSpPr/>
            <p:nvPr/>
          </p:nvSpPr>
          <p:spPr>
            <a:xfrm rot="-5400000">
              <a:off x="3353950" y="1319338"/>
              <a:ext cx="237781" cy="51732"/>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9"/>
            <p:cNvSpPr/>
            <p:nvPr/>
          </p:nvSpPr>
          <p:spPr>
            <a:xfrm>
              <a:off x="3079604" y="1429847"/>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9"/>
            <p:cNvSpPr/>
            <p:nvPr/>
          </p:nvSpPr>
          <p:spPr>
            <a:xfrm>
              <a:off x="3435031" y="1450996"/>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9"/>
            <p:cNvSpPr/>
            <p:nvPr/>
          </p:nvSpPr>
          <p:spPr>
            <a:xfrm>
              <a:off x="3114168" y="1203193"/>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9"/>
            <p:cNvSpPr/>
            <p:nvPr/>
          </p:nvSpPr>
          <p:spPr>
            <a:xfrm>
              <a:off x="3077506" y="1203368"/>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9"/>
            <p:cNvSpPr/>
            <p:nvPr/>
          </p:nvSpPr>
          <p:spPr>
            <a:xfrm>
              <a:off x="3461860" y="1414247"/>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9"/>
            <p:cNvSpPr/>
            <p:nvPr/>
          </p:nvSpPr>
          <p:spPr>
            <a:xfrm>
              <a:off x="3423189" y="1410533"/>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9"/>
            <p:cNvSpPr/>
            <p:nvPr/>
          </p:nvSpPr>
          <p:spPr>
            <a:xfrm>
              <a:off x="3426160" y="1387243"/>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9"/>
            <p:cNvSpPr/>
            <p:nvPr/>
          </p:nvSpPr>
          <p:spPr>
            <a:xfrm>
              <a:off x="3422621" y="1383791"/>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9"/>
            <p:cNvSpPr/>
            <p:nvPr/>
          </p:nvSpPr>
          <p:spPr>
            <a:xfrm>
              <a:off x="3488253" y="1259125"/>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9"/>
            <p:cNvSpPr/>
            <p:nvPr/>
          </p:nvSpPr>
          <p:spPr>
            <a:xfrm>
              <a:off x="3477241" y="1198343"/>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9"/>
            <p:cNvSpPr/>
            <p:nvPr/>
          </p:nvSpPr>
          <p:spPr>
            <a:xfrm>
              <a:off x="3449756" y="1322572"/>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9"/>
            <p:cNvSpPr/>
            <p:nvPr/>
          </p:nvSpPr>
          <p:spPr>
            <a:xfrm>
              <a:off x="3449887" y="1310337"/>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9"/>
            <p:cNvSpPr/>
            <p:nvPr/>
          </p:nvSpPr>
          <p:spPr>
            <a:xfrm>
              <a:off x="3452247" y="1312347"/>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9"/>
            <p:cNvSpPr/>
            <p:nvPr/>
          </p:nvSpPr>
          <p:spPr>
            <a:xfrm>
              <a:off x="3445168" y="1350669"/>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9"/>
            <p:cNvSpPr/>
            <p:nvPr/>
          </p:nvSpPr>
          <p:spPr>
            <a:xfrm>
              <a:off x="3414406" y="1391350"/>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9"/>
            <p:cNvSpPr/>
            <p:nvPr/>
          </p:nvSpPr>
          <p:spPr>
            <a:xfrm>
              <a:off x="3250675" y="1410139"/>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9"/>
            <p:cNvSpPr/>
            <p:nvPr/>
          </p:nvSpPr>
          <p:spPr>
            <a:xfrm>
              <a:off x="3228958" y="1467600"/>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9"/>
            <p:cNvSpPr/>
            <p:nvPr/>
          </p:nvSpPr>
          <p:spPr>
            <a:xfrm>
              <a:off x="3229046" y="1330481"/>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9"/>
            <p:cNvSpPr/>
            <p:nvPr/>
          </p:nvSpPr>
          <p:spPr>
            <a:xfrm>
              <a:off x="3461860" y="1480272"/>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9"/>
            <p:cNvSpPr/>
            <p:nvPr/>
          </p:nvSpPr>
          <p:spPr>
            <a:xfrm>
              <a:off x="3461860" y="1640289"/>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9"/>
            <p:cNvSpPr/>
            <p:nvPr/>
          </p:nvSpPr>
          <p:spPr>
            <a:xfrm>
              <a:off x="3800149" y="1279802"/>
              <a:ext cx="96353" cy="74854"/>
            </a:xfrm>
            <a:custGeom>
              <a:rect b="b" l="l" r="r" t="t"/>
              <a:pathLst>
                <a:path extrusionOk="0" h="1713" w="2205">
                  <a:moveTo>
                    <a:pt x="1757" y="0"/>
                  </a:moveTo>
                  <a:cubicBezTo>
                    <a:pt x="1727" y="0"/>
                    <a:pt x="1699" y="8"/>
                    <a:pt x="1675" y="22"/>
                  </a:cubicBezTo>
                  <a:lnTo>
                    <a:pt x="0" y="957"/>
                  </a:lnTo>
                  <a:cubicBezTo>
                    <a:pt x="10" y="952"/>
                    <a:pt x="19" y="949"/>
                    <a:pt x="28" y="946"/>
                  </a:cubicBezTo>
                  <a:cubicBezTo>
                    <a:pt x="34" y="945"/>
                    <a:pt x="40" y="940"/>
                    <a:pt x="48" y="939"/>
                  </a:cubicBezTo>
                  <a:cubicBezTo>
                    <a:pt x="57" y="937"/>
                    <a:pt x="68" y="937"/>
                    <a:pt x="79" y="937"/>
                  </a:cubicBezTo>
                  <a:cubicBezTo>
                    <a:pt x="83" y="937"/>
                    <a:pt x="88" y="936"/>
                    <a:pt x="93" y="936"/>
                  </a:cubicBezTo>
                  <a:cubicBezTo>
                    <a:pt x="95" y="936"/>
                    <a:pt x="98" y="937"/>
                    <a:pt x="100" y="937"/>
                  </a:cubicBezTo>
                  <a:cubicBezTo>
                    <a:pt x="111" y="937"/>
                    <a:pt x="125" y="942"/>
                    <a:pt x="137" y="945"/>
                  </a:cubicBezTo>
                  <a:cubicBezTo>
                    <a:pt x="145" y="946"/>
                    <a:pt x="151" y="946"/>
                    <a:pt x="157" y="948"/>
                  </a:cubicBezTo>
                  <a:cubicBezTo>
                    <a:pt x="179" y="955"/>
                    <a:pt x="199" y="965"/>
                    <a:pt x="220" y="977"/>
                  </a:cubicBezTo>
                  <a:cubicBezTo>
                    <a:pt x="391" y="1075"/>
                    <a:pt x="529" y="1315"/>
                    <a:pt x="528" y="1512"/>
                  </a:cubicBezTo>
                  <a:cubicBezTo>
                    <a:pt x="528" y="1537"/>
                    <a:pt x="526" y="1560"/>
                    <a:pt x="522" y="1580"/>
                  </a:cubicBezTo>
                  <a:cubicBezTo>
                    <a:pt x="520" y="1586"/>
                    <a:pt x="517" y="1592"/>
                    <a:pt x="517" y="1598"/>
                  </a:cubicBezTo>
                  <a:cubicBezTo>
                    <a:pt x="513" y="1611"/>
                    <a:pt x="509" y="1626"/>
                    <a:pt x="503" y="1637"/>
                  </a:cubicBezTo>
                  <a:cubicBezTo>
                    <a:pt x="500" y="1645"/>
                    <a:pt x="496" y="1649"/>
                    <a:pt x="493" y="1655"/>
                  </a:cubicBezTo>
                  <a:cubicBezTo>
                    <a:pt x="488" y="1663"/>
                    <a:pt x="482" y="1674"/>
                    <a:pt x="474" y="1680"/>
                  </a:cubicBezTo>
                  <a:cubicBezTo>
                    <a:pt x="471" y="1686"/>
                    <a:pt x="465" y="1691"/>
                    <a:pt x="460" y="1694"/>
                  </a:cubicBezTo>
                  <a:cubicBezTo>
                    <a:pt x="453" y="1700"/>
                    <a:pt x="446" y="1706"/>
                    <a:pt x="439" y="1712"/>
                  </a:cubicBezTo>
                  <a:lnTo>
                    <a:pt x="2114" y="777"/>
                  </a:lnTo>
                  <a:cubicBezTo>
                    <a:pt x="2169" y="745"/>
                    <a:pt x="2205" y="676"/>
                    <a:pt x="2205" y="579"/>
                  </a:cubicBezTo>
                  <a:cubicBezTo>
                    <a:pt x="2205" y="382"/>
                    <a:pt x="2066" y="140"/>
                    <a:pt x="1895" y="43"/>
                  </a:cubicBezTo>
                  <a:cubicBezTo>
                    <a:pt x="1846" y="14"/>
                    <a:pt x="1799" y="0"/>
                    <a:pt x="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9"/>
            <p:cNvSpPr/>
            <p:nvPr/>
          </p:nvSpPr>
          <p:spPr>
            <a:xfrm>
              <a:off x="3964820" y="951388"/>
              <a:ext cx="368100" cy="51732"/>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9"/>
            <p:cNvSpPr/>
            <p:nvPr/>
          </p:nvSpPr>
          <p:spPr>
            <a:xfrm>
              <a:off x="3954148" y="969464"/>
              <a:ext cx="757287" cy="15602"/>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9"/>
            <p:cNvSpPr/>
            <p:nvPr/>
          </p:nvSpPr>
          <p:spPr>
            <a:xfrm>
              <a:off x="4282617" y="969862"/>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9"/>
            <p:cNvSpPr/>
            <p:nvPr/>
          </p:nvSpPr>
          <p:spPr>
            <a:xfrm>
              <a:off x="3961754" y="722060"/>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9"/>
            <p:cNvSpPr/>
            <p:nvPr/>
          </p:nvSpPr>
          <p:spPr>
            <a:xfrm>
              <a:off x="3925093" y="722235"/>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9"/>
            <p:cNvSpPr/>
            <p:nvPr/>
          </p:nvSpPr>
          <p:spPr>
            <a:xfrm>
              <a:off x="4309447" y="773097"/>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9"/>
            <p:cNvSpPr/>
            <p:nvPr/>
          </p:nvSpPr>
          <p:spPr>
            <a:xfrm>
              <a:off x="4309447" y="933114"/>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9"/>
            <p:cNvSpPr/>
            <p:nvPr/>
          </p:nvSpPr>
          <p:spPr>
            <a:xfrm>
              <a:off x="4270775" y="929399"/>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9"/>
            <p:cNvSpPr/>
            <p:nvPr/>
          </p:nvSpPr>
          <p:spPr>
            <a:xfrm>
              <a:off x="4273747" y="906109"/>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9"/>
            <p:cNvSpPr/>
            <p:nvPr/>
          </p:nvSpPr>
          <p:spPr>
            <a:xfrm>
              <a:off x="4270207" y="902657"/>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9"/>
            <p:cNvSpPr/>
            <p:nvPr/>
          </p:nvSpPr>
          <p:spPr>
            <a:xfrm>
              <a:off x="4335839" y="777991"/>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9"/>
            <p:cNvSpPr/>
            <p:nvPr/>
          </p:nvSpPr>
          <p:spPr>
            <a:xfrm>
              <a:off x="4324828" y="717209"/>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9"/>
            <p:cNvSpPr/>
            <p:nvPr/>
          </p:nvSpPr>
          <p:spPr>
            <a:xfrm>
              <a:off x="4297343" y="841438"/>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9"/>
            <p:cNvSpPr/>
            <p:nvPr/>
          </p:nvSpPr>
          <p:spPr>
            <a:xfrm>
              <a:off x="4297474" y="829203"/>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9"/>
            <p:cNvSpPr/>
            <p:nvPr/>
          </p:nvSpPr>
          <p:spPr>
            <a:xfrm>
              <a:off x="4299833" y="831214"/>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9"/>
            <p:cNvSpPr/>
            <p:nvPr/>
          </p:nvSpPr>
          <p:spPr>
            <a:xfrm>
              <a:off x="4292755" y="869535"/>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9"/>
            <p:cNvSpPr/>
            <p:nvPr/>
          </p:nvSpPr>
          <p:spPr>
            <a:xfrm>
              <a:off x="4261992" y="910217"/>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9"/>
            <p:cNvSpPr/>
            <p:nvPr/>
          </p:nvSpPr>
          <p:spPr>
            <a:xfrm>
              <a:off x="4098262" y="929006"/>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9"/>
            <p:cNvSpPr/>
            <p:nvPr/>
          </p:nvSpPr>
          <p:spPr>
            <a:xfrm>
              <a:off x="4080409" y="986467"/>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9"/>
            <p:cNvSpPr/>
            <p:nvPr/>
          </p:nvSpPr>
          <p:spPr>
            <a:xfrm>
              <a:off x="4076632" y="849348"/>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9"/>
            <p:cNvSpPr/>
            <p:nvPr/>
          </p:nvSpPr>
          <p:spPr>
            <a:xfrm>
              <a:off x="4309447" y="999139"/>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9"/>
            <p:cNvSpPr/>
            <p:nvPr/>
          </p:nvSpPr>
          <p:spPr>
            <a:xfrm>
              <a:off x="4309447" y="1159155"/>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7" name="Google Shape;2087;p49"/>
          <p:cNvSpPr txBox="1"/>
          <p:nvPr/>
        </p:nvSpPr>
        <p:spPr>
          <a:xfrm>
            <a:off x="4917515" y="2332000"/>
            <a:ext cx="868800" cy="4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usso One"/>
                <a:ea typeface="Russo One"/>
                <a:cs typeface="Russo One"/>
                <a:sym typeface="Russo One"/>
              </a:rPr>
              <a:t>02</a:t>
            </a:r>
            <a:endParaRPr sz="2500">
              <a:solidFill>
                <a:schemeClr val="lt1"/>
              </a:solidFill>
              <a:latin typeface="Russo One"/>
              <a:ea typeface="Russo One"/>
              <a:cs typeface="Russo One"/>
              <a:sym typeface="Russo One"/>
            </a:endParaRPr>
          </a:p>
        </p:txBody>
      </p:sp>
      <p:sp>
        <p:nvSpPr>
          <p:cNvPr id="2088" name="Google Shape;2088;p49"/>
          <p:cNvSpPr txBox="1"/>
          <p:nvPr/>
        </p:nvSpPr>
        <p:spPr>
          <a:xfrm>
            <a:off x="3433878" y="2332000"/>
            <a:ext cx="868800" cy="43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Russo One"/>
                <a:ea typeface="Russo One"/>
                <a:cs typeface="Russo One"/>
                <a:sym typeface="Russo One"/>
              </a:rPr>
              <a:t>01</a:t>
            </a:r>
            <a:endParaRPr sz="2500">
              <a:solidFill>
                <a:schemeClr val="lt1"/>
              </a:solidFill>
              <a:latin typeface="Russo One"/>
              <a:ea typeface="Russo One"/>
              <a:cs typeface="Russo One"/>
              <a:sym typeface="Russo One"/>
            </a:endParaRPr>
          </a:p>
        </p:txBody>
      </p:sp>
      <p:cxnSp>
        <p:nvCxnSpPr>
          <p:cNvPr id="2089" name="Google Shape;2089;p49"/>
          <p:cNvCxnSpPr>
            <a:stCxn id="2088" idx="3"/>
            <a:endCxn id="2087" idx="1"/>
          </p:cNvCxnSpPr>
          <p:nvPr/>
        </p:nvCxnSpPr>
        <p:spPr>
          <a:xfrm>
            <a:off x="4302678" y="2547700"/>
            <a:ext cx="614700" cy="600"/>
          </a:xfrm>
          <a:prstGeom prst="bentConnector3">
            <a:avLst>
              <a:gd fmla="val 50011" name="adj1"/>
            </a:avLst>
          </a:prstGeom>
          <a:noFill/>
          <a:ln cap="flat" cmpd="sng" w="9525">
            <a:solidFill>
              <a:schemeClr val="dk1"/>
            </a:solidFill>
            <a:prstDash val="solid"/>
            <a:round/>
            <a:headEnd len="med" w="med" type="none"/>
            <a:tailEnd len="med" w="med" type="none"/>
          </a:ln>
        </p:spPr>
      </p:cxnSp>
      <p:cxnSp>
        <p:nvCxnSpPr>
          <p:cNvPr id="2090" name="Google Shape;2090;p49"/>
          <p:cNvCxnSpPr>
            <a:stCxn id="2088" idx="0"/>
            <a:endCxn id="1963" idx="0"/>
          </p:cNvCxnSpPr>
          <p:nvPr/>
        </p:nvCxnSpPr>
        <p:spPr>
          <a:xfrm flipH="1" rot="5400000">
            <a:off x="2928078" y="1391800"/>
            <a:ext cx="171300" cy="1709100"/>
          </a:xfrm>
          <a:prstGeom prst="bentConnector3">
            <a:avLst>
              <a:gd fmla="val 238938" name="adj1"/>
            </a:avLst>
          </a:prstGeom>
          <a:noFill/>
          <a:ln cap="flat" cmpd="sng" w="9525">
            <a:solidFill>
              <a:schemeClr val="dk1"/>
            </a:solidFill>
            <a:prstDash val="solid"/>
            <a:round/>
            <a:headEnd len="med" w="med" type="none"/>
            <a:tailEnd len="med" w="med" type="oval"/>
          </a:ln>
        </p:spPr>
      </p:cxnSp>
      <p:cxnSp>
        <p:nvCxnSpPr>
          <p:cNvPr id="2091" name="Google Shape;2091;p49"/>
          <p:cNvCxnSpPr>
            <a:stCxn id="2087" idx="0"/>
            <a:endCxn id="1964" idx="0"/>
          </p:cNvCxnSpPr>
          <p:nvPr/>
        </p:nvCxnSpPr>
        <p:spPr>
          <a:xfrm rot="-5400000">
            <a:off x="6082865" y="1429750"/>
            <a:ext cx="171300" cy="1633200"/>
          </a:xfrm>
          <a:prstGeom prst="bentConnector3">
            <a:avLst>
              <a:gd fmla="val 238938" name="adj1"/>
            </a:avLst>
          </a:prstGeom>
          <a:noFill/>
          <a:ln cap="flat" cmpd="sng" w="9525">
            <a:solidFill>
              <a:schemeClr val="dk1"/>
            </a:solidFill>
            <a:prstDash val="solid"/>
            <a:round/>
            <a:headEnd len="med" w="med" type="none"/>
            <a:tailEnd len="med" w="med" type="oval"/>
          </a:ln>
        </p:spPr>
      </p:cxnSp>
      <p:grpSp>
        <p:nvGrpSpPr>
          <p:cNvPr id="2092" name="Google Shape;2092;p49"/>
          <p:cNvGrpSpPr/>
          <p:nvPr/>
        </p:nvGrpSpPr>
        <p:grpSpPr>
          <a:xfrm>
            <a:off x="7849687" y="445022"/>
            <a:ext cx="1162167" cy="1016406"/>
            <a:chOff x="7705499" y="445022"/>
            <a:chExt cx="1162167" cy="1016406"/>
          </a:xfrm>
        </p:grpSpPr>
        <p:sp>
          <p:nvSpPr>
            <p:cNvPr id="2093" name="Google Shape;2093;p49"/>
            <p:cNvSpPr/>
            <p:nvPr/>
          </p:nvSpPr>
          <p:spPr>
            <a:xfrm rot="5400000">
              <a:off x="7682931" y="656793"/>
              <a:ext cx="486239" cy="441102"/>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4" name="Google Shape;2094;p49"/>
            <p:cNvGrpSpPr/>
            <p:nvPr/>
          </p:nvGrpSpPr>
          <p:grpSpPr>
            <a:xfrm>
              <a:off x="7904707" y="445022"/>
              <a:ext cx="962959" cy="1016406"/>
              <a:chOff x="-3171395" y="736983"/>
              <a:chExt cx="1712232" cy="1807587"/>
            </a:xfrm>
          </p:grpSpPr>
          <p:grpSp>
            <p:nvGrpSpPr>
              <p:cNvPr id="2095" name="Google Shape;2095;p49"/>
              <p:cNvGrpSpPr/>
              <p:nvPr/>
            </p:nvGrpSpPr>
            <p:grpSpPr>
              <a:xfrm>
                <a:off x="-3128356" y="827596"/>
                <a:ext cx="1626149" cy="1626342"/>
                <a:chOff x="-4570025" y="-195475"/>
                <a:chExt cx="1932900" cy="1932900"/>
              </a:xfrm>
            </p:grpSpPr>
            <p:sp>
              <p:nvSpPr>
                <p:cNvPr id="2096" name="Google Shape;2096;p49"/>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9"/>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8" name="Google Shape;2098;p49"/>
              <p:cNvGrpSpPr/>
              <p:nvPr/>
            </p:nvGrpSpPr>
            <p:grpSpPr>
              <a:xfrm>
                <a:off x="-3171395" y="736983"/>
                <a:ext cx="1712232" cy="1807587"/>
                <a:chOff x="-1141405" y="2245329"/>
                <a:chExt cx="336848" cy="355600"/>
              </a:xfrm>
            </p:grpSpPr>
            <p:sp>
              <p:nvSpPr>
                <p:cNvPr id="2099" name="Google Shape;2099;p49"/>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9"/>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9"/>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9"/>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6" name="Shape 2106"/>
        <p:cNvGrpSpPr/>
        <p:nvPr/>
      </p:nvGrpSpPr>
      <p:grpSpPr>
        <a:xfrm>
          <a:off x="0" y="0"/>
          <a:ext cx="0" cy="0"/>
          <a:chOff x="0" y="0"/>
          <a:chExt cx="0" cy="0"/>
        </a:xfrm>
      </p:grpSpPr>
      <p:sp>
        <p:nvSpPr>
          <p:cNvPr id="2107" name="Google Shape;2107;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get to Figma!</a:t>
            </a:r>
            <a:endParaRPr/>
          </a:p>
        </p:txBody>
      </p:sp>
      <p:sp>
        <p:nvSpPr>
          <p:cNvPr id="2108" name="Google Shape;2108;p50"/>
          <p:cNvSpPr txBox="1"/>
          <p:nvPr>
            <p:ph idx="1" type="body"/>
          </p:nvPr>
        </p:nvSpPr>
        <p:spPr>
          <a:xfrm>
            <a:off x="720000" y="2271425"/>
            <a:ext cx="7704000" cy="3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https://www.figma.com/design/0b5dCP3ZSHKrlcMA1Bk9Dt/Drone-Delivery-x-Store?t=I2dyGf47z1VXd032-1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2" name="Shape 2112"/>
        <p:cNvGrpSpPr/>
        <p:nvPr/>
      </p:nvGrpSpPr>
      <p:grpSpPr>
        <a:xfrm>
          <a:off x="0" y="0"/>
          <a:ext cx="0" cy="0"/>
          <a:chOff x="0" y="0"/>
          <a:chExt cx="0" cy="0"/>
        </a:xfrm>
      </p:grpSpPr>
      <p:sp>
        <p:nvSpPr>
          <p:cNvPr id="2113" name="Google Shape;2113;p51"/>
          <p:cNvSpPr txBox="1"/>
          <p:nvPr>
            <p:ph type="title"/>
          </p:nvPr>
        </p:nvSpPr>
        <p:spPr>
          <a:xfrm>
            <a:off x="720000" y="2414400"/>
            <a:ext cx="5404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Comparison Analysis</a:t>
            </a:r>
            <a:endParaRPr sz="3800"/>
          </a:p>
        </p:txBody>
      </p:sp>
      <p:sp>
        <p:nvSpPr>
          <p:cNvPr id="2114" name="Google Shape;2114;p51"/>
          <p:cNvSpPr txBox="1"/>
          <p:nvPr>
            <p:ph idx="2" type="title"/>
          </p:nvPr>
        </p:nvSpPr>
        <p:spPr>
          <a:xfrm>
            <a:off x="720000" y="1489200"/>
            <a:ext cx="1797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115" name="Google Shape;2115;p51"/>
          <p:cNvSpPr/>
          <p:nvPr/>
        </p:nvSpPr>
        <p:spPr>
          <a:xfrm>
            <a:off x="796601" y="3731700"/>
            <a:ext cx="37755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6" name="Google Shape;2116;p51"/>
          <p:cNvGrpSpPr/>
          <p:nvPr/>
        </p:nvGrpSpPr>
        <p:grpSpPr>
          <a:xfrm flipH="1">
            <a:off x="7316199" y="2059575"/>
            <a:ext cx="1114575" cy="3083927"/>
            <a:chOff x="4151450" y="18288"/>
            <a:chExt cx="2094278" cy="5794677"/>
          </a:xfrm>
        </p:grpSpPr>
        <p:grpSp>
          <p:nvGrpSpPr>
            <p:cNvPr id="2117" name="Google Shape;2117;p51"/>
            <p:cNvGrpSpPr/>
            <p:nvPr/>
          </p:nvGrpSpPr>
          <p:grpSpPr>
            <a:xfrm>
              <a:off x="4151450" y="18288"/>
              <a:ext cx="2094278" cy="5794677"/>
              <a:chOff x="4151450" y="18288"/>
              <a:chExt cx="2094278" cy="5794677"/>
            </a:xfrm>
          </p:grpSpPr>
          <p:sp>
            <p:nvSpPr>
              <p:cNvPr id="2118" name="Google Shape;2118;p51"/>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1"/>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1"/>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1"/>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1"/>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1"/>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1"/>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1"/>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1"/>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1"/>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1"/>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1"/>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1"/>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1"/>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1"/>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1"/>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1"/>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1"/>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1"/>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1"/>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1"/>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1"/>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1"/>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1"/>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1"/>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1"/>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1"/>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1"/>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1"/>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1"/>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1"/>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1"/>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1"/>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1"/>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1"/>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1"/>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1"/>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1"/>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1"/>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1"/>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1"/>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1"/>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1"/>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1"/>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1"/>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1"/>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1"/>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1"/>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1"/>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1"/>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1"/>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9" name="Google Shape;2169;p51"/>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51"/>
          <p:cNvGrpSpPr/>
          <p:nvPr/>
        </p:nvGrpSpPr>
        <p:grpSpPr>
          <a:xfrm>
            <a:off x="4821689" y="601918"/>
            <a:ext cx="3042635" cy="1812471"/>
            <a:chOff x="3024078" y="1987423"/>
            <a:chExt cx="3101881" cy="1847763"/>
          </a:xfrm>
        </p:grpSpPr>
        <p:grpSp>
          <p:nvGrpSpPr>
            <p:cNvPr id="2171" name="Google Shape;2171;p51"/>
            <p:cNvGrpSpPr/>
            <p:nvPr/>
          </p:nvGrpSpPr>
          <p:grpSpPr>
            <a:xfrm>
              <a:off x="3339466" y="2138929"/>
              <a:ext cx="2455292" cy="1617889"/>
              <a:chOff x="-3209756" y="1803812"/>
              <a:chExt cx="2235335" cy="1472951"/>
            </a:xfrm>
          </p:grpSpPr>
          <p:grpSp>
            <p:nvGrpSpPr>
              <p:cNvPr id="2172" name="Google Shape;2172;p51"/>
              <p:cNvGrpSpPr/>
              <p:nvPr/>
            </p:nvGrpSpPr>
            <p:grpSpPr>
              <a:xfrm>
                <a:off x="-1885420" y="1803812"/>
                <a:ext cx="163333" cy="251385"/>
                <a:chOff x="-3916750" y="2838725"/>
                <a:chExt cx="106150" cy="163375"/>
              </a:xfrm>
            </p:grpSpPr>
            <p:sp>
              <p:nvSpPr>
                <p:cNvPr id="2173" name="Google Shape;2173;p51"/>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1"/>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1"/>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1"/>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1"/>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1"/>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9" name="Google Shape;2179;p51"/>
              <p:cNvGrpSpPr/>
              <p:nvPr/>
            </p:nvGrpSpPr>
            <p:grpSpPr>
              <a:xfrm>
                <a:off x="-1137754" y="2214606"/>
                <a:ext cx="163333" cy="251385"/>
                <a:chOff x="-3916750" y="2838725"/>
                <a:chExt cx="106150" cy="163375"/>
              </a:xfrm>
            </p:grpSpPr>
            <p:sp>
              <p:nvSpPr>
                <p:cNvPr id="2180" name="Google Shape;2180;p51"/>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1"/>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1"/>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1"/>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1"/>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1"/>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6" name="Google Shape;2186;p51"/>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1"/>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1"/>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1"/>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1"/>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1"/>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1"/>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1"/>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1"/>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1"/>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1"/>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1"/>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1"/>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1"/>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1"/>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1"/>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1"/>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1"/>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1"/>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1"/>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1"/>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1"/>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1"/>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1"/>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1"/>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1"/>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1"/>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1"/>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1"/>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1"/>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1"/>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1"/>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1"/>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1"/>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1"/>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1"/>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1"/>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1"/>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1"/>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1"/>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1"/>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1"/>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1"/>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1"/>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1"/>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1"/>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1"/>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1"/>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1"/>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1"/>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1"/>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1"/>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1"/>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1"/>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1"/>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1"/>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1"/>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1"/>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1"/>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1"/>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1"/>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1"/>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1"/>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1"/>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1"/>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1"/>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1"/>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1"/>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1"/>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1"/>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6" name="Google Shape;2256;p51"/>
              <p:cNvGrpSpPr/>
              <p:nvPr/>
            </p:nvGrpSpPr>
            <p:grpSpPr>
              <a:xfrm>
                <a:off x="-3209756" y="2554613"/>
                <a:ext cx="163333" cy="251385"/>
                <a:chOff x="-3916750" y="2838725"/>
                <a:chExt cx="106150" cy="163375"/>
              </a:xfrm>
            </p:grpSpPr>
            <p:sp>
              <p:nvSpPr>
                <p:cNvPr id="2257" name="Google Shape;2257;p51"/>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1"/>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1"/>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1"/>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1"/>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1"/>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3" name="Google Shape;2263;p51"/>
              <p:cNvGrpSpPr/>
              <p:nvPr/>
            </p:nvGrpSpPr>
            <p:grpSpPr>
              <a:xfrm>
                <a:off x="-2491885" y="3025377"/>
                <a:ext cx="163333" cy="251385"/>
                <a:chOff x="-3916750" y="2838725"/>
                <a:chExt cx="106150" cy="163375"/>
              </a:xfrm>
            </p:grpSpPr>
            <p:sp>
              <p:nvSpPr>
                <p:cNvPr id="2264" name="Google Shape;2264;p51"/>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1"/>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1"/>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1"/>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1"/>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1"/>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70" name="Google Shape;2270;p51"/>
            <p:cNvGrpSpPr/>
            <p:nvPr/>
          </p:nvGrpSpPr>
          <p:grpSpPr>
            <a:xfrm>
              <a:off x="3792143" y="3346195"/>
              <a:ext cx="814292" cy="488991"/>
              <a:chOff x="3357500" y="1620888"/>
              <a:chExt cx="867375" cy="457300"/>
            </a:xfrm>
          </p:grpSpPr>
          <p:sp>
            <p:nvSpPr>
              <p:cNvPr id="2271" name="Google Shape;2271;p51"/>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1"/>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1"/>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1"/>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5" name="Google Shape;2275;p51"/>
            <p:cNvGrpSpPr/>
            <p:nvPr/>
          </p:nvGrpSpPr>
          <p:grpSpPr>
            <a:xfrm>
              <a:off x="3024078" y="2806336"/>
              <a:ext cx="814292" cy="488991"/>
              <a:chOff x="3357500" y="1620888"/>
              <a:chExt cx="867375" cy="457300"/>
            </a:xfrm>
          </p:grpSpPr>
          <p:sp>
            <p:nvSpPr>
              <p:cNvPr id="2276" name="Google Shape;2276;p51"/>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1"/>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1"/>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1"/>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0" name="Google Shape;2280;p51"/>
            <p:cNvGrpSpPr/>
            <p:nvPr/>
          </p:nvGrpSpPr>
          <p:grpSpPr>
            <a:xfrm>
              <a:off x="4482582" y="1987423"/>
              <a:ext cx="814292" cy="488991"/>
              <a:chOff x="3357500" y="1620888"/>
              <a:chExt cx="867375" cy="457300"/>
            </a:xfrm>
          </p:grpSpPr>
          <p:sp>
            <p:nvSpPr>
              <p:cNvPr id="2281" name="Google Shape;2281;p51"/>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1"/>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1"/>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1"/>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5" name="Google Shape;2285;p51"/>
            <p:cNvGrpSpPr/>
            <p:nvPr/>
          </p:nvGrpSpPr>
          <p:grpSpPr>
            <a:xfrm>
              <a:off x="5311667" y="2439653"/>
              <a:ext cx="814292" cy="488991"/>
              <a:chOff x="3357500" y="1620888"/>
              <a:chExt cx="867375" cy="457300"/>
            </a:xfrm>
          </p:grpSpPr>
          <p:sp>
            <p:nvSpPr>
              <p:cNvPr id="2286" name="Google Shape;2286;p51"/>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1"/>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1"/>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1"/>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90" name="Google Shape;2290;p51"/>
          <p:cNvGrpSpPr/>
          <p:nvPr/>
        </p:nvGrpSpPr>
        <p:grpSpPr>
          <a:xfrm>
            <a:off x="6268263" y="2960175"/>
            <a:ext cx="757976" cy="672190"/>
            <a:chOff x="7464925" y="-1654250"/>
            <a:chExt cx="757976" cy="672190"/>
          </a:xfrm>
        </p:grpSpPr>
        <p:sp>
          <p:nvSpPr>
            <p:cNvPr id="2291" name="Google Shape;2291;p51"/>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1"/>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3" name="Google Shape;2293;p51"/>
          <p:cNvGrpSpPr/>
          <p:nvPr/>
        </p:nvGrpSpPr>
        <p:grpSpPr>
          <a:xfrm>
            <a:off x="6012763" y="3797743"/>
            <a:ext cx="538155" cy="568125"/>
            <a:chOff x="-3171395" y="736983"/>
            <a:chExt cx="1712232" cy="1807587"/>
          </a:xfrm>
        </p:grpSpPr>
        <p:grpSp>
          <p:nvGrpSpPr>
            <p:cNvPr id="2294" name="Google Shape;2294;p51"/>
            <p:cNvGrpSpPr/>
            <p:nvPr/>
          </p:nvGrpSpPr>
          <p:grpSpPr>
            <a:xfrm>
              <a:off x="-3128356" y="827596"/>
              <a:ext cx="1626149" cy="1626342"/>
              <a:chOff x="-4570025" y="-195475"/>
              <a:chExt cx="1932900" cy="1932900"/>
            </a:xfrm>
          </p:grpSpPr>
          <p:sp>
            <p:nvSpPr>
              <p:cNvPr id="2295" name="Google Shape;2295;p51"/>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1"/>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7" name="Google Shape;2297;p51"/>
            <p:cNvGrpSpPr/>
            <p:nvPr/>
          </p:nvGrpSpPr>
          <p:grpSpPr>
            <a:xfrm>
              <a:off x="-3171395" y="736983"/>
              <a:ext cx="1712232" cy="1807587"/>
              <a:chOff x="-1141405" y="2245329"/>
              <a:chExt cx="336848" cy="355600"/>
            </a:xfrm>
          </p:grpSpPr>
          <p:sp>
            <p:nvSpPr>
              <p:cNvPr id="2298" name="Google Shape;2298;p51"/>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1"/>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1"/>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1"/>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sp>
        <p:nvSpPr>
          <p:cNvPr id="2306" name="Google Shape;2306;p52"/>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Our Competitor’s Regions</a:t>
            </a:r>
            <a:endParaRPr sz="3300"/>
          </a:p>
        </p:txBody>
      </p:sp>
      <p:sp>
        <p:nvSpPr>
          <p:cNvPr id="2307" name="Google Shape;2307;p52"/>
          <p:cNvSpPr/>
          <p:nvPr/>
        </p:nvSpPr>
        <p:spPr>
          <a:xfrm>
            <a:off x="6055508" y="1644087"/>
            <a:ext cx="155100" cy="155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2"/>
          <p:cNvSpPr txBox="1"/>
          <p:nvPr/>
        </p:nvSpPr>
        <p:spPr>
          <a:xfrm>
            <a:off x="6255025" y="1524375"/>
            <a:ext cx="28890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Russo One"/>
                <a:ea typeface="Russo One"/>
                <a:cs typeface="Russo One"/>
                <a:sym typeface="Russo One"/>
              </a:rPr>
              <a:t>Drone Express (Ohio)</a:t>
            </a:r>
            <a:endParaRPr sz="1700">
              <a:solidFill>
                <a:schemeClr val="accent3"/>
              </a:solidFill>
              <a:latin typeface="Russo One"/>
              <a:ea typeface="Russo One"/>
              <a:cs typeface="Russo One"/>
              <a:sym typeface="Russo One"/>
            </a:endParaRPr>
          </a:p>
        </p:txBody>
      </p:sp>
      <p:grpSp>
        <p:nvGrpSpPr>
          <p:cNvPr id="2309" name="Google Shape;2309;p52"/>
          <p:cNvGrpSpPr/>
          <p:nvPr/>
        </p:nvGrpSpPr>
        <p:grpSpPr>
          <a:xfrm flipH="1">
            <a:off x="7511340" y="118850"/>
            <a:ext cx="1457593" cy="1069711"/>
            <a:chOff x="746248" y="747560"/>
            <a:chExt cx="3070556" cy="2253447"/>
          </a:xfrm>
        </p:grpSpPr>
        <p:sp>
          <p:nvSpPr>
            <p:cNvPr id="2310" name="Google Shape;2310;p52"/>
            <p:cNvSpPr/>
            <p:nvPr/>
          </p:nvSpPr>
          <p:spPr>
            <a:xfrm>
              <a:off x="1051108" y="1350543"/>
              <a:ext cx="65548" cy="80903"/>
            </a:xfrm>
            <a:custGeom>
              <a:rect b="b" l="l" r="r" t="t"/>
              <a:pathLst>
                <a:path extrusionOk="0" h="1765" w="1430">
                  <a:moveTo>
                    <a:pt x="1429" y="297"/>
                  </a:moveTo>
                  <a:lnTo>
                    <a:pt x="1031" y="66"/>
                  </a:lnTo>
                  <a:cubicBezTo>
                    <a:pt x="922" y="0"/>
                    <a:pt x="770" y="9"/>
                    <a:pt x="602" y="106"/>
                  </a:cubicBezTo>
                  <a:cubicBezTo>
                    <a:pt x="270" y="297"/>
                    <a:pt x="0" y="765"/>
                    <a:pt x="0" y="1148"/>
                  </a:cubicBezTo>
                  <a:cubicBezTo>
                    <a:pt x="0" y="1337"/>
                    <a:pt x="67" y="1471"/>
                    <a:pt x="173" y="1534"/>
                  </a:cubicBezTo>
                  <a:lnTo>
                    <a:pt x="571" y="1765"/>
                  </a:lnTo>
                  <a:lnTo>
                    <a:pt x="1429" y="297"/>
                  </a:lnTo>
                  <a:close/>
                </a:path>
              </a:pathLst>
            </a:custGeom>
            <a:solidFill>
              <a:srgbClr val="E2D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2"/>
            <p:cNvSpPr/>
            <p:nvPr/>
          </p:nvSpPr>
          <p:spPr>
            <a:xfrm>
              <a:off x="746248" y="944842"/>
              <a:ext cx="701864" cy="906070"/>
            </a:xfrm>
            <a:custGeom>
              <a:rect b="b" l="l" r="r" t="t"/>
              <a:pathLst>
                <a:path extrusionOk="0" h="19767" w="15312">
                  <a:moveTo>
                    <a:pt x="11078" y="0"/>
                  </a:moveTo>
                  <a:cubicBezTo>
                    <a:pt x="10025" y="0"/>
                    <a:pt x="8855" y="351"/>
                    <a:pt x="7656" y="1043"/>
                  </a:cubicBezTo>
                  <a:cubicBezTo>
                    <a:pt x="5625" y="2215"/>
                    <a:pt x="3678" y="4270"/>
                    <a:pt x="2243" y="6758"/>
                  </a:cubicBezTo>
                  <a:cubicBezTo>
                    <a:pt x="806" y="9245"/>
                    <a:pt x="0" y="11958"/>
                    <a:pt x="0" y="14303"/>
                  </a:cubicBezTo>
                  <a:cubicBezTo>
                    <a:pt x="0" y="16647"/>
                    <a:pt x="806" y="18430"/>
                    <a:pt x="2243" y="19259"/>
                  </a:cubicBezTo>
                  <a:cubicBezTo>
                    <a:pt x="2830" y="19598"/>
                    <a:pt x="3504" y="19766"/>
                    <a:pt x="4233" y="19766"/>
                  </a:cubicBezTo>
                  <a:cubicBezTo>
                    <a:pt x="5286" y="19766"/>
                    <a:pt x="6457" y="19416"/>
                    <a:pt x="7656" y="18723"/>
                  </a:cubicBezTo>
                  <a:cubicBezTo>
                    <a:pt x="9686" y="17551"/>
                    <a:pt x="11634" y="15495"/>
                    <a:pt x="13069" y="13009"/>
                  </a:cubicBezTo>
                  <a:cubicBezTo>
                    <a:pt x="14504" y="10522"/>
                    <a:pt x="15312" y="7808"/>
                    <a:pt x="15312" y="5464"/>
                  </a:cubicBezTo>
                  <a:cubicBezTo>
                    <a:pt x="15312" y="3118"/>
                    <a:pt x="14504" y="1336"/>
                    <a:pt x="13069" y="508"/>
                  </a:cubicBezTo>
                  <a:cubicBezTo>
                    <a:pt x="12481" y="169"/>
                    <a:pt x="11808" y="0"/>
                    <a:pt x="11078"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2"/>
            <p:cNvSpPr/>
            <p:nvPr/>
          </p:nvSpPr>
          <p:spPr>
            <a:xfrm>
              <a:off x="746294" y="968448"/>
              <a:ext cx="701772" cy="858903"/>
            </a:xfrm>
            <a:custGeom>
              <a:rect b="b" l="l" r="r" t="t"/>
              <a:pathLst>
                <a:path extrusionOk="0" h="18738" w="15310">
                  <a:moveTo>
                    <a:pt x="13083" y="1"/>
                  </a:moveTo>
                  <a:lnTo>
                    <a:pt x="7705" y="9316"/>
                  </a:lnTo>
                  <a:lnTo>
                    <a:pt x="7705" y="9316"/>
                  </a:lnTo>
                  <a:lnTo>
                    <a:pt x="15309" y="4926"/>
                  </a:lnTo>
                  <a:cubicBezTo>
                    <a:pt x="15303" y="2505"/>
                    <a:pt x="14455" y="801"/>
                    <a:pt x="13083" y="1"/>
                  </a:cubicBezTo>
                  <a:close/>
                  <a:moveTo>
                    <a:pt x="7705" y="9316"/>
                  </a:moveTo>
                  <a:lnTo>
                    <a:pt x="7703" y="9318"/>
                  </a:lnTo>
                  <a:lnTo>
                    <a:pt x="7704" y="9318"/>
                  </a:lnTo>
                  <a:lnTo>
                    <a:pt x="7705" y="9316"/>
                  </a:lnTo>
                  <a:close/>
                  <a:moveTo>
                    <a:pt x="7635" y="542"/>
                  </a:moveTo>
                  <a:cubicBezTo>
                    <a:pt x="5534" y="1760"/>
                    <a:pt x="3634" y="3837"/>
                    <a:pt x="2256" y="6218"/>
                  </a:cubicBezTo>
                  <a:lnTo>
                    <a:pt x="7635" y="9324"/>
                  </a:lnTo>
                  <a:lnTo>
                    <a:pt x="7635" y="542"/>
                  </a:lnTo>
                  <a:close/>
                  <a:moveTo>
                    <a:pt x="7675" y="9413"/>
                  </a:moveTo>
                  <a:lnTo>
                    <a:pt x="7675" y="18196"/>
                  </a:lnTo>
                  <a:cubicBezTo>
                    <a:pt x="9775" y="16976"/>
                    <a:pt x="11674" y="14900"/>
                    <a:pt x="13054" y="12520"/>
                  </a:cubicBezTo>
                  <a:lnTo>
                    <a:pt x="7675" y="9413"/>
                  </a:lnTo>
                  <a:close/>
                  <a:moveTo>
                    <a:pt x="7606" y="9421"/>
                  </a:moveTo>
                  <a:lnTo>
                    <a:pt x="1" y="13811"/>
                  </a:lnTo>
                  <a:cubicBezTo>
                    <a:pt x="5" y="16233"/>
                    <a:pt x="854" y="17938"/>
                    <a:pt x="2227" y="18738"/>
                  </a:cubicBezTo>
                  <a:lnTo>
                    <a:pt x="7606" y="942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2"/>
            <p:cNvSpPr/>
            <p:nvPr/>
          </p:nvSpPr>
          <p:spPr>
            <a:xfrm>
              <a:off x="1066738" y="1360672"/>
              <a:ext cx="148559" cy="127749"/>
            </a:xfrm>
            <a:custGeom>
              <a:rect b="b" l="l" r="r" t="t"/>
              <a:pathLst>
                <a:path extrusionOk="0" h="2787" w="3241">
                  <a:moveTo>
                    <a:pt x="871" y="0"/>
                  </a:moveTo>
                  <a:cubicBezTo>
                    <a:pt x="791" y="0"/>
                    <a:pt x="700" y="27"/>
                    <a:pt x="602" y="82"/>
                  </a:cubicBezTo>
                  <a:cubicBezTo>
                    <a:pt x="270" y="275"/>
                    <a:pt x="1" y="741"/>
                    <a:pt x="1" y="1124"/>
                  </a:cubicBezTo>
                  <a:cubicBezTo>
                    <a:pt x="1" y="1313"/>
                    <a:pt x="67" y="1447"/>
                    <a:pt x="173" y="1511"/>
                  </a:cubicBezTo>
                  <a:lnTo>
                    <a:pt x="2382" y="2786"/>
                  </a:lnTo>
                  <a:lnTo>
                    <a:pt x="3240" y="1317"/>
                  </a:lnTo>
                  <a:lnTo>
                    <a:pt x="1032" y="42"/>
                  </a:lnTo>
                  <a:cubicBezTo>
                    <a:pt x="985" y="15"/>
                    <a:pt x="931" y="0"/>
                    <a:pt x="871" y="0"/>
                  </a:cubicBezTo>
                  <a:close/>
                </a:path>
              </a:pathLst>
            </a:custGeom>
            <a:solidFill>
              <a:srgbClr val="3830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2"/>
            <p:cNvSpPr/>
            <p:nvPr/>
          </p:nvSpPr>
          <p:spPr>
            <a:xfrm>
              <a:off x="1643135" y="801556"/>
              <a:ext cx="222724" cy="752377"/>
            </a:xfrm>
            <a:custGeom>
              <a:rect b="b" l="l" r="r" t="t"/>
              <a:pathLst>
                <a:path extrusionOk="0" h="16414" w="4859">
                  <a:moveTo>
                    <a:pt x="4599" y="1"/>
                  </a:moveTo>
                  <a:lnTo>
                    <a:pt x="1" y="16263"/>
                  </a:lnTo>
                  <a:lnTo>
                    <a:pt x="259" y="16413"/>
                  </a:lnTo>
                  <a:lnTo>
                    <a:pt x="4858" y="152"/>
                  </a:lnTo>
                  <a:lnTo>
                    <a:pt x="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2"/>
            <p:cNvSpPr/>
            <p:nvPr/>
          </p:nvSpPr>
          <p:spPr>
            <a:xfrm>
              <a:off x="1386633" y="747560"/>
              <a:ext cx="467313" cy="799452"/>
            </a:xfrm>
            <a:custGeom>
              <a:rect b="b" l="l" r="r" t="t"/>
              <a:pathLst>
                <a:path extrusionOk="0" h="17441" w="10195">
                  <a:moveTo>
                    <a:pt x="8069" y="1"/>
                  </a:moveTo>
                  <a:lnTo>
                    <a:pt x="1" y="14340"/>
                  </a:lnTo>
                  <a:lnTo>
                    <a:pt x="5597" y="17441"/>
                  </a:lnTo>
                  <a:lnTo>
                    <a:pt x="10195" y="1179"/>
                  </a:lnTo>
                  <a:lnTo>
                    <a:pt x="8069"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2"/>
            <p:cNvSpPr/>
            <p:nvPr/>
          </p:nvSpPr>
          <p:spPr>
            <a:xfrm>
              <a:off x="1429994" y="1823394"/>
              <a:ext cx="93188" cy="269112"/>
            </a:xfrm>
            <a:custGeom>
              <a:rect b="b" l="l" r="r" t="t"/>
              <a:pathLst>
                <a:path extrusionOk="0" h="5871" w="2033">
                  <a:moveTo>
                    <a:pt x="2033" y="1"/>
                  </a:moveTo>
                  <a:lnTo>
                    <a:pt x="1679" y="207"/>
                  </a:lnTo>
                  <a:lnTo>
                    <a:pt x="1" y="5871"/>
                  </a:lnTo>
                  <a:lnTo>
                    <a:pt x="353" y="5665"/>
                  </a:lnTo>
                  <a:lnTo>
                    <a:pt x="20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2"/>
            <p:cNvSpPr/>
            <p:nvPr/>
          </p:nvSpPr>
          <p:spPr>
            <a:xfrm>
              <a:off x="1285838" y="1695739"/>
              <a:ext cx="237347" cy="137192"/>
            </a:xfrm>
            <a:custGeom>
              <a:rect b="b" l="l" r="r" t="t"/>
              <a:pathLst>
                <a:path extrusionOk="0" h="2993" w="5178">
                  <a:moveTo>
                    <a:pt x="352" y="0"/>
                  </a:moveTo>
                  <a:lnTo>
                    <a:pt x="0" y="206"/>
                  </a:lnTo>
                  <a:lnTo>
                    <a:pt x="4824" y="2992"/>
                  </a:lnTo>
                  <a:lnTo>
                    <a:pt x="5178" y="2786"/>
                  </a:lnTo>
                  <a:lnTo>
                    <a:pt x="352" y="0"/>
                  </a:lnTo>
                  <a:close/>
                </a:path>
              </a:pathLst>
            </a:custGeom>
            <a:solidFill>
              <a:srgbClr val="99A4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2"/>
            <p:cNvSpPr/>
            <p:nvPr/>
          </p:nvSpPr>
          <p:spPr>
            <a:xfrm>
              <a:off x="1285700" y="1705181"/>
              <a:ext cx="221258" cy="387327"/>
            </a:xfrm>
            <a:custGeom>
              <a:rect b="b" l="l" r="r" t="t"/>
              <a:pathLst>
                <a:path extrusionOk="0" h="8450" w="4827">
                  <a:moveTo>
                    <a:pt x="3" y="0"/>
                  </a:moveTo>
                  <a:lnTo>
                    <a:pt x="0" y="6633"/>
                  </a:lnTo>
                  <a:lnTo>
                    <a:pt x="3149" y="8450"/>
                  </a:lnTo>
                  <a:lnTo>
                    <a:pt x="4827" y="2786"/>
                  </a:lnTo>
                  <a:lnTo>
                    <a:pt x="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2"/>
            <p:cNvSpPr/>
            <p:nvPr/>
          </p:nvSpPr>
          <p:spPr>
            <a:xfrm>
              <a:off x="2684179" y="1439145"/>
              <a:ext cx="1038128" cy="793905"/>
            </a:xfrm>
            <a:custGeom>
              <a:rect b="b" l="l" r="r" t="t"/>
              <a:pathLst>
                <a:path extrusionOk="0" h="17320" w="22648">
                  <a:moveTo>
                    <a:pt x="22648" y="1"/>
                  </a:moveTo>
                  <a:lnTo>
                    <a:pt x="2" y="16870"/>
                  </a:lnTo>
                  <a:lnTo>
                    <a:pt x="0" y="17319"/>
                  </a:lnTo>
                  <a:lnTo>
                    <a:pt x="22646" y="451"/>
                  </a:lnTo>
                  <a:lnTo>
                    <a:pt x="226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2"/>
            <p:cNvSpPr/>
            <p:nvPr/>
          </p:nvSpPr>
          <p:spPr>
            <a:xfrm>
              <a:off x="2408654" y="2053357"/>
              <a:ext cx="275621" cy="179683"/>
            </a:xfrm>
            <a:custGeom>
              <a:rect b="b" l="l" r="r" t="t"/>
              <a:pathLst>
                <a:path extrusionOk="0" h="3920" w="6013">
                  <a:moveTo>
                    <a:pt x="2" y="0"/>
                  </a:moveTo>
                  <a:lnTo>
                    <a:pt x="0" y="449"/>
                  </a:lnTo>
                  <a:lnTo>
                    <a:pt x="6011" y="3919"/>
                  </a:lnTo>
                  <a:lnTo>
                    <a:pt x="6013" y="3470"/>
                  </a:lnTo>
                  <a:lnTo>
                    <a:pt x="2" y="0"/>
                  </a:lnTo>
                  <a:close/>
                </a:path>
              </a:pathLst>
            </a:custGeom>
            <a:solidFill>
              <a:srgbClr val="CBC7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2"/>
            <p:cNvSpPr/>
            <p:nvPr/>
          </p:nvSpPr>
          <p:spPr>
            <a:xfrm>
              <a:off x="2408700" y="1364844"/>
              <a:ext cx="1313611" cy="847627"/>
            </a:xfrm>
            <a:custGeom>
              <a:rect b="b" l="l" r="r" t="t"/>
              <a:pathLst>
                <a:path extrusionOk="0" h="18492" w="28658">
                  <a:moveTo>
                    <a:pt x="25847" y="0"/>
                  </a:moveTo>
                  <a:lnTo>
                    <a:pt x="1" y="15021"/>
                  </a:lnTo>
                  <a:lnTo>
                    <a:pt x="6012" y="18491"/>
                  </a:lnTo>
                  <a:lnTo>
                    <a:pt x="28658" y="1622"/>
                  </a:lnTo>
                  <a:lnTo>
                    <a:pt x="258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2"/>
            <p:cNvSpPr/>
            <p:nvPr/>
          </p:nvSpPr>
          <p:spPr>
            <a:xfrm>
              <a:off x="1075860" y="1344538"/>
              <a:ext cx="164190" cy="213878"/>
            </a:xfrm>
            <a:custGeom>
              <a:rect b="b" l="l" r="r" t="t"/>
              <a:pathLst>
                <a:path extrusionOk="0" h="4666" w="3582">
                  <a:moveTo>
                    <a:pt x="3577" y="108"/>
                  </a:moveTo>
                  <a:lnTo>
                    <a:pt x="3581" y="108"/>
                  </a:lnTo>
                  <a:cubicBezTo>
                    <a:pt x="3580" y="108"/>
                    <a:pt x="3579" y="108"/>
                    <a:pt x="3577" y="108"/>
                  </a:cubicBezTo>
                  <a:close/>
                  <a:moveTo>
                    <a:pt x="2209" y="0"/>
                  </a:moveTo>
                  <a:cubicBezTo>
                    <a:pt x="2012" y="0"/>
                    <a:pt x="1789" y="62"/>
                    <a:pt x="1554" y="194"/>
                  </a:cubicBezTo>
                  <a:cubicBezTo>
                    <a:pt x="709" y="665"/>
                    <a:pt x="16" y="1839"/>
                    <a:pt x="3" y="2817"/>
                  </a:cubicBezTo>
                  <a:cubicBezTo>
                    <a:pt x="0" y="3141"/>
                    <a:pt x="71" y="3405"/>
                    <a:pt x="200" y="3592"/>
                  </a:cubicBezTo>
                  <a:lnTo>
                    <a:pt x="933" y="4666"/>
                  </a:lnTo>
                  <a:cubicBezTo>
                    <a:pt x="769" y="4426"/>
                    <a:pt x="679" y="4094"/>
                    <a:pt x="683" y="3680"/>
                  </a:cubicBezTo>
                  <a:cubicBezTo>
                    <a:pt x="699" y="2439"/>
                    <a:pt x="1580" y="948"/>
                    <a:pt x="2651" y="351"/>
                  </a:cubicBezTo>
                  <a:cubicBezTo>
                    <a:pt x="2950" y="184"/>
                    <a:pt x="3233" y="104"/>
                    <a:pt x="3485" y="104"/>
                  </a:cubicBezTo>
                  <a:cubicBezTo>
                    <a:pt x="3516" y="104"/>
                    <a:pt x="3547" y="105"/>
                    <a:pt x="3577" y="108"/>
                  </a:cubicBezTo>
                  <a:lnTo>
                    <a:pt x="3577" y="108"/>
                  </a:lnTo>
                  <a:lnTo>
                    <a:pt x="2286" y="2"/>
                  </a:lnTo>
                  <a:lnTo>
                    <a:pt x="2286" y="4"/>
                  </a:lnTo>
                  <a:cubicBezTo>
                    <a:pt x="2261" y="1"/>
                    <a:pt x="2235" y="0"/>
                    <a:pt x="2209" y="0"/>
                  </a:cubicBezTo>
                  <a:close/>
                </a:path>
              </a:pathLst>
            </a:custGeom>
            <a:solidFill>
              <a:srgbClr val="3830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2"/>
            <p:cNvSpPr/>
            <p:nvPr/>
          </p:nvSpPr>
          <p:spPr>
            <a:xfrm>
              <a:off x="1323699" y="1695006"/>
              <a:ext cx="2492781" cy="1306002"/>
            </a:xfrm>
            <a:custGeom>
              <a:rect b="b" l="l" r="r" t="t"/>
              <a:pathLst>
                <a:path extrusionOk="0" h="28492" w="54383">
                  <a:moveTo>
                    <a:pt x="12" y="1"/>
                  </a:moveTo>
                  <a:lnTo>
                    <a:pt x="12" y="1"/>
                  </a:lnTo>
                  <a:cubicBezTo>
                    <a:pt x="0" y="979"/>
                    <a:pt x="339" y="1670"/>
                    <a:pt x="889" y="1991"/>
                  </a:cubicBezTo>
                  <a:lnTo>
                    <a:pt x="34911" y="21722"/>
                  </a:lnTo>
                  <a:cubicBezTo>
                    <a:pt x="36053" y="22383"/>
                    <a:pt x="37174" y="23082"/>
                    <a:pt x="38299" y="23775"/>
                  </a:cubicBezTo>
                  <a:cubicBezTo>
                    <a:pt x="42260" y="26223"/>
                    <a:pt x="47652" y="28492"/>
                    <a:pt x="52146" y="28492"/>
                  </a:cubicBezTo>
                  <a:cubicBezTo>
                    <a:pt x="52246" y="28492"/>
                    <a:pt x="52346" y="28491"/>
                    <a:pt x="52445" y="28488"/>
                  </a:cubicBezTo>
                  <a:cubicBezTo>
                    <a:pt x="52790" y="28471"/>
                    <a:pt x="53247" y="28392"/>
                    <a:pt x="53588" y="28342"/>
                  </a:cubicBezTo>
                  <a:lnTo>
                    <a:pt x="54382" y="28133"/>
                  </a:lnTo>
                  <a:lnTo>
                    <a:pt x="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2"/>
            <p:cNvSpPr/>
            <p:nvPr/>
          </p:nvSpPr>
          <p:spPr>
            <a:xfrm>
              <a:off x="1107166" y="1349305"/>
              <a:ext cx="2709638" cy="1635299"/>
            </a:xfrm>
            <a:custGeom>
              <a:rect b="b" l="l" r="r" t="t"/>
              <a:pathLst>
                <a:path extrusionOk="0" h="35676" w="59114">
                  <a:moveTo>
                    <a:pt x="9638" y="2067"/>
                  </a:moveTo>
                  <a:cubicBezTo>
                    <a:pt x="9638" y="2067"/>
                    <a:pt x="9699" y="2103"/>
                    <a:pt x="9819" y="2173"/>
                  </a:cubicBezTo>
                  <a:lnTo>
                    <a:pt x="9819" y="2173"/>
                  </a:lnTo>
                  <a:cubicBezTo>
                    <a:pt x="9834" y="2181"/>
                    <a:pt x="9849" y="2189"/>
                    <a:pt x="9863" y="2198"/>
                  </a:cubicBezTo>
                  <a:cubicBezTo>
                    <a:pt x="9713" y="2111"/>
                    <a:pt x="9638" y="2067"/>
                    <a:pt x="9638" y="2067"/>
                  </a:cubicBezTo>
                  <a:close/>
                  <a:moveTo>
                    <a:pt x="2805" y="1"/>
                  </a:moveTo>
                  <a:cubicBezTo>
                    <a:pt x="2552" y="1"/>
                    <a:pt x="2268" y="80"/>
                    <a:pt x="1968" y="247"/>
                  </a:cubicBezTo>
                  <a:cubicBezTo>
                    <a:pt x="897" y="844"/>
                    <a:pt x="16" y="2335"/>
                    <a:pt x="0" y="3577"/>
                  </a:cubicBezTo>
                  <a:lnTo>
                    <a:pt x="4736" y="7543"/>
                  </a:lnTo>
                  <a:lnTo>
                    <a:pt x="40898" y="28515"/>
                  </a:lnTo>
                  <a:cubicBezTo>
                    <a:pt x="41392" y="28839"/>
                    <a:pt x="50794" y="35011"/>
                    <a:pt x="59106" y="35675"/>
                  </a:cubicBezTo>
                  <a:cubicBezTo>
                    <a:pt x="59114" y="35666"/>
                    <a:pt x="59014" y="34458"/>
                    <a:pt x="57666" y="32462"/>
                  </a:cubicBezTo>
                  <a:cubicBezTo>
                    <a:pt x="57280" y="31891"/>
                    <a:pt x="56928" y="31294"/>
                    <a:pt x="56583" y="30697"/>
                  </a:cubicBezTo>
                  <a:cubicBezTo>
                    <a:pt x="55540" y="28889"/>
                    <a:pt x="52538" y="25043"/>
                    <a:pt x="47774" y="23545"/>
                  </a:cubicBezTo>
                  <a:cubicBezTo>
                    <a:pt x="46322" y="23088"/>
                    <a:pt x="44907" y="22522"/>
                    <a:pt x="43590" y="21757"/>
                  </a:cubicBezTo>
                  <a:lnTo>
                    <a:pt x="9873" y="2204"/>
                  </a:lnTo>
                  <a:cubicBezTo>
                    <a:pt x="9854" y="2193"/>
                    <a:pt x="9836" y="2182"/>
                    <a:pt x="9819" y="2173"/>
                  </a:cubicBezTo>
                  <a:lnTo>
                    <a:pt x="9819" y="2173"/>
                  </a:lnTo>
                  <a:cubicBezTo>
                    <a:pt x="7558" y="900"/>
                    <a:pt x="5420" y="230"/>
                    <a:pt x="2895" y="4"/>
                  </a:cubicBezTo>
                  <a:cubicBezTo>
                    <a:pt x="2866" y="2"/>
                    <a:pt x="2835" y="1"/>
                    <a:pt x="28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2"/>
            <p:cNvSpPr/>
            <p:nvPr/>
          </p:nvSpPr>
          <p:spPr>
            <a:xfrm>
              <a:off x="1137739" y="2337270"/>
              <a:ext cx="1331534" cy="624444"/>
            </a:xfrm>
            <a:custGeom>
              <a:rect b="b" l="l" r="r" t="t"/>
              <a:pathLst>
                <a:path extrusionOk="0" h="13623" w="29049">
                  <a:moveTo>
                    <a:pt x="29048" y="0"/>
                  </a:moveTo>
                  <a:lnTo>
                    <a:pt x="1" y="13172"/>
                  </a:lnTo>
                  <a:lnTo>
                    <a:pt x="1" y="13623"/>
                  </a:lnTo>
                  <a:lnTo>
                    <a:pt x="29048" y="450"/>
                  </a:lnTo>
                  <a:lnTo>
                    <a:pt x="29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2"/>
            <p:cNvSpPr/>
            <p:nvPr/>
          </p:nvSpPr>
          <p:spPr>
            <a:xfrm>
              <a:off x="1008938" y="2866638"/>
              <a:ext cx="128849" cy="95067"/>
            </a:xfrm>
            <a:custGeom>
              <a:rect b="b" l="l" r="r" t="t"/>
              <a:pathLst>
                <a:path extrusionOk="0" h="2074" w="2811">
                  <a:moveTo>
                    <a:pt x="1" y="0"/>
                  </a:moveTo>
                  <a:lnTo>
                    <a:pt x="1" y="451"/>
                  </a:lnTo>
                  <a:lnTo>
                    <a:pt x="2811" y="2074"/>
                  </a:lnTo>
                  <a:lnTo>
                    <a:pt x="2811" y="1623"/>
                  </a:lnTo>
                  <a:lnTo>
                    <a:pt x="1" y="0"/>
                  </a:lnTo>
                  <a:close/>
                </a:path>
              </a:pathLst>
            </a:custGeom>
            <a:solidFill>
              <a:srgbClr val="CBC7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2"/>
            <p:cNvSpPr/>
            <p:nvPr/>
          </p:nvSpPr>
          <p:spPr>
            <a:xfrm>
              <a:off x="1008938" y="2178125"/>
              <a:ext cx="1460337" cy="762919"/>
            </a:xfrm>
            <a:custGeom>
              <a:rect b="b" l="l" r="r" t="t"/>
              <a:pathLst>
                <a:path extrusionOk="0" h="16644" w="31859">
                  <a:moveTo>
                    <a:pt x="25849" y="1"/>
                  </a:moveTo>
                  <a:lnTo>
                    <a:pt x="1" y="15021"/>
                  </a:lnTo>
                  <a:lnTo>
                    <a:pt x="2811" y="16644"/>
                  </a:lnTo>
                  <a:lnTo>
                    <a:pt x="31858" y="3472"/>
                  </a:lnTo>
                  <a:lnTo>
                    <a:pt x="258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2"/>
            <p:cNvSpPr/>
            <p:nvPr/>
          </p:nvSpPr>
          <p:spPr>
            <a:xfrm>
              <a:off x="1106937" y="1513263"/>
              <a:ext cx="257561" cy="273054"/>
            </a:xfrm>
            <a:custGeom>
              <a:rect b="b" l="l" r="r" t="t"/>
              <a:pathLst>
                <a:path extrusionOk="0" h="5957" w="5619">
                  <a:moveTo>
                    <a:pt x="5" y="0"/>
                  </a:moveTo>
                  <a:cubicBezTo>
                    <a:pt x="1" y="411"/>
                    <a:pt x="91" y="743"/>
                    <a:pt x="261" y="993"/>
                  </a:cubicBezTo>
                  <a:cubicBezTo>
                    <a:pt x="1717" y="3086"/>
                    <a:pt x="3371" y="4617"/>
                    <a:pt x="5618" y="5956"/>
                  </a:cubicBezTo>
                  <a:lnTo>
                    <a:pt x="4741" y="3967"/>
                  </a:lnTo>
                  <a:lnTo>
                    <a:pt x="4741" y="3966"/>
                  </a:lnTo>
                  <a:lnTo>
                    <a:pt x="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2"/>
            <p:cNvSpPr/>
            <p:nvPr/>
          </p:nvSpPr>
          <p:spPr>
            <a:xfrm>
              <a:off x="1017464" y="1286142"/>
              <a:ext cx="481110" cy="385860"/>
            </a:xfrm>
            <a:custGeom>
              <a:rect b="b" l="l" r="r" t="t"/>
              <a:pathLst>
                <a:path extrusionOk="0" h="8418" w="10496">
                  <a:moveTo>
                    <a:pt x="228" y="1"/>
                  </a:moveTo>
                  <a:lnTo>
                    <a:pt x="1" y="368"/>
                  </a:lnTo>
                  <a:lnTo>
                    <a:pt x="10268" y="8418"/>
                  </a:lnTo>
                  <a:lnTo>
                    <a:pt x="10496" y="8050"/>
                  </a:lnTo>
                  <a:lnTo>
                    <a:pt x="2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2"/>
            <p:cNvSpPr/>
            <p:nvPr/>
          </p:nvSpPr>
          <p:spPr>
            <a:xfrm>
              <a:off x="919282" y="1233980"/>
              <a:ext cx="108681" cy="69077"/>
            </a:xfrm>
            <a:custGeom>
              <a:rect b="b" l="l" r="r" t="t"/>
              <a:pathLst>
                <a:path extrusionOk="0" h="1507" w="2371">
                  <a:moveTo>
                    <a:pt x="228" y="1"/>
                  </a:moveTo>
                  <a:lnTo>
                    <a:pt x="0" y="367"/>
                  </a:lnTo>
                  <a:lnTo>
                    <a:pt x="2143" y="1506"/>
                  </a:lnTo>
                  <a:lnTo>
                    <a:pt x="2370" y="1139"/>
                  </a:lnTo>
                  <a:lnTo>
                    <a:pt x="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2"/>
            <p:cNvSpPr/>
            <p:nvPr/>
          </p:nvSpPr>
          <p:spPr>
            <a:xfrm>
              <a:off x="919282" y="1250756"/>
              <a:ext cx="568889" cy="421247"/>
            </a:xfrm>
            <a:custGeom>
              <a:rect b="b" l="l" r="r" t="t"/>
              <a:pathLst>
                <a:path extrusionOk="0" h="9190" w="12411">
                  <a:moveTo>
                    <a:pt x="0" y="1"/>
                  </a:moveTo>
                  <a:lnTo>
                    <a:pt x="6762" y="6186"/>
                  </a:lnTo>
                  <a:lnTo>
                    <a:pt x="12410" y="9190"/>
                  </a:lnTo>
                  <a:lnTo>
                    <a:pt x="12410" y="9190"/>
                  </a:lnTo>
                  <a:lnTo>
                    <a:pt x="2143" y="1140"/>
                  </a:lnTo>
                  <a:lnTo>
                    <a:pt x="0"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2"/>
            <p:cNvSpPr/>
            <p:nvPr/>
          </p:nvSpPr>
          <p:spPr>
            <a:xfrm>
              <a:off x="1283088" y="1364935"/>
              <a:ext cx="605834" cy="386043"/>
            </a:xfrm>
            <a:custGeom>
              <a:rect b="b" l="l" r="r" t="t"/>
              <a:pathLst>
                <a:path extrusionOk="0" h="8422" w="13217">
                  <a:moveTo>
                    <a:pt x="2824" y="145"/>
                  </a:moveTo>
                  <a:cubicBezTo>
                    <a:pt x="2574" y="0"/>
                    <a:pt x="0" y="1246"/>
                    <a:pt x="3" y="2124"/>
                  </a:cubicBezTo>
                  <a:lnTo>
                    <a:pt x="6" y="2393"/>
                  </a:lnTo>
                  <a:lnTo>
                    <a:pt x="10398" y="8422"/>
                  </a:lnTo>
                  <a:lnTo>
                    <a:pt x="13216" y="4498"/>
                  </a:lnTo>
                  <a:lnTo>
                    <a:pt x="9909" y="2575"/>
                  </a:lnTo>
                  <a:cubicBezTo>
                    <a:pt x="8706" y="1877"/>
                    <a:pt x="7416" y="1344"/>
                    <a:pt x="6071" y="992"/>
                  </a:cubicBezTo>
                  <a:lnTo>
                    <a:pt x="2824" y="14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2"/>
            <p:cNvSpPr/>
            <p:nvPr/>
          </p:nvSpPr>
          <p:spPr>
            <a:xfrm>
              <a:off x="1759423" y="1566800"/>
              <a:ext cx="148193" cy="184175"/>
            </a:xfrm>
            <a:custGeom>
              <a:rect b="b" l="l" r="r" t="t"/>
              <a:pathLst>
                <a:path extrusionOk="0" h="4018" w="3233">
                  <a:moveTo>
                    <a:pt x="2462" y="0"/>
                  </a:moveTo>
                  <a:cubicBezTo>
                    <a:pt x="2276" y="0"/>
                    <a:pt x="2066" y="61"/>
                    <a:pt x="1843" y="189"/>
                  </a:cubicBezTo>
                  <a:lnTo>
                    <a:pt x="1379" y="458"/>
                  </a:lnTo>
                  <a:cubicBezTo>
                    <a:pt x="619" y="897"/>
                    <a:pt x="0" y="1967"/>
                    <a:pt x="3" y="2844"/>
                  </a:cubicBezTo>
                  <a:lnTo>
                    <a:pt x="6" y="4018"/>
                  </a:lnTo>
                  <a:cubicBezTo>
                    <a:pt x="6" y="4018"/>
                    <a:pt x="1615" y="1990"/>
                    <a:pt x="3228" y="1990"/>
                  </a:cubicBezTo>
                  <a:cubicBezTo>
                    <a:pt x="3230" y="1990"/>
                    <a:pt x="3231" y="1990"/>
                    <a:pt x="3232" y="1990"/>
                  </a:cubicBezTo>
                  <a:lnTo>
                    <a:pt x="3229" y="983"/>
                  </a:lnTo>
                  <a:cubicBezTo>
                    <a:pt x="3227" y="360"/>
                    <a:pt x="2915" y="0"/>
                    <a:pt x="2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2"/>
            <p:cNvSpPr/>
            <p:nvPr/>
          </p:nvSpPr>
          <p:spPr>
            <a:xfrm>
              <a:off x="1772120" y="1579405"/>
              <a:ext cx="122799" cy="157177"/>
            </a:xfrm>
            <a:custGeom>
              <a:rect b="b" l="l" r="r" t="t"/>
              <a:pathLst>
                <a:path extrusionOk="0" h="3429" w="2679">
                  <a:moveTo>
                    <a:pt x="2186" y="0"/>
                  </a:moveTo>
                  <a:cubicBezTo>
                    <a:pt x="2043" y="0"/>
                    <a:pt x="1877" y="54"/>
                    <a:pt x="1705" y="154"/>
                  </a:cubicBezTo>
                  <a:lnTo>
                    <a:pt x="1240" y="422"/>
                  </a:lnTo>
                  <a:cubicBezTo>
                    <a:pt x="566" y="811"/>
                    <a:pt x="0" y="1794"/>
                    <a:pt x="2" y="2569"/>
                  </a:cubicBezTo>
                  <a:lnTo>
                    <a:pt x="3" y="3429"/>
                  </a:lnTo>
                  <a:cubicBezTo>
                    <a:pt x="489" y="2903"/>
                    <a:pt x="1560" y="1886"/>
                    <a:pt x="2678" y="1735"/>
                  </a:cubicBezTo>
                  <a:lnTo>
                    <a:pt x="2675" y="708"/>
                  </a:lnTo>
                  <a:cubicBezTo>
                    <a:pt x="2675" y="496"/>
                    <a:pt x="2626" y="0"/>
                    <a:pt x="2186"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2"/>
            <p:cNvSpPr/>
            <p:nvPr/>
          </p:nvSpPr>
          <p:spPr>
            <a:xfrm>
              <a:off x="1893220" y="1719207"/>
              <a:ext cx="1074248" cy="620227"/>
            </a:xfrm>
            <a:custGeom>
              <a:rect b="b" l="l" r="r" t="t"/>
              <a:pathLst>
                <a:path extrusionOk="0" h="13531" w="23436">
                  <a:moveTo>
                    <a:pt x="399" y="0"/>
                  </a:moveTo>
                  <a:lnTo>
                    <a:pt x="1" y="230"/>
                  </a:lnTo>
                  <a:lnTo>
                    <a:pt x="23039" y="13531"/>
                  </a:lnTo>
                  <a:lnTo>
                    <a:pt x="23435" y="13300"/>
                  </a:lnTo>
                  <a:lnTo>
                    <a:pt x="3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2"/>
            <p:cNvSpPr/>
            <p:nvPr/>
          </p:nvSpPr>
          <p:spPr>
            <a:xfrm>
              <a:off x="3284915" y="2450441"/>
              <a:ext cx="321871" cy="220433"/>
            </a:xfrm>
            <a:custGeom>
              <a:rect b="b" l="l" r="r" t="t"/>
              <a:pathLst>
                <a:path extrusionOk="0" h="4809" w="7022">
                  <a:moveTo>
                    <a:pt x="301" y="0"/>
                  </a:moveTo>
                  <a:cubicBezTo>
                    <a:pt x="245" y="0"/>
                    <a:pt x="191" y="3"/>
                    <a:pt x="138" y="8"/>
                  </a:cubicBezTo>
                  <a:cubicBezTo>
                    <a:pt x="62" y="14"/>
                    <a:pt x="0" y="86"/>
                    <a:pt x="5" y="163"/>
                  </a:cubicBezTo>
                  <a:cubicBezTo>
                    <a:pt x="108" y="2172"/>
                    <a:pt x="5224" y="4776"/>
                    <a:pt x="6800" y="4809"/>
                  </a:cubicBezTo>
                  <a:cubicBezTo>
                    <a:pt x="6802" y="4809"/>
                    <a:pt x="6804" y="4809"/>
                    <a:pt x="6805" y="4809"/>
                  </a:cubicBezTo>
                  <a:cubicBezTo>
                    <a:pt x="6928" y="4809"/>
                    <a:pt x="7022" y="4698"/>
                    <a:pt x="6994" y="4578"/>
                  </a:cubicBezTo>
                  <a:cubicBezTo>
                    <a:pt x="6665" y="3167"/>
                    <a:pt x="2324" y="0"/>
                    <a:pt x="30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7" name="Google Shape;2337;p52"/>
          <p:cNvSpPr/>
          <p:nvPr/>
        </p:nvSpPr>
        <p:spPr>
          <a:xfrm>
            <a:off x="6055508" y="2433787"/>
            <a:ext cx="155100" cy="155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2"/>
          <p:cNvSpPr txBox="1"/>
          <p:nvPr/>
        </p:nvSpPr>
        <p:spPr>
          <a:xfrm>
            <a:off x="6255025" y="2314075"/>
            <a:ext cx="27930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Russo One"/>
                <a:ea typeface="Russo One"/>
                <a:cs typeface="Russo One"/>
                <a:sym typeface="Russo One"/>
              </a:rPr>
              <a:t>Sky Courier (Romania)</a:t>
            </a:r>
            <a:endParaRPr sz="1700">
              <a:solidFill>
                <a:schemeClr val="accent3"/>
              </a:solidFill>
              <a:latin typeface="Russo One"/>
              <a:ea typeface="Russo One"/>
              <a:cs typeface="Russo One"/>
              <a:sym typeface="Russo One"/>
            </a:endParaRPr>
          </a:p>
        </p:txBody>
      </p:sp>
      <p:sp>
        <p:nvSpPr>
          <p:cNvPr id="2339" name="Google Shape;2339;p52"/>
          <p:cNvSpPr/>
          <p:nvPr/>
        </p:nvSpPr>
        <p:spPr>
          <a:xfrm>
            <a:off x="6055508" y="3223487"/>
            <a:ext cx="155100" cy="155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2"/>
          <p:cNvSpPr txBox="1"/>
          <p:nvPr/>
        </p:nvSpPr>
        <p:spPr>
          <a:xfrm>
            <a:off x="6255025" y="3103775"/>
            <a:ext cx="27534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Russo One"/>
                <a:ea typeface="Russo One"/>
                <a:cs typeface="Russo One"/>
                <a:sym typeface="Russo One"/>
              </a:rPr>
              <a:t>Aero Drone (India)</a:t>
            </a:r>
            <a:endParaRPr sz="1700">
              <a:solidFill>
                <a:schemeClr val="accent3"/>
              </a:solidFill>
              <a:latin typeface="Russo One"/>
              <a:ea typeface="Russo One"/>
              <a:cs typeface="Russo One"/>
              <a:sym typeface="Russo One"/>
            </a:endParaRPr>
          </a:p>
        </p:txBody>
      </p:sp>
      <p:sp>
        <p:nvSpPr>
          <p:cNvPr id="2341" name="Google Shape;2341;p52"/>
          <p:cNvSpPr/>
          <p:nvPr/>
        </p:nvSpPr>
        <p:spPr>
          <a:xfrm>
            <a:off x="6055508" y="4013187"/>
            <a:ext cx="155100" cy="155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2"/>
          <p:cNvSpPr txBox="1"/>
          <p:nvPr/>
        </p:nvSpPr>
        <p:spPr>
          <a:xfrm>
            <a:off x="6255025" y="3893475"/>
            <a:ext cx="27138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Russo One"/>
                <a:ea typeface="Russo One"/>
                <a:cs typeface="Russo One"/>
                <a:sym typeface="Russo One"/>
              </a:rPr>
              <a:t>Drone.</a:t>
            </a:r>
            <a:r>
              <a:rPr lang="en" sz="1300">
                <a:solidFill>
                  <a:schemeClr val="accent3"/>
                </a:solidFill>
                <a:latin typeface="Russo One"/>
                <a:ea typeface="Russo One"/>
                <a:cs typeface="Russo One"/>
                <a:sym typeface="Russo One"/>
              </a:rPr>
              <a:t>Delivery </a:t>
            </a:r>
            <a:r>
              <a:rPr lang="en" sz="1700">
                <a:solidFill>
                  <a:schemeClr val="accent3"/>
                </a:solidFill>
                <a:latin typeface="Russo One"/>
                <a:ea typeface="Russo One"/>
                <a:cs typeface="Russo One"/>
                <a:sym typeface="Russo One"/>
              </a:rPr>
              <a:t>(PAK)</a:t>
            </a:r>
            <a:endParaRPr sz="1700">
              <a:solidFill>
                <a:schemeClr val="accent3"/>
              </a:solidFill>
              <a:latin typeface="Russo One"/>
              <a:ea typeface="Russo One"/>
              <a:cs typeface="Russo One"/>
              <a:sym typeface="Russo One"/>
            </a:endParaRPr>
          </a:p>
        </p:txBody>
      </p:sp>
      <p:grpSp>
        <p:nvGrpSpPr>
          <p:cNvPr id="2343" name="Google Shape;2343;p52"/>
          <p:cNvGrpSpPr/>
          <p:nvPr/>
        </p:nvGrpSpPr>
        <p:grpSpPr>
          <a:xfrm>
            <a:off x="720008" y="1644077"/>
            <a:ext cx="5040361" cy="2685184"/>
            <a:chOff x="233350" y="949250"/>
            <a:chExt cx="7137300" cy="3802300"/>
          </a:xfrm>
        </p:grpSpPr>
        <p:sp>
          <p:nvSpPr>
            <p:cNvPr id="2344" name="Google Shape;2344;p52"/>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2"/>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2"/>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2"/>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2"/>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2"/>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2"/>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2"/>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2"/>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2"/>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2"/>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2"/>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2"/>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2"/>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2"/>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2"/>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2"/>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2"/>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2"/>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2"/>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2"/>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2"/>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2"/>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2"/>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2"/>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2"/>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2"/>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2"/>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2"/>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2"/>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2"/>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2"/>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2"/>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2"/>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2"/>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2"/>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2"/>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2"/>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2"/>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2"/>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2"/>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2"/>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2"/>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2"/>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2"/>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2"/>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2"/>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2"/>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2"/>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2"/>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2"/>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5" name="Google Shape;2395;p52"/>
          <p:cNvSpPr/>
          <p:nvPr/>
        </p:nvSpPr>
        <p:spPr>
          <a:xfrm>
            <a:off x="1673458" y="2278687"/>
            <a:ext cx="155100" cy="155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2"/>
          <p:cNvSpPr/>
          <p:nvPr/>
        </p:nvSpPr>
        <p:spPr>
          <a:xfrm>
            <a:off x="3247208" y="2123587"/>
            <a:ext cx="155100" cy="155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2"/>
          <p:cNvSpPr/>
          <p:nvPr/>
        </p:nvSpPr>
        <p:spPr>
          <a:xfrm>
            <a:off x="4223533" y="2756762"/>
            <a:ext cx="155100" cy="155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2"/>
          <p:cNvSpPr/>
          <p:nvPr/>
        </p:nvSpPr>
        <p:spPr>
          <a:xfrm>
            <a:off x="4005125" y="2588877"/>
            <a:ext cx="155100" cy="155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2" name="Shape 2402"/>
        <p:cNvGrpSpPr/>
        <p:nvPr/>
      </p:nvGrpSpPr>
      <p:grpSpPr>
        <a:xfrm>
          <a:off x="0" y="0"/>
          <a:ext cx="0" cy="0"/>
          <a:chOff x="0" y="0"/>
          <a:chExt cx="0" cy="0"/>
        </a:xfrm>
      </p:grpSpPr>
      <p:sp>
        <p:nvSpPr>
          <p:cNvPr id="2403" name="Google Shape;2403;p5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Analysis</a:t>
            </a:r>
            <a:endParaRPr/>
          </a:p>
        </p:txBody>
      </p:sp>
      <p:graphicFrame>
        <p:nvGraphicFramePr>
          <p:cNvPr id="2404" name="Google Shape;2404;p53"/>
          <p:cNvGraphicFramePr/>
          <p:nvPr/>
        </p:nvGraphicFramePr>
        <p:xfrm>
          <a:off x="726900" y="1303860"/>
          <a:ext cx="3000000" cy="3000000"/>
        </p:xfrm>
        <a:graphic>
          <a:graphicData uri="http://schemas.openxmlformats.org/drawingml/2006/table">
            <a:tbl>
              <a:tblPr>
                <a:noFill/>
                <a:tableStyleId>{1735C741-1249-4DD2-B63C-92DA544F8A0A}</a:tableStyleId>
              </a:tblPr>
              <a:tblGrid>
                <a:gridCol w="1200950"/>
                <a:gridCol w="1550300"/>
                <a:gridCol w="1650950"/>
                <a:gridCol w="1650900"/>
                <a:gridCol w="1650900"/>
              </a:tblGrid>
              <a:tr h="308150">
                <a:tc>
                  <a:txBody>
                    <a:bodyPr/>
                    <a:lstStyle/>
                    <a:p>
                      <a:pPr indent="0" lvl="0" marL="0" rtl="0" algn="l">
                        <a:spcBef>
                          <a:spcPts val="0"/>
                        </a:spcBef>
                        <a:spcAft>
                          <a:spcPts val="0"/>
                        </a:spcAft>
                        <a:buNone/>
                      </a:pPr>
                      <a:r>
                        <a:t/>
                      </a:r>
                      <a:endParaRPr sz="1800">
                        <a:solidFill>
                          <a:schemeClr val="dk1"/>
                        </a:solidFill>
                        <a:latin typeface="Bebas Neue"/>
                        <a:ea typeface="Bebas Neue"/>
                        <a:cs typeface="Bebas Neue"/>
                        <a:sym typeface="Bebas Neue"/>
                      </a:endParaRPr>
                    </a:p>
                  </a:txBody>
                  <a:tcPr marT="68575" marB="6857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accent3"/>
                          </a:solidFill>
                          <a:latin typeface="Russo One"/>
                          <a:ea typeface="Russo One"/>
                          <a:cs typeface="Russo One"/>
                          <a:sym typeface="Russo One"/>
                        </a:rPr>
                        <a:t>Drone Express</a:t>
                      </a:r>
                      <a:endParaRPr>
                        <a:solidFill>
                          <a:schemeClr val="accent3"/>
                        </a:solidFill>
                        <a:latin typeface="Russo One"/>
                        <a:ea typeface="Russo One"/>
                        <a:cs typeface="Russo One"/>
                        <a:sym typeface="Russo On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BBCD0">
                        <a:alpha val="71490"/>
                      </a:srgbClr>
                    </a:solidFill>
                  </a:tcPr>
                </a:tc>
                <a:tc>
                  <a:txBody>
                    <a:bodyPr/>
                    <a:lstStyle/>
                    <a:p>
                      <a:pPr indent="0" lvl="0" marL="0" rtl="0" algn="ctr">
                        <a:spcBef>
                          <a:spcPts val="0"/>
                        </a:spcBef>
                        <a:spcAft>
                          <a:spcPts val="0"/>
                        </a:spcAft>
                        <a:buNone/>
                      </a:pPr>
                      <a:r>
                        <a:rPr lang="en">
                          <a:solidFill>
                            <a:schemeClr val="accent3"/>
                          </a:solidFill>
                          <a:latin typeface="Russo One"/>
                          <a:ea typeface="Russo One"/>
                          <a:cs typeface="Russo One"/>
                          <a:sym typeface="Russo One"/>
                        </a:rPr>
                        <a:t>Sky Courier</a:t>
                      </a:r>
                      <a:endParaRPr>
                        <a:solidFill>
                          <a:schemeClr val="accent3"/>
                        </a:solidFill>
                        <a:latin typeface="Russo One"/>
                        <a:ea typeface="Russo One"/>
                        <a:cs typeface="Russo One"/>
                        <a:sym typeface="Russo On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BBCD0">
                        <a:alpha val="71490"/>
                      </a:srgbClr>
                    </a:solidFill>
                  </a:tcPr>
                </a:tc>
                <a:tc>
                  <a:txBody>
                    <a:bodyPr/>
                    <a:lstStyle/>
                    <a:p>
                      <a:pPr indent="0" lvl="0" marL="0" rtl="0" algn="ctr">
                        <a:spcBef>
                          <a:spcPts val="0"/>
                        </a:spcBef>
                        <a:spcAft>
                          <a:spcPts val="0"/>
                        </a:spcAft>
                        <a:buClr>
                          <a:srgbClr val="000000"/>
                        </a:buClr>
                        <a:buSzPts val="1100"/>
                        <a:buFont typeface="Arial"/>
                        <a:buNone/>
                      </a:pPr>
                      <a:r>
                        <a:rPr lang="en">
                          <a:solidFill>
                            <a:schemeClr val="accent3"/>
                          </a:solidFill>
                          <a:latin typeface="Russo One"/>
                          <a:ea typeface="Russo One"/>
                          <a:cs typeface="Russo One"/>
                          <a:sym typeface="Russo One"/>
                        </a:rPr>
                        <a:t>Aero Drone</a:t>
                      </a:r>
                      <a:endParaRPr>
                        <a:solidFill>
                          <a:schemeClr val="accent3"/>
                        </a:solidFill>
                        <a:latin typeface="Russo One"/>
                        <a:ea typeface="Russo One"/>
                        <a:cs typeface="Russo One"/>
                        <a:sym typeface="Russo On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BBCD0">
                        <a:alpha val="71490"/>
                      </a:srgbClr>
                    </a:solidFill>
                  </a:tcPr>
                </a:tc>
                <a:tc>
                  <a:txBody>
                    <a:bodyPr/>
                    <a:lstStyle/>
                    <a:p>
                      <a:pPr indent="0" lvl="0" marL="0" rtl="0" algn="ctr">
                        <a:spcBef>
                          <a:spcPts val="0"/>
                        </a:spcBef>
                        <a:spcAft>
                          <a:spcPts val="0"/>
                        </a:spcAft>
                        <a:buNone/>
                      </a:pPr>
                      <a:r>
                        <a:rPr lang="en">
                          <a:solidFill>
                            <a:schemeClr val="accent3"/>
                          </a:solidFill>
                          <a:latin typeface="Russo One"/>
                          <a:ea typeface="Russo One"/>
                          <a:cs typeface="Russo One"/>
                          <a:sym typeface="Russo One"/>
                        </a:rPr>
                        <a:t>Drone.</a:t>
                      </a:r>
                      <a:r>
                        <a:rPr lang="en" sz="1100">
                          <a:solidFill>
                            <a:schemeClr val="accent3"/>
                          </a:solidFill>
                          <a:latin typeface="Russo One"/>
                          <a:ea typeface="Russo One"/>
                          <a:cs typeface="Russo One"/>
                          <a:sym typeface="Russo One"/>
                        </a:rPr>
                        <a:t>Delivery</a:t>
                      </a:r>
                      <a:endParaRPr sz="1100">
                        <a:solidFill>
                          <a:schemeClr val="accent3"/>
                        </a:solidFill>
                        <a:latin typeface="Russo One"/>
                        <a:ea typeface="Russo One"/>
                        <a:cs typeface="Russo One"/>
                        <a:sym typeface="Russo On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BBCD0">
                        <a:alpha val="71490"/>
                      </a:srgbClr>
                    </a:solidFill>
                  </a:tcPr>
                </a:tc>
              </a:tr>
              <a:tr h="308150">
                <a:tc>
                  <a:txBody>
                    <a:bodyPr/>
                    <a:lstStyle/>
                    <a:p>
                      <a:pPr indent="0" lvl="0" marL="0" rtl="0" algn="ctr">
                        <a:spcBef>
                          <a:spcPts val="0"/>
                        </a:spcBef>
                        <a:spcAft>
                          <a:spcPts val="0"/>
                        </a:spcAft>
                        <a:buNone/>
                      </a:pPr>
                      <a:r>
                        <a:rPr lang="en">
                          <a:solidFill>
                            <a:schemeClr val="accent3"/>
                          </a:solidFill>
                          <a:latin typeface="Russo One"/>
                          <a:ea typeface="Russo One"/>
                          <a:cs typeface="Russo One"/>
                          <a:sym typeface="Russo One"/>
                        </a:rPr>
                        <a:t>TRACKING </a:t>
                      </a:r>
                      <a:endParaRPr>
                        <a:solidFill>
                          <a:schemeClr val="accent3"/>
                        </a:solidFill>
                        <a:latin typeface="Russo One"/>
                        <a:ea typeface="Russo One"/>
                        <a:cs typeface="Russo One"/>
                        <a:sym typeface="Russo On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66666">
                        <a:alpha val="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H</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66666">
                        <a:alpha val="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L</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66666">
                        <a:alpha val="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L</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66666">
                        <a:alpha val="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H</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66666">
                        <a:alpha val="0"/>
                      </a:srgbClr>
                    </a:solidFill>
                  </a:tcPr>
                </a:tc>
              </a:tr>
              <a:tr h="308150">
                <a:tc>
                  <a:txBody>
                    <a:bodyPr/>
                    <a:lstStyle/>
                    <a:p>
                      <a:pPr indent="0" lvl="0" marL="0" rtl="0" algn="ctr">
                        <a:spcBef>
                          <a:spcPts val="0"/>
                        </a:spcBef>
                        <a:spcAft>
                          <a:spcPts val="0"/>
                        </a:spcAft>
                        <a:buNone/>
                      </a:pPr>
                      <a:r>
                        <a:rPr lang="en">
                          <a:solidFill>
                            <a:schemeClr val="accent3"/>
                          </a:solidFill>
                          <a:latin typeface="Russo One"/>
                          <a:ea typeface="Russo One"/>
                          <a:cs typeface="Russo One"/>
                          <a:sym typeface="Russo One"/>
                        </a:rPr>
                        <a:t>Delivery time</a:t>
                      </a:r>
                      <a:endParaRPr>
                        <a:solidFill>
                          <a:schemeClr val="accent3"/>
                        </a:solidFill>
                        <a:latin typeface="Russo One"/>
                        <a:ea typeface="Russo One"/>
                        <a:cs typeface="Russo One"/>
                        <a:sym typeface="Russo On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66666">
                        <a:alpha val="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H</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66666">
                        <a:alpha val="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L</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66666">
                        <a:alpha val="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L</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66666">
                        <a:alpha val="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L</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66666">
                        <a:alpha val="0"/>
                      </a:srgbClr>
                    </a:solidFill>
                  </a:tcPr>
                </a:tc>
              </a:tr>
              <a:tr h="308150">
                <a:tc>
                  <a:txBody>
                    <a:bodyPr/>
                    <a:lstStyle/>
                    <a:p>
                      <a:pPr indent="0" lvl="0" marL="0" rtl="0" algn="ctr">
                        <a:spcBef>
                          <a:spcPts val="0"/>
                        </a:spcBef>
                        <a:spcAft>
                          <a:spcPts val="0"/>
                        </a:spcAft>
                        <a:buNone/>
                      </a:pPr>
                      <a:r>
                        <a:rPr lang="en">
                          <a:solidFill>
                            <a:schemeClr val="accent3"/>
                          </a:solidFill>
                          <a:latin typeface="Russo One"/>
                          <a:ea typeface="Russo One"/>
                          <a:cs typeface="Russo One"/>
                          <a:sym typeface="Russo One"/>
                        </a:rPr>
                        <a:t>System platform</a:t>
                      </a:r>
                      <a:endParaRPr>
                        <a:solidFill>
                          <a:schemeClr val="accent3"/>
                        </a:solidFill>
                        <a:latin typeface="Russo One"/>
                        <a:ea typeface="Russo One"/>
                        <a:cs typeface="Russo One"/>
                        <a:sym typeface="Russo On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Android</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Web</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Android</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Android</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r>
              <a:tr h="308150">
                <a:tc>
                  <a:txBody>
                    <a:bodyPr/>
                    <a:lstStyle/>
                    <a:p>
                      <a:pPr indent="0" lvl="0" marL="0" rtl="0" algn="ctr">
                        <a:spcBef>
                          <a:spcPts val="0"/>
                        </a:spcBef>
                        <a:spcAft>
                          <a:spcPts val="0"/>
                        </a:spcAft>
                        <a:buNone/>
                      </a:pPr>
                      <a:r>
                        <a:rPr lang="en">
                          <a:solidFill>
                            <a:schemeClr val="accent3"/>
                          </a:solidFill>
                          <a:latin typeface="Russo One"/>
                          <a:ea typeface="Russo One"/>
                          <a:cs typeface="Russo One"/>
                          <a:sym typeface="Russo One"/>
                        </a:rPr>
                        <a:t>All time delivery </a:t>
                      </a:r>
                      <a:endParaRPr>
                        <a:solidFill>
                          <a:schemeClr val="accent3"/>
                        </a:solidFill>
                        <a:latin typeface="Russo One"/>
                        <a:ea typeface="Russo One"/>
                        <a:cs typeface="Russo One"/>
                        <a:sym typeface="Russo On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24H</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24H</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24H</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24H</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r>
              <a:tr h="308150">
                <a:tc>
                  <a:txBody>
                    <a:bodyPr/>
                    <a:lstStyle/>
                    <a:p>
                      <a:pPr indent="0" lvl="0" marL="0" rtl="0" algn="ctr">
                        <a:spcBef>
                          <a:spcPts val="0"/>
                        </a:spcBef>
                        <a:spcAft>
                          <a:spcPts val="0"/>
                        </a:spcAft>
                        <a:buNone/>
                      </a:pPr>
                      <a:r>
                        <a:rPr lang="en">
                          <a:solidFill>
                            <a:schemeClr val="accent3"/>
                          </a:solidFill>
                          <a:latin typeface="Russo One"/>
                          <a:ea typeface="Russo One"/>
                          <a:cs typeface="Russo One"/>
                          <a:sym typeface="Russo One"/>
                        </a:rPr>
                        <a:t>Data Analysis</a:t>
                      </a:r>
                      <a:endParaRPr>
                        <a:solidFill>
                          <a:schemeClr val="accent3"/>
                        </a:solidFill>
                        <a:latin typeface="Russo One"/>
                        <a:ea typeface="Russo One"/>
                        <a:cs typeface="Russo One"/>
                        <a:sym typeface="Russo On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Detailed</a:t>
                      </a:r>
                      <a:endParaRPr>
                        <a:solidFill>
                          <a:schemeClr val="dk1"/>
                        </a:solidFill>
                        <a:latin typeface="Outfit"/>
                        <a:ea typeface="Outfit"/>
                        <a:cs typeface="Outfit"/>
                        <a:sym typeface="Outfit"/>
                      </a:endParaRPr>
                    </a:p>
                    <a:p>
                      <a:pPr indent="0" lvl="0" marL="0" rtl="0" algn="ctr">
                        <a:spcBef>
                          <a:spcPts val="0"/>
                        </a:spcBef>
                        <a:spcAft>
                          <a:spcPts val="0"/>
                        </a:spcAft>
                        <a:buNone/>
                      </a:pPr>
                      <a:r>
                        <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Detailed</a:t>
                      </a:r>
                      <a:endParaRPr>
                        <a:solidFill>
                          <a:schemeClr val="dk1"/>
                        </a:solidFill>
                        <a:latin typeface="Outfit"/>
                        <a:ea typeface="Outfit"/>
                        <a:cs typeface="Outfit"/>
                        <a:sym typeface="Outfit"/>
                      </a:endParaRPr>
                    </a:p>
                    <a:p>
                      <a:pPr indent="0" lvl="0" marL="0" rtl="0" algn="ctr">
                        <a:spcBef>
                          <a:spcPts val="0"/>
                        </a:spcBef>
                        <a:spcAft>
                          <a:spcPts val="0"/>
                        </a:spcAft>
                        <a:buNone/>
                      </a:pPr>
                      <a:r>
                        <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Detailed</a:t>
                      </a:r>
                      <a:endParaRPr>
                        <a:solidFill>
                          <a:schemeClr val="dk1"/>
                        </a:solidFill>
                        <a:latin typeface="Outfit"/>
                        <a:ea typeface="Outfit"/>
                        <a:cs typeface="Outfit"/>
                        <a:sym typeface="Outfit"/>
                      </a:endParaRPr>
                    </a:p>
                    <a:p>
                      <a:pPr indent="0" lvl="0" marL="0" rtl="0" algn="ctr">
                        <a:spcBef>
                          <a:spcPts val="0"/>
                        </a:spcBef>
                        <a:spcAft>
                          <a:spcPts val="0"/>
                        </a:spcAft>
                        <a:buNone/>
                      </a:pPr>
                      <a:r>
                        <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Detailed</a:t>
                      </a:r>
                      <a:endParaRPr>
                        <a:solidFill>
                          <a:schemeClr val="dk1"/>
                        </a:solidFill>
                        <a:latin typeface="Outfit"/>
                        <a:ea typeface="Outfit"/>
                        <a:cs typeface="Outfit"/>
                        <a:sym typeface="Outfit"/>
                      </a:endParaRPr>
                    </a:p>
                    <a:p>
                      <a:pPr indent="0" lvl="0" marL="0" rtl="0" algn="ctr">
                        <a:spcBef>
                          <a:spcPts val="0"/>
                        </a:spcBef>
                        <a:spcAft>
                          <a:spcPts val="0"/>
                        </a:spcAft>
                        <a:buNone/>
                      </a:pPr>
                      <a:r>
                        <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r>
              <a:tr h="308150">
                <a:tc>
                  <a:txBody>
                    <a:bodyPr/>
                    <a:lstStyle/>
                    <a:p>
                      <a:pPr indent="0" lvl="0" marL="0" rtl="0" algn="ctr">
                        <a:spcBef>
                          <a:spcPts val="0"/>
                        </a:spcBef>
                        <a:spcAft>
                          <a:spcPts val="0"/>
                        </a:spcAft>
                        <a:buNone/>
                      </a:pPr>
                      <a:r>
                        <a:rPr lang="en">
                          <a:solidFill>
                            <a:schemeClr val="accent3"/>
                          </a:solidFill>
                          <a:latin typeface="Russo One"/>
                          <a:ea typeface="Russo One"/>
                          <a:cs typeface="Russo One"/>
                          <a:sym typeface="Russo One"/>
                        </a:rPr>
                        <a:t>Intercity deliveries</a:t>
                      </a:r>
                      <a:endParaRPr>
                        <a:solidFill>
                          <a:schemeClr val="accent3"/>
                        </a:solidFill>
                        <a:latin typeface="Russo One"/>
                        <a:ea typeface="Russo One"/>
                        <a:cs typeface="Russo One"/>
                        <a:sym typeface="Russo On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6DEEB">
                        <a:alpha val="606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Yes</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6DEEB">
                        <a:alpha val="606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Yes</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6DEEB">
                        <a:alpha val="606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Yes</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6DEEB">
                        <a:alpha val="60630"/>
                      </a:srgbClr>
                    </a:solidFill>
                  </a:tcPr>
                </a:tc>
                <a:tc>
                  <a:txBody>
                    <a:bodyPr/>
                    <a:lstStyle/>
                    <a:p>
                      <a:pPr indent="0" lvl="0" marL="0" rtl="0" algn="ctr">
                        <a:spcBef>
                          <a:spcPts val="0"/>
                        </a:spcBef>
                        <a:spcAft>
                          <a:spcPts val="0"/>
                        </a:spcAft>
                        <a:buNone/>
                      </a:pPr>
                      <a:r>
                        <a:rPr lang="en">
                          <a:solidFill>
                            <a:schemeClr val="dk1"/>
                          </a:solidFill>
                          <a:latin typeface="Outfit"/>
                          <a:ea typeface="Outfit"/>
                          <a:cs typeface="Outfit"/>
                          <a:sym typeface="Outfit"/>
                        </a:rPr>
                        <a:t>Yes</a:t>
                      </a:r>
                      <a:endParaRPr>
                        <a:solidFill>
                          <a:schemeClr val="dk1"/>
                        </a:solidFill>
                        <a:latin typeface="Outfit"/>
                        <a:ea typeface="Outfit"/>
                        <a:cs typeface="Outfit"/>
                        <a:sym typeface="Outfit"/>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6DEEB">
                        <a:alpha val="60630"/>
                      </a:srgbClr>
                    </a:solidFill>
                  </a:tcPr>
                </a:tc>
              </a:tr>
            </a:tbl>
          </a:graphicData>
        </a:graphic>
      </p:graphicFrame>
      <p:grpSp>
        <p:nvGrpSpPr>
          <p:cNvPr id="2405" name="Google Shape;2405;p53"/>
          <p:cNvGrpSpPr/>
          <p:nvPr/>
        </p:nvGrpSpPr>
        <p:grpSpPr>
          <a:xfrm>
            <a:off x="45285" y="1017734"/>
            <a:ext cx="1290885" cy="782458"/>
            <a:chOff x="-2606365" y="928847"/>
            <a:chExt cx="1290885" cy="782458"/>
          </a:xfrm>
        </p:grpSpPr>
        <p:grpSp>
          <p:nvGrpSpPr>
            <p:cNvPr id="2406" name="Google Shape;2406;p53"/>
            <p:cNvGrpSpPr/>
            <p:nvPr/>
          </p:nvGrpSpPr>
          <p:grpSpPr>
            <a:xfrm flipH="1">
              <a:off x="-1657968" y="928847"/>
              <a:ext cx="328872" cy="216021"/>
              <a:chOff x="-2592190" y="928847"/>
              <a:chExt cx="328872" cy="216021"/>
            </a:xfrm>
          </p:grpSpPr>
          <p:sp>
            <p:nvSpPr>
              <p:cNvPr id="2407" name="Google Shape;2407;p53"/>
              <p:cNvSpPr/>
              <p:nvPr/>
            </p:nvSpPr>
            <p:spPr>
              <a:xfrm>
                <a:off x="-2459848" y="1073417"/>
                <a:ext cx="63437" cy="71450"/>
              </a:xfrm>
              <a:custGeom>
                <a:rect b="b" l="l" r="r" t="t"/>
                <a:pathLst>
                  <a:path extrusionOk="0" h="1712" w="1520">
                    <a:moveTo>
                      <a:pt x="0" y="5"/>
                    </a:moveTo>
                    <a:cubicBezTo>
                      <a:pt x="0" y="5"/>
                      <a:pt x="0" y="5"/>
                      <a:pt x="0" y="5"/>
                    </a:cubicBezTo>
                    <a:lnTo>
                      <a:pt x="0" y="5"/>
                    </a:lnTo>
                    <a:lnTo>
                      <a:pt x="0" y="5"/>
                    </a:lnTo>
                    <a:close/>
                    <a:moveTo>
                      <a:pt x="1514" y="0"/>
                    </a:moveTo>
                    <a:lnTo>
                      <a:pt x="1514" y="2"/>
                    </a:lnTo>
                    <a:cubicBezTo>
                      <a:pt x="1514" y="10"/>
                      <a:pt x="1512" y="17"/>
                      <a:pt x="1512" y="25"/>
                    </a:cubicBezTo>
                    <a:cubicBezTo>
                      <a:pt x="1511" y="31"/>
                      <a:pt x="1511" y="37"/>
                      <a:pt x="1511" y="44"/>
                    </a:cubicBezTo>
                    <a:cubicBezTo>
                      <a:pt x="1509" y="51"/>
                      <a:pt x="1506" y="59"/>
                      <a:pt x="1505" y="67"/>
                    </a:cubicBezTo>
                    <a:cubicBezTo>
                      <a:pt x="1503" y="73"/>
                      <a:pt x="1501" y="79"/>
                      <a:pt x="1500" y="87"/>
                    </a:cubicBezTo>
                    <a:cubicBezTo>
                      <a:pt x="1497" y="93"/>
                      <a:pt x="1494" y="100"/>
                      <a:pt x="1491" y="108"/>
                    </a:cubicBezTo>
                    <a:cubicBezTo>
                      <a:pt x="1488" y="114"/>
                      <a:pt x="1485" y="120"/>
                      <a:pt x="1483" y="127"/>
                    </a:cubicBezTo>
                    <a:cubicBezTo>
                      <a:pt x="1478" y="134"/>
                      <a:pt x="1474" y="142"/>
                      <a:pt x="1469" y="150"/>
                    </a:cubicBezTo>
                    <a:cubicBezTo>
                      <a:pt x="1466" y="156"/>
                      <a:pt x="1463" y="162"/>
                      <a:pt x="1458" y="167"/>
                    </a:cubicBezTo>
                    <a:cubicBezTo>
                      <a:pt x="1452" y="174"/>
                      <a:pt x="1446" y="182"/>
                      <a:pt x="1440" y="190"/>
                    </a:cubicBezTo>
                    <a:cubicBezTo>
                      <a:pt x="1435" y="194"/>
                      <a:pt x="1431" y="200"/>
                      <a:pt x="1426" y="207"/>
                    </a:cubicBezTo>
                    <a:cubicBezTo>
                      <a:pt x="1420" y="214"/>
                      <a:pt x="1411" y="222"/>
                      <a:pt x="1403" y="228"/>
                    </a:cubicBezTo>
                    <a:cubicBezTo>
                      <a:pt x="1398" y="234"/>
                      <a:pt x="1394" y="239"/>
                      <a:pt x="1389" y="244"/>
                    </a:cubicBezTo>
                    <a:cubicBezTo>
                      <a:pt x="1380" y="251"/>
                      <a:pt x="1369" y="259"/>
                      <a:pt x="1360" y="267"/>
                    </a:cubicBezTo>
                    <a:cubicBezTo>
                      <a:pt x="1354" y="270"/>
                      <a:pt x="1349" y="274"/>
                      <a:pt x="1343" y="279"/>
                    </a:cubicBezTo>
                    <a:cubicBezTo>
                      <a:pt x="1326" y="291"/>
                      <a:pt x="1309" y="302"/>
                      <a:pt x="1291" y="313"/>
                    </a:cubicBezTo>
                    <a:cubicBezTo>
                      <a:pt x="1142" y="398"/>
                      <a:pt x="948" y="441"/>
                      <a:pt x="755" y="441"/>
                    </a:cubicBezTo>
                    <a:cubicBezTo>
                      <a:pt x="561" y="441"/>
                      <a:pt x="368" y="398"/>
                      <a:pt x="220" y="313"/>
                    </a:cubicBezTo>
                    <a:cubicBezTo>
                      <a:pt x="202" y="302"/>
                      <a:pt x="185" y="291"/>
                      <a:pt x="168" y="279"/>
                    </a:cubicBezTo>
                    <a:cubicBezTo>
                      <a:pt x="165" y="276"/>
                      <a:pt x="160" y="273"/>
                      <a:pt x="157" y="270"/>
                    </a:cubicBezTo>
                    <a:cubicBezTo>
                      <a:pt x="145" y="260"/>
                      <a:pt x="134" y="253"/>
                      <a:pt x="123" y="244"/>
                    </a:cubicBezTo>
                    <a:cubicBezTo>
                      <a:pt x="119" y="239"/>
                      <a:pt x="116" y="236"/>
                      <a:pt x="111" y="231"/>
                    </a:cubicBezTo>
                    <a:cubicBezTo>
                      <a:pt x="102" y="224"/>
                      <a:pt x="92" y="214"/>
                      <a:pt x="85" y="207"/>
                    </a:cubicBezTo>
                    <a:cubicBezTo>
                      <a:pt x="82" y="202"/>
                      <a:pt x="79" y="197"/>
                      <a:pt x="74" y="193"/>
                    </a:cubicBezTo>
                    <a:cubicBezTo>
                      <a:pt x="66" y="184"/>
                      <a:pt x="60" y="176"/>
                      <a:pt x="54" y="168"/>
                    </a:cubicBezTo>
                    <a:cubicBezTo>
                      <a:pt x="51" y="162"/>
                      <a:pt x="48" y="156"/>
                      <a:pt x="45" y="150"/>
                    </a:cubicBezTo>
                    <a:cubicBezTo>
                      <a:pt x="39" y="144"/>
                      <a:pt x="34" y="136"/>
                      <a:pt x="31" y="128"/>
                    </a:cubicBezTo>
                    <a:cubicBezTo>
                      <a:pt x="26" y="122"/>
                      <a:pt x="25" y="114"/>
                      <a:pt x="23" y="110"/>
                    </a:cubicBezTo>
                    <a:cubicBezTo>
                      <a:pt x="20" y="102"/>
                      <a:pt x="16" y="94"/>
                      <a:pt x="12" y="87"/>
                    </a:cubicBezTo>
                    <a:cubicBezTo>
                      <a:pt x="11" y="80"/>
                      <a:pt x="9" y="74"/>
                      <a:pt x="8" y="68"/>
                    </a:cubicBezTo>
                    <a:cubicBezTo>
                      <a:pt x="6" y="60"/>
                      <a:pt x="3" y="53"/>
                      <a:pt x="3" y="45"/>
                    </a:cubicBezTo>
                    <a:cubicBezTo>
                      <a:pt x="2" y="39"/>
                      <a:pt x="2" y="33"/>
                      <a:pt x="2" y="27"/>
                    </a:cubicBezTo>
                    <a:cubicBezTo>
                      <a:pt x="2" y="19"/>
                      <a:pt x="0" y="11"/>
                      <a:pt x="0" y="5"/>
                    </a:cubicBezTo>
                    <a:lnTo>
                      <a:pt x="0" y="5"/>
                    </a:lnTo>
                    <a:lnTo>
                      <a:pt x="5" y="1274"/>
                    </a:lnTo>
                    <a:cubicBezTo>
                      <a:pt x="5" y="1386"/>
                      <a:pt x="79" y="1497"/>
                      <a:pt x="225" y="1583"/>
                    </a:cubicBezTo>
                    <a:cubicBezTo>
                      <a:pt x="373" y="1669"/>
                      <a:pt x="567" y="1712"/>
                      <a:pt x="761" y="1712"/>
                    </a:cubicBezTo>
                    <a:cubicBezTo>
                      <a:pt x="954" y="1712"/>
                      <a:pt x="1147" y="1669"/>
                      <a:pt x="1295" y="1583"/>
                    </a:cubicBezTo>
                    <a:cubicBezTo>
                      <a:pt x="1445" y="1497"/>
                      <a:pt x="1520" y="1385"/>
                      <a:pt x="1520" y="1271"/>
                    </a:cubicBezTo>
                    <a:lnTo>
                      <a:pt x="15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3"/>
              <p:cNvSpPr/>
              <p:nvPr/>
            </p:nvSpPr>
            <p:spPr>
              <a:xfrm>
                <a:off x="-2457886" y="1057516"/>
                <a:ext cx="58930" cy="32011"/>
              </a:xfrm>
              <a:custGeom>
                <a:rect b="b" l="l" r="r" t="t"/>
                <a:pathLst>
                  <a:path extrusionOk="0" h="767" w="1412">
                    <a:moveTo>
                      <a:pt x="711" y="0"/>
                    </a:moveTo>
                    <a:cubicBezTo>
                      <a:pt x="519" y="0"/>
                      <a:pt x="339" y="43"/>
                      <a:pt x="204" y="120"/>
                    </a:cubicBezTo>
                    <a:cubicBezTo>
                      <a:pt x="70" y="197"/>
                      <a:pt x="1" y="300"/>
                      <a:pt x="9" y="401"/>
                    </a:cubicBezTo>
                    <a:lnTo>
                      <a:pt x="10" y="409"/>
                    </a:lnTo>
                    <a:cubicBezTo>
                      <a:pt x="10" y="412"/>
                      <a:pt x="10" y="414"/>
                      <a:pt x="10" y="417"/>
                    </a:cubicBezTo>
                    <a:cubicBezTo>
                      <a:pt x="10" y="420"/>
                      <a:pt x="12" y="423"/>
                      <a:pt x="13" y="428"/>
                    </a:cubicBezTo>
                    <a:lnTo>
                      <a:pt x="15" y="434"/>
                    </a:lnTo>
                    <a:lnTo>
                      <a:pt x="16" y="441"/>
                    </a:lnTo>
                    <a:cubicBezTo>
                      <a:pt x="18" y="445"/>
                      <a:pt x="18" y="448"/>
                      <a:pt x="18" y="449"/>
                    </a:cubicBezTo>
                    <a:cubicBezTo>
                      <a:pt x="19" y="454"/>
                      <a:pt x="21" y="457"/>
                      <a:pt x="22" y="460"/>
                    </a:cubicBezTo>
                    <a:lnTo>
                      <a:pt x="25" y="468"/>
                    </a:lnTo>
                    <a:lnTo>
                      <a:pt x="30" y="475"/>
                    </a:lnTo>
                    <a:cubicBezTo>
                      <a:pt x="30" y="478"/>
                      <a:pt x="32" y="480"/>
                      <a:pt x="33" y="483"/>
                    </a:cubicBezTo>
                    <a:cubicBezTo>
                      <a:pt x="35" y="488"/>
                      <a:pt x="38" y="491"/>
                      <a:pt x="39" y="495"/>
                    </a:cubicBezTo>
                    <a:lnTo>
                      <a:pt x="44" y="501"/>
                    </a:lnTo>
                    <a:lnTo>
                      <a:pt x="49" y="509"/>
                    </a:lnTo>
                    <a:cubicBezTo>
                      <a:pt x="50" y="512"/>
                      <a:pt x="52" y="514"/>
                      <a:pt x="52" y="517"/>
                    </a:cubicBezTo>
                    <a:cubicBezTo>
                      <a:pt x="56" y="521"/>
                      <a:pt x="61" y="526"/>
                      <a:pt x="65" y="532"/>
                    </a:cubicBezTo>
                    <a:lnTo>
                      <a:pt x="70" y="537"/>
                    </a:lnTo>
                    <a:lnTo>
                      <a:pt x="75" y="545"/>
                    </a:lnTo>
                    <a:lnTo>
                      <a:pt x="79" y="551"/>
                    </a:lnTo>
                    <a:cubicBezTo>
                      <a:pt x="84" y="555"/>
                      <a:pt x="90" y="561"/>
                      <a:pt x="96" y="568"/>
                    </a:cubicBezTo>
                    <a:lnTo>
                      <a:pt x="101" y="572"/>
                    </a:lnTo>
                    <a:lnTo>
                      <a:pt x="107" y="578"/>
                    </a:lnTo>
                    <a:lnTo>
                      <a:pt x="113" y="583"/>
                    </a:lnTo>
                    <a:cubicBezTo>
                      <a:pt x="122" y="591"/>
                      <a:pt x="132" y="598"/>
                      <a:pt x="142" y="606"/>
                    </a:cubicBezTo>
                    <a:lnTo>
                      <a:pt x="153" y="615"/>
                    </a:lnTo>
                    <a:cubicBezTo>
                      <a:pt x="169" y="625"/>
                      <a:pt x="184" y="635"/>
                      <a:pt x="201" y="645"/>
                    </a:cubicBezTo>
                    <a:cubicBezTo>
                      <a:pt x="335" y="723"/>
                      <a:pt x="515" y="766"/>
                      <a:pt x="707" y="766"/>
                    </a:cubicBezTo>
                    <a:cubicBezTo>
                      <a:pt x="901" y="766"/>
                      <a:pt x="1081" y="723"/>
                      <a:pt x="1216" y="645"/>
                    </a:cubicBezTo>
                    <a:cubicBezTo>
                      <a:pt x="1233" y="635"/>
                      <a:pt x="1248" y="625"/>
                      <a:pt x="1264" y="615"/>
                    </a:cubicBezTo>
                    <a:cubicBezTo>
                      <a:pt x="1267" y="612"/>
                      <a:pt x="1268" y="611"/>
                      <a:pt x="1271" y="609"/>
                    </a:cubicBezTo>
                    <a:lnTo>
                      <a:pt x="1279" y="603"/>
                    </a:lnTo>
                    <a:lnTo>
                      <a:pt x="1285" y="598"/>
                    </a:lnTo>
                    <a:cubicBezTo>
                      <a:pt x="1291" y="592"/>
                      <a:pt x="1299" y="588"/>
                      <a:pt x="1305" y="583"/>
                    </a:cubicBezTo>
                    <a:cubicBezTo>
                      <a:pt x="1307" y="580"/>
                      <a:pt x="1310" y="578"/>
                      <a:pt x="1311" y="575"/>
                    </a:cubicBezTo>
                    <a:lnTo>
                      <a:pt x="1319" y="569"/>
                    </a:lnTo>
                    <a:lnTo>
                      <a:pt x="1324" y="563"/>
                    </a:lnTo>
                    <a:cubicBezTo>
                      <a:pt x="1330" y="558"/>
                      <a:pt x="1334" y="554"/>
                      <a:pt x="1339" y="549"/>
                    </a:cubicBezTo>
                    <a:cubicBezTo>
                      <a:pt x="1341" y="548"/>
                      <a:pt x="1342" y="545"/>
                      <a:pt x="1345" y="541"/>
                    </a:cubicBezTo>
                    <a:lnTo>
                      <a:pt x="1351" y="534"/>
                    </a:lnTo>
                    <a:lnTo>
                      <a:pt x="1356" y="528"/>
                    </a:lnTo>
                    <a:cubicBezTo>
                      <a:pt x="1359" y="525"/>
                      <a:pt x="1362" y="520"/>
                      <a:pt x="1365" y="515"/>
                    </a:cubicBezTo>
                    <a:cubicBezTo>
                      <a:pt x="1367" y="514"/>
                      <a:pt x="1368" y="511"/>
                      <a:pt x="1370" y="508"/>
                    </a:cubicBezTo>
                    <a:lnTo>
                      <a:pt x="1374" y="500"/>
                    </a:lnTo>
                    <a:lnTo>
                      <a:pt x="1379" y="494"/>
                    </a:lnTo>
                    <a:cubicBezTo>
                      <a:pt x="1381" y="489"/>
                      <a:pt x="1384" y="486"/>
                      <a:pt x="1385" y="481"/>
                    </a:cubicBezTo>
                    <a:cubicBezTo>
                      <a:pt x="1387" y="480"/>
                      <a:pt x="1388" y="477"/>
                      <a:pt x="1388" y="475"/>
                    </a:cubicBezTo>
                    <a:lnTo>
                      <a:pt x="1393" y="468"/>
                    </a:lnTo>
                    <a:lnTo>
                      <a:pt x="1394" y="460"/>
                    </a:lnTo>
                    <a:cubicBezTo>
                      <a:pt x="1398" y="455"/>
                      <a:pt x="1399" y="452"/>
                      <a:pt x="1401" y="449"/>
                    </a:cubicBezTo>
                    <a:cubicBezTo>
                      <a:pt x="1401" y="446"/>
                      <a:pt x="1401" y="445"/>
                      <a:pt x="1402" y="441"/>
                    </a:cubicBezTo>
                    <a:lnTo>
                      <a:pt x="1404" y="434"/>
                    </a:lnTo>
                    <a:lnTo>
                      <a:pt x="1405" y="426"/>
                    </a:lnTo>
                    <a:cubicBezTo>
                      <a:pt x="1407" y="423"/>
                      <a:pt x="1408" y="418"/>
                      <a:pt x="1408" y="415"/>
                    </a:cubicBezTo>
                    <a:cubicBezTo>
                      <a:pt x="1408" y="414"/>
                      <a:pt x="1408" y="411"/>
                      <a:pt x="1408" y="409"/>
                    </a:cubicBezTo>
                    <a:lnTo>
                      <a:pt x="1410" y="400"/>
                    </a:lnTo>
                    <a:lnTo>
                      <a:pt x="1411" y="394"/>
                    </a:lnTo>
                    <a:cubicBezTo>
                      <a:pt x="1411" y="389"/>
                      <a:pt x="1411" y="386"/>
                      <a:pt x="1411" y="381"/>
                    </a:cubicBezTo>
                    <a:cubicBezTo>
                      <a:pt x="1411" y="286"/>
                      <a:pt x="1344" y="194"/>
                      <a:pt x="1219" y="122"/>
                    </a:cubicBezTo>
                    <a:cubicBezTo>
                      <a:pt x="1085" y="43"/>
                      <a:pt x="904" y="0"/>
                      <a:pt x="7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3"/>
              <p:cNvSpPr/>
              <p:nvPr/>
            </p:nvSpPr>
            <p:spPr>
              <a:xfrm>
                <a:off x="-2460265" y="1055179"/>
                <a:ext cx="63604" cy="36685"/>
              </a:xfrm>
              <a:custGeom>
                <a:rect b="b" l="l" r="r" t="t"/>
                <a:pathLst>
                  <a:path extrusionOk="0" h="879" w="1524">
                    <a:moveTo>
                      <a:pt x="768" y="56"/>
                    </a:moveTo>
                    <a:cubicBezTo>
                      <a:pt x="961" y="56"/>
                      <a:pt x="1142" y="99"/>
                      <a:pt x="1276" y="178"/>
                    </a:cubicBezTo>
                    <a:cubicBezTo>
                      <a:pt x="1401" y="250"/>
                      <a:pt x="1468" y="342"/>
                      <a:pt x="1468" y="437"/>
                    </a:cubicBezTo>
                    <a:cubicBezTo>
                      <a:pt x="1468" y="442"/>
                      <a:pt x="1468" y="445"/>
                      <a:pt x="1467" y="448"/>
                    </a:cubicBezTo>
                    <a:lnTo>
                      <a:pt x="1467" y="456"/>
                    </a:lnTo>
                    <a:lnTo>
                      <a:pt x="1465" y="464"/>
                    </a:lnTo>
                    <a:cubicBezTo>
                      <a:pt x="1465" y="467"/>
                      <a:pt x="1465" y="470"/>
                      <a:pt x="1465" y="471"/>
                    </a:cubicBezTo>
                    <a:cubicBezTo>
                      <a:pt x="1465" y="474"/>
                      <a:pt x="1464" y="479"/>
                      <a:pt x="1462" y="482"/>
                    </a:cubicBezTo>
                    <a:lnTo>
                      <a:pt x="1461" y="490"/>
                    </a:lnTo>
                    <a:lnTo>
                      <a:pt x="1459" y="497"/>
                    </a:lnTo>
                    <a:cubicBezTo>
                      <a:pt x="1458" y="501"/>
                      <a:pt x="1458" y="502"/>
                      <a:pt x="1458" y="505"/>
                    </a:cubicBezTo>
                    <a:cubicBezTo>
                      <a:pt x="1456" y="508"/>
                      <a:pt x="1455" y="511"/>
                      <a:pt x="1451" y="516"/>
                    </a:cubicBezTo>
                    <a:lnTo>
                      <a:pt x="1450" y="524"/>
                    </a:lnTo>
                    <a:lnTo>
                      <a:pt x="1445" y="531"/>
                    </a:lnTo>
                    <a:cubicBezTo>
                      <a:pt x="1445" y="533"/>
                      <a:pt x="1444" y="536"/>
                      <a:pt x="1442" y="537"/>
                    </a:cubicBezTo>
                    <a:cubicBezTo>
                      <a:pt x="1441" y="542"/>
                      <a:pt x="1438" y="545"/>
                      <a:pt x="1436" y="550"/>
                    </a:cubicBezTo>
                    <a:lnTo>
                      <a:pt x="1431" y="556"/>
                    </a:lnTo>
                    <a:lnTo>
                      <a:pt x="1427" y="564"/>
                    </a:lnTo>
                    <a:cubicBezTo>
                      <a:pt x="1425" y="567"/>
                      <a:pt x="1424" y="570"/>
                      <a:pt x="1422" y="571"/>
                    </a:cubicBezTo>
                    <a:cubicBezTo>
                      <a:pt x="1419" y="576"/>
                      <a:pt x="1416" y="581"/>
                      <a:pt x="1413" y="584"/>
                    </a:cubicBezTo>
                    <a:lnTo>
                      <a:pt x="1407" y="590"/>
                    </a:lnTo>
                    <a:lnTo>
                      <a:pt x="1401" y="597"/>
                    </a:lnTo>
                    <a:cubicBezTo>
                      <a:pt x="1399" y="601"/>
                      <a:pt x="1398" y="604"/>
                      <a:pt x="1396" y="605"/>
                    </a:cubicBezTo>
                    <a:cubicBezTo>
                      <a:pt x="1391" y="610"/>
                      <a:pt x="1387" y="614"/>
                      <a:pt x="1381" y="619"/>
                    </a:cubicBezTo>
                    <a:lnTo>
                      <a:pt x="1376" y="625"/>
                    </a:lnTo>
                    <a:lnTo>
                      <a:pt x="1368" y="631"/>
                    </a:lnTo>
                    <a:cubicBezTo>
                      <a:pt x="1367" y="634"/>
                      <a:pt x="1364" y="636"/>
                      <a:pt x="1362" y="639"/>
                    </a:cubicBezTo>
                    <a:cubicBezTo>
                      <a:pt x="1356" y="644"/>
                      <a:pt x="1348" y="648"/>
                      <a:pt x="1342" y="654"/>
                    </a:cubicBezTo>
                    <a:lnTo>
                      <a:pt x="1336" y="659"/>
                    </a:lnTo>
                    <a:lnTo>
                      <a:pt x="1328" y="665"/>
                    </a:lnTo>
                    <a:cubicBezTo>
                      <a:pt x="1325" y="667"/>
                      <a:pt x="1324" y="668"/>
                      <a:pt x="1321" y="671"/>
                    </a:cubicBezTo>
                    <a:cubicBezTo>
                      <a:pt x="1305" y="681"/>
                      <a:pt x="1290" y="691"/>
                      <a:pt x="1273" y="701"/>
                    </a:cubicBezTo>
                    <a:cubicBezTo>
                      <a:pt x="1138" y="779"/>
                      <a:pt x="958" y="822"/>
                      <a:pt x="764" y="822"/>
                    </a:cubicBezTo>
                    <a:cubicBezTo>
                      <a:pt x="572" y="822"/>
                      <a:pt x="392" y="779"/>
                      <a:pt x="258" y="701"/>
                    </a:cubicBezTo>
                    <a:cubicBezTo>
                      <a:pt x="241" y="691"/>
                      <a:pt x="226" y="681"/>
                      <a:pt x="210" y="671"/>
                    </a:cubicBezTo>
                    <a:lnTo>
                      <a:pt x="199" y="662"/>
                    </a:lnTo>
                    <a:cubicBezTo>
                      <a:pt x="189" y="654"/>
                      <a:pt x="179" y="647"/>
                      <a:pt x="169" y="639"/>
                    </a:cubicBezTo>
                    <a:lnTo>
                      <a:pt x="164" y="634"/>
                    </a:lnTo>
                    <a:lnTo>
                      <a:pt x="158" y="628"/>
                    </a:lnTo>
                    <a:lnTo>
                      <a:pt x="153" y="624"/>
                    </a:lnTo>
                    <a:cubicBezTo>
                      <a:pt x="147" y="617"/>
                      <a:pt x="141" y="611"/>
                      <a:pt x="136" y="607"/>
                    </a:cubicBezTo>
                    <a:lnTo>
                      <a:pt x="132" y="601"/>
                    </a:lnTo>
                    <a:lnTo>
                      <a:pt x="127" y="593"/>
                    </a:lnTo>
                    <a:lnTo>
                      <a:pt x="122" y="588"/>
                    </a:lnTo>
                    <a:cubicBezTo>
                      <a:pt x="118" y="582"/>
                      <a:pt x="113" y="577"/>
                      <a:pt x="109" y="573"/>
                    </a:cubicBezTo>
                    <a:cubicBezTo>
                      <a:pt x="109" y="570"/>
                      <a:pt x="107" y="568"/>
                      <a:pt x="106" y="565"/>
                    </a:cubicBezTo>
                    <a:lnTo>
                      <a:pt x="101" y="557"/>
                    </a:lnTo>
                    <a:lnTo>
                      <a:pt x="96" y="551"/>
                    </a:lnTo>
                    <a:cubicBezTo>
                      <a:pt x="95" y="547"/>
                      <a:pt x="92" y="544"/>
                      <a:pt x="90" y="539"/>
                    </a:cubicBezTo>
                    <a:cubicBezTo>
                      <a:pt x="89" y="536"/>
                      <a:pt x="87" y="534"/>
                      <a:pt x="87" y="531"/>
                    </a:cubicBezTo>
                    <a:lnTo>
                      <a:pt x="82" y="524"/>
                    </a:lnTo>
                    <a:lnTo>
                      <a:pt x="79" y="516"/>
                    </a:lnTo>
                    <a:cubicBezTo>
                      <a:pt x="78" y="513"/>
                      <a:pt x="76" y="510"/>
                      <a:pt x="75" y="505"/>
                    </a:cubicBezTo>
                    <a:cubicBezTo>
                      <a:pt x="75" y="504"/>
                      <a:pt x="75" y="501"/>
                      <a:pt x="73" y="497"/>
                    </a:cubicBezTo>
                    <a:lnTo>
                      <a:pt x="72" y="490"/>
                    </a:lnTo>
                    <a:lnTo>
                      <a:pt x="70" y="484"/>
                    </a:lnTo>
                    <a:cubicBezTo>
                      <a:pt x="69" y="479"/>
                      <a:pt x="67" y="476"/>
                      <a:pt x="67" y="473"/>
                    </a:cubicBezTo>
                    <a:cubicBezTo>
                      <a:pt x="67" y="470"/>
                      <a:pt x="67" y="468"/>
                      <a:pt x="67" y="465"/>
                    </a:cubicBezTo>
                    <a:lnTo>
                      <a:pt x="66" y="457"/>
                    </a:lnTo>
                    <a:cubicBezTo>
                      <a:pt x="58" y="356"/>
                      <a:pt x="129" y="253"/>
                      <a:pt x="261" y="176"/>
                    </a:cubicBezTo>
                    <a:cubicBezTo>
                      <a:pt x="396" y="99"/>
                      <a:pt x="576" y="56"/>
                      <a:pt x="768" y="56"/>
                    </a:cubicBezTo>
                    <a:close/>
                    <a:moveTo>
                      <a:pt x="768" y="1"/>
                    </a:moveTo>
                    <a:cubicBezTo>
                      <a:pt x="575" y="1"/>
                      <a:pt x="381" y="44"/>
                      <a:pt x="233" y="130"/>
                    </a:cubicBezTo>
                    <a:cubicBezTo>
                      <a:pt x="73" y="221"/>
                      <a:pt x="1" y="344"/>
                      <a:pt x="12" y="464"/>
                    </a:cubicBezTo>
                    <a:lnTo>
                      <a:pt x="12" y="462"/>
                    </a:lnTo>
                    <a:cubicBezTo>
                      <a:pt x="12" y="468"/>
                      <a:pt x="12" y="476"/>
                      <a:pt x="13" y="482"/>
                    </a:cubicBezTo>
                    <a:cubicBezTo>
                      <a:pt x="13" y="490"/>
                      <a:pt x="16" y="497"/>
                      <a:pt x="18" y="505"/>
                    </a:cubicBezTo>
                    <a:cubicBezTo>
                      <a:pt x="19" y="511"/>
                      <a:pt x="21" y="517"/>
                      <a:pt x="22" y="524"/>
                    </a:cubicBezTo>
                    <a:cubicBezTo>
                      <a:pt x="26" y="531"/>
                      <a:pt x="30" y="539"/>
                      <a:pt x="33" y="547"/>
                    </a:cubicBezTo>
                    <a:cubicBezTo>
                      <a:pt x="35" y="551"/>
                      <a:pt x="36" y="559"/>
                      <a:pt x="41" y="565"/>
                    </a:cubicBezTo>
                    <a:cubicBezTo>
                      <a:pt x="44" y="573"/>
                      <a:pt x="49" y="581"/>
                      <a:pt x="55" y="587"/>
                    </a:cubicBezTo>
                    <a:cubicBezTo>
                      <a:pt x="58" y="593"/>
                      <a:pt x="61" y="599"/>
                      <a:pt x="64" y="605"/>
                    </a:cubicBezTo>
                    <a:cubicBezTo>
                      <a:pt x="70" y="613"/>
                      <a:pt x="76" y="621"/>
                      <a:pt x="84" y="630"/>
                    </a:cubicBezTo>
                    <a:cubicBezTo>
                      <a:pt x="89" y="634"/>
                      <a:pt x="92" y="639"/>
                      <a:pt x="95" y="644"/>
                    </a:cubicBezTo>
                    <a:cubicBezTo>
                      <a:pt x="102" y="651"/>
                      <a:pt x="112" y="661"/>
                      <a:pt x="121" y="668"/>
                    </a:cubicBezTo>
                    <a:cubicBezTo>
                      <a:pt x="126" y="673"/>
                      <a:pt x="129" y="676"/>
                      <a:pt x="133" y="681"/>
                    </a:cubicBezTo>
                    <a:cubicBezTo>
                      <a:pt x="144" y="690"/>
                      <a:pt x="155" y="697"/>
                      <a:pt x="167" y="707"/>
                    </a:cubicBezTo>
                    <a:cubicBezTo>
                      <a:pt x="170" y="710"/>
                      <a:pt x="175" y="713"/>
                      <a:pt x="178" y="716"/>
                    </a:cubicBezTo>
                    <a:cubicBezTo>
                      <a:pt x="195" y="728"/>
                      <a:pt x="212" y="739"/>
                      <a:pt x="230" y="750"/>
                    </a:cubicBezTo>
                    <a:cubicBezTo>
                      <a:pt x="378" y="836"/>
                      <a:pt x="570" y="879"/>
                      <a:pt x="765" y="879"/>
                    </a:cubicBezTo>
                    <a:cubicBezTo>
                      <a:pt x="959" y="879"/>
                      <a:pt x="1153" y="836"/>
                      <a:pt x="1301" y="750"/>
                    </a:cubicBezTo>
                    <a:cubicBezTo>
                      <a:pt x="1319" y="739"/>
                      <a:pt x="1336" y="728"/>
                      <a:pt x="1353" y="716"/>
                    </a:cubicBezTo>
                    <a:cubicBezTo>
                      <a:pt x="1359" y="711"/>
                      <a:pt x="1364" y="707"/>
                      <a:pt x="1370" y="704"/>
                    </a:cubicBezTo>
                    <a:cubicBezTo>
                      <a:pt x="1379" y="696"/>
                      <a:pt x="1390" y="688"/>
                      <a:pt x="1399" y="681"/>
                    </a:cubicBezTo>
                    <a:cubicBezTo>
                      <a:pt x="1404" y="676"/>
                      <a:pt x="1408" y="671"/>
                      <a:pt x="1413" y="665"/>
                    </a:cubicBezTo>
                    <a:cubicBezTo>
                      <a:pt x="1421" y="659"/>
                      <a:pt x="1430" y="651"/>
                      <a:pt x="1436" y="644"/>
                    </a:cubicBezTo>
                    <a:cubicBezTo>
                      <a:pt x="1442" y="637"/>
                      <a:pt x="1445" y="631"/>
                      <a:pt x="1450" y="627"/>
                    </a:cubicBezTo>
                    <a:cubicBezTo>
                      <a:pt x="1456" y="619"/>
                      <a:pt x="1462" y="611"/>
                      <a:pt x="1468" y="604"/>
                    </a:cubicBezTo>
                    <a:cubicBezTo>
                      <a:pt x="1473" y="599"/>
                      <a:pt x="1476" y="593"/>
                      <a:pt x="1479" y="587"/>
                    </a:cubicBezTo>
                    <a:cubicBezTo>
                      <a:pt x="1484" y="579"/>
                      <a:pt x="1488" y="571"/>
                      <a:pt x="1493" y="564"/>
                    </a:cubicBezTo>
                    <a:cubicBezTo>
                      <a:pt x="1496" y="557"/>
                      <a:pt x="1498" y="551"/>
                      <a:pt x="1501" y="545"/>
                    </a:cubicBezTo>
                    <a:cubicBezTo>
                      <a:pt x="1504" y="537"/>
                      <a:pt x="1507" y="530"/>
                      <a:pt x="1510" y="524"/>
                    </a:cubicBezTo>
                    <a:cubicBezTo>
                      <a:pt x="1511" y="516"/>
                      <a:pt x="1513" y="510"/>
                      <a:pt x="1515" y="504"/>
                    </a:cubicBezTo>
                    <a:cubicBezTo>
                      <a:pt x="1516" y="496"/>
                      <a:pt x="1519" y="488"/>
                      <a:pt x="1521" y="481"/>
                    </a:cubicBezTo>
                    <a:cubicBezTo>
                      <a:pt x="1522" y="474"/>
                      <a:pt x="1522" y="468"/>
                      <a:pt x="1522" y="462"/>
                    </a:cubicBezTo>
                    <a:cubicBezTo>
                      <a:pt x="1522" y="454"/>
                      <a:pt x="1524" y="447"/>
                      <a:pt x="1524" y="439"/>
                    </a:cubicBezTo>
                    <a:cubicBezTo>
                      <a:pt x="1524" y="327"/>
                      <a:pt x="1451" y="216"/>
                      <a:pt x="1304" y="130"/>
                    </a:cubicBezTo>
                    <a:cubicBezTo>
                      <a:pt x="1156" y="44"/>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3"/>
              <p:cNvSpPr/>
              <p:nvPr/>
            </p:nvSpPr>
            <p:spPr>
              <a:xfrm>
                <a:off x="-2415567" y="970248"/>
                <a:ext cx="96324" cy="53922"/>
              </a:xfrm>
              <a:custGeom>
                <a:rect b="b" l="l" r="r" t="t"/>
                <a:pathLst>
                  <a:path extrusionOk="0" h="1292" w="2308">
                    <a:moveTo>
                      <a:pt x="2308" y="1"/>
                    </a:moveTo>
                    <a:cubicBezTo>
                      <a:pt x="1645" y="464"/>
                      <a:pt x="868" y="868"/>
                      <a:pt x="1" y="1200"/>
                    </a:cubicBezTo>
                    <a:lnTo>
                      <a:pt x="1" y="1202"/>
                    </a:lnTo>
                    <a:lnTo>
                      <a:pt x="1" y="1291"/>
                    </a:lnTo>
                    <a:cubicBezTo>
                      <a:pt x="867" y="959"/>
                      <a:pt x="1643" y="554"/>
                      <a:pt x="2308" y="91"/>
                    </a:cubicBezTo>
                    <a:lnTo>
                      <a:pt x="230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3"/>
              <p:cNvSpPr/>
              <p:nvPr/>
            </p:nvSpPr>
            <p:spPr>
              <a:xfrm>
                <a:off x="-2423079" y="928847"/>
                <a:ext cx="159762" cy="92860"/>
              </a:xfrm>
              <a:custGeom>
                <a:rect b="b" l="l" r="r" t="t"/>
                <a:pathLst>
                  <a:path extrusionOk="0" h="2225" w="3828">
                    <a:moveTo>
                      <a:pt x="3731" y="0"/>
                    </a:moveTo>
                    <a:lnTo>
                      <a:pt x="2120" y="780"/>
                    </a:lnTo>
                    <a:cubicBezTo>
                      <a:pt x="1322" y="1166"/>
                      <a:pt x="627" y="1619"/>
                      <a:pt x="54" y="2120"/>
                    </a:cubicBezTo>
                    <a:lnTo>
                      <a:pt x="1" y="2168"/>
                    </a:lnTo>
                    <a:lnTo>
                      <a:pt x="99" y="2225"/>
                    </a:lnTo>
                    <a:lnTo>
                      <a:pt x="181" y="2194"/>
                    </a:lnTo>
                    <a:cubicBezTo>
                      <a:pt x="1048" y="1860"/>
                      <a:pt x="1823" y="1457"/>
                      <a:pt x="2488" y="993"/>
                    </a:cubicBezTo>
                    <a:lnTo>
                      <a:pt x="3828" y="57"/>
                    </a:lnTo>
                    <a:lnTo>
                      <a:pt x="3731" y="0"/>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3"/>
              <p:cNvSpPr/>
              <p:nvPr/>
            </p:nvSpPr>
            <p:spPr>
              <a:xfrm>
                <a:off x="-2441776" y="1013444"/>
                <a:ext cx="29089" cy="64856"/>
              </a:xfrm>
              <a:custGeom>
                <a:rect b="b" l="l" r="r" t="t"/>
                <a:pathLst>
                  <a:path extrusionOk="0" h="1554" w="697">
                    <a:moveTo>
                      <a:pt x="696" y="2"/>
                    </a:moveTo>
                    <a:lnTo>
                      <a:pt x="696" y="13"/>
                    </a:lnTo>
                    <a:lnTo>
                      <a:pt x="696" y="13"/>
                    </a:lnTo>
                    <a:cubicBezTo>
                      <a:pt x="696" y="13"/>
                      <a:pt x="696" y="13"/>
                      <a:pt x="696" y="13"/>
                    </a:cubicBezTo>
                    <a:cubicBezTo>
                      <a:pt x="696" y="9"/>
                      <a:pt x="696" y="5"/>
                      <a:pt x="696" y="2"/>
                    </a:cubicBezTo>
                    <a:close/>
                    <a:moveTo>
                      <a:pt x="2" y="1"/>
                    </a:moveTo>
                    <a:lnTo>
                      <a:pt x="1" y="1351"/>
                    </a:lnTo>
                    <a:cubicBezTo>
                      <a:pt x="1" y="1402"/>
                      <a:pt x="35" y="1454"/>
                      <a:pt x="102" y="1494"/>
                    </a:cubicBezTo>
                    <a:cubicBezTo>
                      <a:pt x="171" y="1534"/>
                      <a:pt x="260" y="1553"/>
                      <a:pt x="348" y="1553"/>
                    </a:cubicBezTo>
                    <a:cubicBezTo>
                      <a:pt x="437" y="1553"/>
                      <a:pt x="525" y="1534"/>
                      <a:pt x="593" y="1494"/>
                    </a:cubicBezTo>
                    <a:cubicBezTo>
                      <a:pt x="661" y="1456"/>
                      <a:pt x="695" y="1405"/>
                      <a:pt x="695" y="1353"/>
                    </a:cubicBezTo>
                    <a:lnTo>
                      <a:pt x="696" y="13"/>
                    </a:lnTo>
                    <a:lnTo>
                      <a:pt x="696" y="13"/>
                    </a:lnTo>
                    <a:cubicBezTo>
                      <a:pt x="695" y="16"/>
                      <a:pt x="695" y="18"/>
                      <a:pt x="695" y="21"/>
                    </a:cubicBezTo>
                    <a:cubicBezTo>
                      <a:pt x="695" y="25"/>
                      <a:pt x="693" y="29"/>
                      <a:pt x="692" y="32"/>
                    </a:cubicBezTo>
                    <a:cubicBezTo>
                      <a:pt x="692" y="35"/>
                      <a:pt x="690" y="38"/>
                      <a:pt x="690" y="41"/>
                    </a:cubicBezTo>
                    <a:cubicBezTo>
                      <a:pt x="689" y="44"/>
                      <a:pt x="687" y="47"/>
                      <a:pt x="685" y="50"/>
                    </a:cubicBezTo>
                    <a:cubicBezTo>
                      <a:pt x="684" y="53"/>
                      <a:pt x="684" y="56"/>
                      <a:pt x="682" y="59"/>
                    </a:cubicBezTo>
                    <a:cubicBezTo>
                      <a:pt x="679" y="62"/>
                      <a:pt x="678" y="65"/>
                      <a:pt x="676" y="70"/>
                    </a:cubicBezTo>
                    <a:cubicBezTo>
                      <a:pt x="673" y="73"/>
                      <a:pt x="673" y="75"/>
                      <a:pt x="670" y="78"/>
                    </a:cubicBezTo>
                    <a:cubicBezTo>
                      <a:pt x="669" y="82"/>
                      <a:pt x="665" y="85"/>
                      <a:pt x="662" y="88"/>
                    </a:cubicBezTo>
                    <a:cubicBezTo>
                      <a:pt x="659" y="92"/>
                      <a:pt x="659" y="93"/>
                      <a:pt x="656" y="96"/>
                    </a:cubicBezTo>
                    <a:cubicBezTo>
                      <a:pt x="653" y="99"/>
                      <a:pt x="649" y="102"/>
                      <a:pt x="645" y="107"/>
                    </a:cubicBezTo>
                    <a:cubicBezTo>
                      <a:pt x="644" y="108"/>
                      <a:pt x="641" y="110"/>
                      <a:pt x="639" y="113"/>
                    </a:cubicBezTo>
                    <a:cubicBezTo>
                      <a:pt x="635" y="116"/>
                      <a:pt x="630" y="121"/>
                      <a:pt x="624" y="124"/>
                    </a:cubicBezTo>
                    <a:cubicBezTo>
                      <a:pt x="622" y="125"/>
                      <a:pt x="621" y="127"/>
                      <a:pt x="619" y="128"/>
                    </a:cubicBezTo>
                    <a:cubicBezTo>
                      <a:pt x="612" y="133"/>
                      <a:pt x="604" y="139"/>
                      <a:pt x="595" y="144"/>
                    </a:cubicBezTo>
                    <a:cubicBezTo>
                      <a:pt x="528" y="183"/>
                      <a:pt x="439" y="203"/>
                      <a:pt x="350" y="203"/>
                    </a:cubicBezTo>
                    <a:cubicBezTo>
                      <a:pt x="262" y="203"/>
                      <a:pt x="172" y="183"/>
                      <a:pt x="104" y="144"/>
                    </a:cubicBezTo>
                    <a:cubicBezTo>
                      <a:pt x="96" y="139"/>
                      <a:pt x="89" y="133"/>
                      <a:pt x="81" y="128"/>
                    </a:cubicBezTo>
                    <a:cubicBezTo>
                      <a:pt x="78" y="127"/>
                      <a:pt x="75" y="124"/>
                      <a:pt x="73" y="122"/>
                    </a:cubicBezTo>
                    <a:cubicBezTo>
                      <a:pt x="69" y="119"/>
                      <a:pt x="64" y="116"/>
                      <a:pt x="61" y="112"/>
                    </a:cubicBezTo>
                    <a:cubicBezTo>
                      <a:pt x="58" y="110"/>
                      <a:pt x="55" y="108"/>
                      <a:pt x="53" y="105"/>
                    </a:cubicBezTo>
                    <a:cubicBezTo>
                      <a:pt x="50" y="102"/>
                      <a:pt x="46" y="99"/>
                      <a:pt x="42" y="95"/>
                    </a:cubicBezTo>
                    <a:cubicBezTo>
                      <a:pt x="41" y="93"/>
                      <a:pt x="38" y="90"/>
                      <a:pt x="36" y="87"/>
                    </a:cubicBezTo>
                    <a:cubicBezTo>
                      <a:pt x="33" y="84"/>
                      <a:pt x="30" y="81"/>
                      <a:pt x="29" y="78"/>
                    </a:cubicBezTo>
                    <a:cubicBezTo>
                      <a:pt x="27" y="75"/>
                      <a:pt x="24" y="72"/>
                      <a:pt x="22" y="68"/>
                    </a:cubicBezTo>
                    <a:cubicBezTo>
                      <a:pt x="21" y="65"/>
                      <a:pt x="18" y="62"/>
                      <a:pt x="18" y="59"/>
                    </a:cubicBezTo>
                    <a:cubicBezTo>
                      <a:pt x="15" y="56"/>
                      <a:pt x="15" y="53"/>
                      <a:pt x="13" y="50"/>
                    </a:cubicBezTo>
                    <a:cubicBezTo>
                      <a:pt x="12" y="47"/>
                      <a:pt x="10" y="42"/>
                      <a:pt x="9" y="39"/>
                    </a:cubicBezTo>
                    <a:cubicBezTo>
                      <a:pt x="9" y="38"/>
                      <a:pt x="7" y="35"/>
                      <a:pt x="7" y="32"/>
                    </a:cubicBezTo>
                    <a:cubicBezTo>
                      <a:pt x="6" y="29"/>
                      <a:pt x="4" y="24"/>
                      <a:pt x="4" y="21"/>
                    </a:cubicBezTo>
                    <a:cubicBezTo>
                      <a:pt x="4" y="18"/>
                      <a:pt x="4" y="15"/>
                      <a:pt x="4" y="12"/>
                    </a:cubicBezTo>
                    <a:cubicBezTo>
                      <a:pt x="2" y="9"/>
                      <a:pt x="2" y="5"/>
                      <a:pt x="2" y="2"/>
                    </a:cubicBezTo>
                    <a:lnTo>
                      <a:pt x="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3"/>
              <p:cNvSpPr/>
              <p:nvPr/>
            </p:nvSpPr>
            <p:spPr>
              <a:xfrm>
                <a:off x="-2441693" y="1005139"/>
                <a:ext cx="29173" cy="16777"/>
              </a:xfrm>
              <a:custGeom>
                <a:rect b="b" l="l" r="r" t="t"/>
                <a:pathLst>
                  <a:path extrusionOk="0" h="402" w="699">
                    <a:moveTo>
                      <a:pt x="347" y="1"/>
                    </a:moveTo>
                    <a:cubicBezTo>
                      <a:pt x="258" y="1"/>
                      <a:pt x="168" y="20"/>
                      <a:pt x="100" y="60"/>
                    </a:cubicBezTo>
                    <a:cubicBezTo>
                      <a:pt x="33" y="98"/>
                      <a:pt x="0" y="149"/>
                      <a:pt x="0" y="201"/>
                    </a:cubicBezTo>
                    <a:cubicBezTo>
                      <a:pt x="0" y="204"/>
                      <a:pt x="0" y="208"/>
                      <a:pt x="0" y="211"/>
                    </a:cubicBezTo>
                    <a:lnTo>
                      <a:pt x="2" y="211"/>
                    </a:lnTo>
                    <a:cubicBezTo>
                      <a:pt x="2" y="214"/>
                      <a:pt x="2" y="217"/>
                      <a:pt x="2" y="220"/>
                    </a:cubicBezTo>
                    <a:cubicBezTo>
                      <a:pt x="2" y="223"/>
                      <a:pt x="4" y="228"/>
                      <a:pt x="5" y="231"/>
                    </a:cubicBezTo>
                    <a:cubicBezTo>
                      <a:pt x="5" y="234"/>
                      <a:pt x="7" y="237"/>
                      <a:pt x="7" y="238"/>
                    </a:cubicBezTo>
                    <a:cubicBezTo>
                      <a:pt x="8" y="241"/>
                      <a:pt x="10" y="246"/>
                      <a:pt x="11" y="249"/>
                    </a:cubicBezTo>
                    <a:cubicBezTo>
                      <a:pt x="13" y="252"/>
                      <a:pt x="13" y="255"/>
                      <a:pt x="14" y="258"/>
                    </a:cubicBezTo>
                    <a:cubicBezTo>
                      <a:pt x="16" y="261"/>
                      <a:pt x="19" y="264"/>
                      <a:pt x="20" y="267"/>
                    </a:cubicBezTo>
                    <a:cubicBezTo>
                      <a:pt x="22" y="271"/>
                      <a:pt x="25" y="274"/>
                      <a:pt x="27" y="277"/>
                    </a:cubicBezTo>
                    <a:cubicBezTo>
                      <a:pt x="28" y="280"/>
                      <a:pt x="31" y="283"/>
                      <a:pt x="34" y="286"/>
                    </a:cubicBezTo>
                    <a:cubicBezTo>
                      <a:pt x="36" y="289"/>
                      <a:pt x="39" y="292"/>
                      <a:pt x="40" y="294"/>
                    </a:cubicBezTo>
                    <a:cubicBezTo>
                      <a:pt x="44" y="298"/>
                      <a:pt x="48" y="301"/>
                      <a:pt x="51" y="304"/>
                    </a:cubicBezTo>
                    <a:cubicBezTo>
                      <a:pt x="53" y="307"/>
                      <a:pt x="56" y="309"/>
                      <a:pt x="59" y="311"/>
                    </a:cubicBezTo>
                    <a:cubicBezTo>
                      <a:pt x="62" y="315"/>
                      <a:pt x="67" y="318"/>
                      <a:pt x="71" y="321"/>
                    </a:cubicBezTo>
                    <a:cubicBezTo>
                      <a:pt x="73" y="323"/>
                      <a:pt x="76" y="326"/>
                      <a:pt x="79" y="327"/>
                    </a:cubicBezTo>
                    <a:cubicBezTo>
                      <a:pt x="87" y="332"/>
                      <a:pt x="94" y="338"/>
                      <a:pt x="102" y="343"/>
                    </a:cubicBezTo>
                    <a:cubicBezTo>
                      <a:pt x="170" y="382"/>
                      <a:pt x="260" y="402"/>
                      <a:pt x="348" y="402"/>
                    </a:cubicBezTo>
                    <a:cubicBezTo>
                      <a:pt x="437" y="402"/>
                      <a:pt x="526" y="382"/>
                      <a:pt x="593" y="343"/>
                    </a:cubicBezTo>
                    <a:cubicBezTo>
                      <a:pt x="602" y="338"/>
                      <a:pt x="610" y="332"/>
                      <a:pt x="617" y="327"/>
                    </a:cubicBezTo>
                    <a:cubicBezTo>
                      <a:pt x="619" y="326"/>
                      <a:pt x="620" y="324"/>
                      <a:pt x="622" y="323"/>
                    </a:cubicBezTo>
                    <a:cubicBezTo>
                      <a:pt x="628" y="320"/>
                      <a:pt x="633" y="315"/>
                      <a:pt x="637" y="312"/>
                    </a:cubicBezTo>
                    <a:cubicBezTo>
                      <a:pt x="639" y="309"/>
                      <a:pt x="642" y="307"/>
                      <a:pt x="643" y="306"/>
                    </a:cubicBezTo>
                    <a:cubicBezTo>
                      <a:pt x="647" y="301"/>
                      <a:pt x="651" y="298"/>
                      <a:pt x="654" y="295"/>
                    </a:cubicBezTo>
                    <a:cubicBezTo>
                      <a:pt x="657" y="292"/>
                      <a:pt x="659" y="291"/>
                      <a:pt x="660" y="287"/>
                    </a:cubicBezTo>
                    <a:cubicBezTo>
                      <a:pt x="663" y="284"/>
                      <a:pt x="667" y="281"/>
                      <a:pt x="668" y="277"/>
                    </a:cubicBezTo>
                    <a:cubicBezTo>
                      <a:pt x="671" y="274"/>
                      <a:pt x="673" y="272"/>
                      <a:pt x="674" y="269"/>
                    </a:cubicBezTo>
                    <a:cubicBezTo>
                      <a:pt x="676" y="264"/>
                      <a:pt x="677" y="261"/>
                      <a:pt x="680" y="258"/>
                    </a:cubicBezTo>
                    <a:cubicBezTo>
                      <a:pt x="682" y="255"/>
                      <a:pt x="682" y="252"/>
                      <a:pt x="683" y="249"/>
                    </a:cubicBezTo>
                    <a:cubicBezTo>
                      <a:pt x="685" y="246"/>
                      <a:pt x="687" y="243"/>
                      <a:pt x="688" y="240"/>
                    </a:cubicBezTo>
                    <a:cubicBezTo>
                      <a:pt x="688" y="237"/>
                      <a:pt x="690" y="234"/>
                      <a:pt x="690" y="231"/>
                    </a:cubicBezTo>
                    <a:cubicBezTo>
                      <a:pt x="691" y="228"/>
                      <a:pt x="691" y="224"/>
                      <a:pt x="693" y="220"/>
                    </a:cubicBezTo>
                    <a:cubicBezTo>
                      <a:pt x="693" y="217"/>
                      <a:pt x="693" y="215"/>
                      <a:pt x="693" y="212"/>
                    </a:cubicBezTo>
                    <a:cubicBezTo>
                      <a:pt x="699" y="157"/>
                      <a:pt x="665" y="101"/>
                      <a:pt x="593" y="58"/>
                    </a:cubicBezTo>
                    <a:cubicBezTo>
                      <a:pt x="525" y="20"/>
                      <a:pt x="4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3"/>
              <p:cNvSpPr/>
              <p:nvPr/>
            </p:nvSpPr>
            <p:spPr>
              <a:xfrm>
                <a:off x="-2440149" y="1006432"/>
                <a:ext cx="26043" cy="14148"/>
              </a:xfrm>
              <a:custGeom>
                <a:rect b="b" l="l" r="r" t="t"/>
                <a:pathLst>
                  <a:path extrusionOk="0" h="339" w="624">
                    <a:moveTo>
                      <a:pt x="309" y="1"/>
                    </a:moveTo>
                    <a:cubicBezTo>
                      <a:pt x="230" y="1"/>
                      <a:pt x="151" y="17"/>
                      <a:pt x="91" y="50"/>
                    </a:cubicBezTo>
                    <a:cubicBezTo>
                      <a:pt x="31" y="83"/>
                      <a:pt x="0" y="126"/>
                      <a:pt x="0" y="169"/>
                    </a:cubicBezTo>
                    <a:cubicBezTo>
                      <a:pt x="0" y="172"/>
                      <a:pt x="2" y="175"/>
                      <a:pt x="2" y="178"/>
                    </a:cubicBezTo>
                    <a:cubicBezTo>
                      <a:pt x="2" y="181"/>
                      <a:pt x="2" y="183"/>
                      <a:pt x="2" y="186"/>
                    </a:cubicBezTo>
                    <a:cubicBezTo>
                      <a:pt x="3" y="189"/>
                      <a:pt x="3" y="192"/>
                      <a:pt x="5" y="195"/>
                    </a:cubicBezTo>
                    <a:cubicBezTo>
                      <a:pt x="5" y="197"/>
                      <a:pt x="7" y="200"/>
                      <a:pt x="7" y="203"/>
                    </a:cubicBezTo>
                    <a:cubicBezTo>
                      <a:pt x="8" y="204"/>
                      <a:pt x="8" y="207"/>
                      <a:pt x="11" y="210"/>
                    </a:cubicBezTo>
                    <a:cubicBezTo>
                      <a:pt x="11" y="213"/>
                      <a:pt x="13" y="215"/>
                      <a:pt x="14" y="216"/>
                    </a:cubicBezTo>
                    <a:cubicBezTo>
                      <a:pt x="16" y="220"/>
                      <a:pt x="17" y="223"/>
                      <a:pt x="19" y="226"/>
                    </a:cubicBezTo>
                    <a:cubicBezTo>
                      <a:pt x="22" y="227"/>
                      <a:pt x="22" y="230"/>
                      <a:pt x="23" y="233"/>
                    </a:cubicBezTo>
                    <a:cubicBezTo>
                      <a:pt x="27" y="235"/>
                      <a:pt x="28" y="238"/>
                      <a:pt x="31" y="241"/>
                    </a:cubicBezTo>
                    <a:cubicBezTo>
                      <a:pt x="33" y="244"/>
                      <a:pt x="34" y="246"/>
                      <a:pt x="37" y="247"/>
                    </a:cubicBezTo>
                    <a:cubicBezTo>
                      <a:pt x="39" y="250"/>
                      <a:pt x="43" y="253"/>
                      <a:pt x="47" y="256"/>
                    </a:cubicBezTo>
                    <a:cubicBezTo>
                      <a:pt x="48" y="258"/>
                      <a:pt x="50" y="260"/>
                      <a:pt x="53" y="263"/>
                    </a:cubicBezTo>
                    <a:cubicBezTo>
                      <a:pt x="56" y="266"/>
                      <a:pt x="60" y="267"/>
                      <a:pt x="63" y="270"/>
                    </a:cubicBezTo>
                    <a:cubicBezTo>
                      <a:pt x="67" y="272"/>
                      <a:pt x="68" y="273"/>
                      <a:pt x="71" y="275"/>
                    </a:cubicBezTo>
                    <a:cubicBezTo>
                      <a:pt x="77" y="280"/>
                      <a:pt x="85" y="284"/>
                      <a:pt x="93" y="289"/>
                    </a:cubicBezTo>
                    <a:cubicBezTo>
                      <a:pt x="153" y="322"/>
                      <a:pt x="233" y="338"/>
                      <a:pt x="312" y="338"/>
                    </a:cubicBezTo>
                    <a:cubicBezTo>
                      <a:pt x="391" y="338"/>
                      <a:pt x="470" y="322"/>
                      <a:pt x="530" y="289"/>
                    </a:cubicBezTo>
                    <a:cubicBezTo>
                      <a:pt x="537" y="284"/>
                      <a:pt x="543" y="280"/>
                      <a:pt x="550" y="275"/>
                    </a:cubicBezTo>
                    <a:cubicBezTo>
                      <a:pt x="553" y="275"/>
                      <a:pt x="554" y="273"/>
                      <a:pt x="556" y="272"/>
                    </a:cubicBezTo>
                    <a:cubicBezTo>
                      <a:pt x="560" y="269"/>
                      <a:pt x="565" y="266"/>
                      <a:pt x="568" y="263"/>
                    </a:cubicBezTo>
                    <a:cubicBezTo>
                      <a:pt x="571" y="261"/>
                      <a:pt x="573" y="258"/>
                      <a:pt x="574" y="258"/>
                    </a:cubicBezTo>
                    <a:cubicBezTo>
                      <a:pt x="577" y="255"/>
                      <a:pt x="580" y="250"/>
                      <a:pt x="583" y="247"/>
                    </a:cubicBezTo>
                    <a:cubicBezTo>
                      <a:pt x="586" y="246"/>
                      <a:pt x="586" y="244"/>
                      <a:pt x="590" y="243"/>
                    </a:cubicBezTo>
                    <a:cubicBezTo>
                      <a:pt x="591" y="240"/>
                      <a:pt x="594" y="235"/>
                      <a:pt x="597" y="233"/>
                    </a:cubicBezTo>
                    <a:cubicBezTo>
                      <a:pt x="599" y="230"/>
                      <a:pt x="599" y="229"/>
                      <a:pt x="600" y="226"/>
                    </a:cubicBezTo>
                    <a:cubicBezTo>
                      <a:pt x="603" y="223"/>
                      <a:pt x="605" y="220"/>
                      <a:pt x="606" y="216"/>
                    </a:cubicBezTo>
                    <a:cubicBezTo>
                      <a:pt x="608" y="215"/>
                      <a:pt x="610" y="213"/>
                      <a:pt x="610" y="210"/>
                    </a:cubicBezTo>
                    <a:cubicBezTo>
                      <a:pt x="611" y="207"/>
                      <a:pt x="613" y="204"/>
                      <a:pt x="614" y="201"/>
                    </a:cubicBezTo>
                    <a:cubicBezTo>
                      <a:pt x="614" y="200"/>
                      <a:pt x="614" y="197"/>
                      <a:pt x="616" y="195"/>
                    </a:cubicBezTo>
                    <a:cubicBezTo>
                      <a:pt x="616" y="192"/>
                      <a:pt x="617" y="189"/>
                      <a:pt x="617" y="186"/>
                    </a:cubicBezTo>
                    <a:cubicBezTo>
                      <a:pt x="619" y="183"/>
                      <a:pt x="619" y="181"/>
                      <a:pt x="619" y="178"/>
                    </a:cubicBezTo>
                    <a:cubicBezTo>
                      <a:pt x="623" y="132"/>
                      <a:pt x="593" y="86"/>
                      <a:pt x="528" y="50"/>
                    </a:cubicBezTo>
                    <a:cubicBezTo>
                      <a:pt x="467" y="17"/>
                      <a:pt x="388" y="1"/>
                      <a:pt x="3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3"/>
              <p:cNvSpPr/>
              <p:nvPr/>
            </p:nvSpPr>
            <p:spPr>
              <a:xfrm>
                <a:off x="-2444907" y="1032600"/>
                <a:ext cx="27128" cy="31468"/>
              </a:xfrm>
              <a:custGeom>
                <a:rect b="b" l="l" r="r" t="t"/>
                <a:pathLst>
                  <a:path extrusionOk="0" h="754" w="650">
                    <a:moveTo>
                      <a:pt x="650" y="0"/>
                    </a:moveTo>
                    <a:lnTo>
                      <a:pt x="1" y="663"/>
                    </a:lnTo>
                    <a:lnTo>
                      <a:pt x="1" y="754"/>
                    </a:lnTo>
                    <a:lnTo>
                      <a:pt x="650" y="91"/>
                    </a:lnTo>
                    <a:lnTo>
                      <a:pt x="6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3"/>
              <p:cNvSpPr/>
              <p:nvPr/>
            </p:nvSpPr>
            <p:spPr>
              <a:xfrm>
                <a:off x="-2465816" y="1060271"/>
                <a:ext cx="20951" cy="16611"/>
              </a:xfrm>
              <a:custGeom>
                <a:rect b="b" l="l" r="r" t="t"/>
                <a:pathLst>
                  <a:path extrusionOk="0" h="398" w="502">
                    <a:moveTo>
                      <a:pt x="502" y="0"/>
                    </a:moveTo>
                    <a:cubicBezTo>
                      <a:pt x="368" y="119"/>
                      <a:pt x="197" y="223"/>
                      <a:pt x="0" y="308"/>
                    </a:cubicBezTo>
                    <a:lnTo>
                      <a:pt x="0" y="397"/>
                    </a:lnTo>
                    <a:cubicBezTo>
                      <a:pt x="197" y="312"/>
                      <a:pt x="366" y="209"/>
                      <a:pt x="502" y="91"/>
                    </a:cubicBezTo>
                    <a:lnTo>
                      <a:pt x="5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3"/>
              <p:cNvSpPr/>
              <p:nvPr/>
            </p:nvSpPr>
            <p:spPr>
              <a:xfrm>
                <a:off x="-2577415" y="1073083"/>
                <a:ext cx="111641" cy="51543"/>
              </a:xfrm>
              <a:custGeom>
                <a:rect b="b" l="l" r="r" t="t"/>
                <a:pathLst>
                  <a:path extrusionOk="0" h="1235" w="2675">
                    <a:moveTo>
                      <a:pt x="2674" y="1"/>
                    </a:moveTo>
                    <a:lnTo>
                      <a:pt x="1" y="1144"/>
                    </a:lnTo>
                    <a:lnTo>
                      <a:pt x="1" y="1234"/>
                    </a:lnTo>
                    <a:lnTo>
                      <a:pt x="2674" y="92"/>
                    </a:lnTo>
                    <a:lnTo>
                      <a:pt x="2674"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3"/>
              <p:cNvSpPr/>
              <p:nvPr/>
            </p:nvSpPr>
            <p:spPr>
              <a:xfrm>
                <a:off x="-2592190" y="1112314"/>
                <a:ext cx="14816" cy="12312"/>
              </a:xfrm>
              <a:custGeom>
                <a:rect b="b" l="l" r="r" t="t"/>
                <a:pathLst>
                  <a:path extrusionOk="0" h="295" w="355">
                    <a:moveTo>
                      <a:pt x="1" y="1"/>
                    </a:moveTo>
                    <a:lnTo>
                      <a:pt x="1" y="90"/>
                    </a:lnTo>
                    <a:lnTo>
                      <a:pt x="355" y="294"/>
                    </a:lnTo>
                    <a:lnTo>
                      <a:pt x="355" y="204"/>
                    </a:lnTo>
                    <a:lnTo>
                      <a:pt x="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3"/>
              <p:cNvSpPr/>
              <p:nvPr/>
            </p:nvSpPr>
            <p:spPr>
              <a:xfrm>
                <a:off x="-2592190" y="1018870"/>
                <a:ext cx="174411" cy="101959"/>
              </a:xfrm>
              <a:custGeom>
                <a:rect b="b" l="l" r="r" t="t"/>
                <a:pathLst>
                  <a:path extrusionOk="0" h="2443" w="4179">
                    <a:moveTo>
                      <a:pt x="3608" y="0"/>
                    </a:moveTo>
                    <a:lnTo>
                      <a:pt x="2494" y="395"/>
                    </a:lnTo>
                    <a:cubicBezTo>
                      <a:pt x="2291" y="474"/>
                      <a:pt x="2111" y="572"/>
                      <a:pt x="1967" y="688"/>
                    </a:cubicBezTo>
                    <a:lnTo>
                      <a:pt x="1" y="2240"/>
                    </a:lnTo>
                    <a:lnTo>
                      <a:pt x="355" y="2443"/>
                    </a:lnTo>
                    <a:lnTo>
                      <a:pt x="3027" y="1300"/>
                    </a:lnTo>
                    <a:cubicBezTo>
                      <a:pt x="3225" y="1215"/>
                      <a:pt x="3394" y="1111"/>
                      <a:pt x="3530" y="992"/>
                    </a:cubicBezTo>
                    <a:lnTo>
                      <a:pt x="4179" y="329"/>
                    </a:lnTo>
                    <a:lnTo>
                      <a:pt x="4176" y="326"/>
                    </a:lnTo>
                    <a:cubicBezTo>
                      <a:pt x="4111" y="358"/>
                      <a:pt x="4032" y="373"/>
                      <a:pt x="3952" y="373"/>
                    </a:cubicBezTo>
                    <a:cubicBezTo>
                      <a:pt x="3864" y="373"/>
                      <a:pt x="3777" y="354"/>
                      <a:pt x="3710" y="315"/>
                    </a:cubicBezTo>
                    <a:cubicBezTo>
                      <a:pt x="3640" y="275"/>
                      <a:pt x="3608" y="225"/>
                      <a:pt x="3608" y="172"/>
                    </a:cubicBezTo>
                    <a:lnTo>
                      <a:pt x="3608"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0" name="Google Shape;2420;p53"/>
            <p:cNvSpPr/>
            <p:nvPr/>
          </p:nvSpPr>
          <p:spPr>
            <a:xfrm>
              <a:off x="-2179305" y="1358176"/>
              <a:ext cx="429328" cy="239517"/>
            </a:xfrm>
            <a:custGeom>
              <a:rect b="b" l="l" r="r" t="t"/>
              <a:pathLst>
                <a:path extrusionOk="0" h="5739" w="10287">
                  <a:moveTo>
                    <a:pt x="5074" y="1"/>
                  </a:moveTo>
                  <a:cubicBezTo>
                    <a:pt x="5015" y="1"/>
                    <a:pt x="4964" y="2"/>
                    <a:pt x="4878" y="6"/>
                  </a:cubicBezTo>
                  <a:cubicBezTo>
                    <a:pt x="4507" y="18"/>
                    <a:pt x="4233" y="56"/>
                    <a:pt x="4232" y="58"/>
                  </a:cubicBezTo>
                  <a:cubicBezTo>
                    <a:pt x="3840" y="170"/>
                    <a:pt x="3804" y="119"/>
                    <a:pt x="3581" y="170"/>
                  </a:cubicBezTo>
                  <a:cubicBezTo>
                    <a:pt x="3315" y="232"/>
                    <a:pt x="3286" y="239"/>
                    <a:pt x="2926" y="355"/>
                  </a:cubicBezTo>
                  <a:cubicBezTo>
                    <a:pt x="2812" y="390"/>
                    <a:pt x="2663" y="447"/>
                    <a:pt x="2554" y="496"/>
                  </a:cubicBezTo>
                  <a:cubicBezTo>
                    <a:pt x="2383" y="572"/>
                    <a:pt x="2158" y="679"/>
                    <a:pt x="1994" y="767"/>
                  </a:cubicBezTo>
                  <a:cubicBezTo>
                    <a:pt x="1837" y="852"/>
                    <a:pt x="1491" y="1072"/>
                    <a:pt x="1234" y="1299"/>
                  </a:cubicBezTo>
                  <a:cubicBezTo>
                    <a:pt x="1151" y="1373"/>
                    <a:pt x="1042" y="1473"/>
                    <a:pt x="968" y="1556"/>
                  </a:cubicBezTo>
                  <a:cubicBezTo>
                    <a:pt x="778" y="1771"/>
                    <a:pt x="772" y="1775"/>
                    <a:pt x="638" y="1974"/>
                  </a:cubicBezTo>
                  <a:cubicBezTo>
                    <a:pt x="0" y="2940"/>
                    <a:pt x="360" y="4090"/>
                    <a:pt x="1695" y="4889"/>
                  </a:cubicBezTo>
                  <a:cubicBezTo>
                    <a:pt x="2641" y="5454"/>
                    <a:pt x="3898" y="5738"/>
                    <a:pt x="5155" y="5738"/>
                  </a:cubicBezTo>
                  <a:cubicBezTo>
                    <a:pt x="6356" y="5738"/>
                    <a:pt x="7557" y="5479"/>
                    <a:pt x="8486" y="4957"/>
                  </a:cubicBezTo>
                  <a:cubicBezTo>
                    <a:pt x="9892" y="4170"/>
                    <a:pt x="10286" y="3000"/>
                    <a:pt x="9646" y="2001"/>
                  </a:cubicBezTo>
                  <a:cubicBezTo>
                    <a:pt x="9229" y="1350"/>
                    <a:pt x="8620" y="981"/>
                    <a:pt x="8391" y="841"/>
                  </a:cubicBezTo>
                  <a:cubicBezTo>
                    <a:pt x="8000" y="601"/>
                    <a:pt x="7587" y="447"/>
                    <a:pt x="7430" y="389"/>
                  </a:cubicBezTo>
                  <a:cubicBezTo>
                    <a:pt x="7164" y="290"/>
                    <a:pt x="6787" y="187"/>
                    <a:pt x="6481" y="130"/>
                  </a:cubicBezTo>
                  <a:cubicBezTo>
                    <a:pt x="5951" y="30"/>
                    <a:pt x="5590" y="15"/>
                    <a:pt x="5522" y="12"/>
                  </a:cubicBezTo>
                  <a:cubicBezTo>
                    <a:pt x="5265" y="4"/>
                    <a:pt x="5162" y="1"/>
                    <a:pt x="50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3"/>
            <p:cNvSpPr/>
            <p:nvPr/>
          </p:nvSpPr>
          <p:spPr>
            <a:xfrm>
              <a:off x="-2127887" y="1456670"/>
              <a:ext cx="14649" cy="78170"/>
            </a:xfrm>
            <a:custGeom>
              <a:rect b="b" l="l" r="r" t="t"/>
              <a:pathLst>
                <a:path extrusionOk="0" h="1873" w="351">
                  <a:moveTo>
                    <a:pt x="150" y="1"/>
                  </a:moveTo>
                  <a:cubicBezTo>
                    <a:pt x="137" y="1"/>
                    <a:pt x="127" y="6"/>
                    <a:pt x="120" y="14"/>
                  </a:cubicBezTo>
                  <a:cubicBezTo>
                    <a:pt x="117" y="16"/>
                    <a:pt x="116" y="17"/>
                    <a:pt x="114" y="21"/>
                  </a:cubicBezTo>
                  <a:cubicBezTo>
                    <a:pt x="111" y="27"/>
                    <a:pt x="108" y="36"/>
                    <a:pt x="108" y="47"/>
                  </a:cubicBezTo>
                  <a:lnTo>
                    <a:pt x="3" y="1599"/>
                  </a:lnTo>
                  <a:cubicBezTo>
                    <a:pt x="0" y="1642"/>
                    <a:pt x="28" y="1696"/>
                    <a:pt x="65" y="1725"/>
                  </a:cubicBezTo>
                  <a:lnTo>
                    <a:pt x="242" y="1856"/>
                  </a:lnTo>
                  <a:cubicBezTo>
                    <a:pt x="246" y="1859"/>
                    <a:pt x="249" y="1862"/>
                    <a:pt x="253" y="1863"/>
                  </a:cubicBezTo>
                  <a:cubicBezTo>
                    <a:pt x="263" y="1868"/>
                    <a:pt x="273" y="1871"/>
                    <a:pt x="280" y="1873"/>
                  </a:cubicBezTo>
                  <a:cubicBezTo>
                    <a:pt x="283" y="1873"/>
                    <a:pt x="285" y="1871"/>
                    <a:pt x="288" y="1871"/>
                  </a:cubicBezTo>
                  <a:cubicBezTo>
                    <a:pt x="292" y="1871"/>
                    <a:pt x="297" y="1871"/>
                    <a:pt x="302" y="1868"/>
                  </a:cubicBezTo>
                  <a:cubicBezTo>
                    <a:pt x="312" y="1863"/>
                    <a:pt x="322" y="1854"/>
                    <a:pt x="325" y="1839"/>
                  </a:cubicBezTo>
                  <a:lnTo>
                    <a:pt x="334" y="1802"/>
                  </a:lnTo>
                  <a:lnTo>
                    <a:pt x="351" y="1730"/>
                  </a:lnTo>
                  <a:lnTo>
                    <a:pt x="222" y="1634"/>
                  </a:lnTo>
                  <a:cubicBezTo>
                    <a:pt x="183" y="1606"/>
                    <a:pt x="156" y="1551"/>
                    <a:pt x="159" y="1508"/>
                  </a:cubicBezTo>
                  <a:lnTo>
                    <a:pt x="256" y="65"/>
                  </a:lnTo>
                  <a:lnTo>
                    <a:pt x="191" y="17"/>
                  </a:lnTo>
                  <a:cubicBezTo>
                    <a:pt x="188" y="14"/>
                    <a:pt x="185" y="11"/>
                    <a:pt x="180" y="10"/>
                  </a:cubicBezTo>
                  <a:cubicBezTo>
                    <a:pt x="179" y="8"/>
                    <a:pt x="177" y="8"/>
                    <a:pt x="174" y="7"/>
                  </a:cubicBezTo>
                  <a:cubicBezTo>
                    <a:pt x="165" y="3"/>
                    <a:pt x="157" y="1"/>
                    <a:pt x="150" y="1"/>
                  </a:cubicBezTo>
                  <a:close/>
                </a:path>
              </a:pathLst>
            </a:custGeom>
            <a:solidFill>
              <a:srgbClr val="7A8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3"/>
            <p:cNvSpPr/>
            <p:nvPr/>
          </p:nvSpPr>
          <p:spPr>
            <a:xfrm>
              <a:off x="-2120625" y="1378709"/>
              <a:ext cx="26335" cy="80757"/>
            </a:xfrm>
            <a:custGeom>
              <a:rect b="b" l="l" r="r" t="t"/>
              <a:pathLst>
                <a:path extrusionOk="0" h="1935" w="631">
                  <a:moveTo>
                    <a:pt x="429" y="1"/>
                  </a:moveTo>
                  <a:cubicBezTo>
                    <a:pt x="417" y="1"/>
                    <a:pt x="408" y="5"/>
                    <a:pt x="400" y="12"/>
                  </a:cubicBezTo>
                  <a:cubicBezTo>
                    <a:pt x="398" y="14"/>
                    <a:pt x="397" y="15"/>
                    <a:pt x="395" y="17"/>
                  </a:cubicBezTo>
                  <a:cubicBezTo>
                    <a:pt x="391" y="21"/>
                    <a:pt x="386" y="27"/>
                    <a:pt x="385" y="37"/>
                  </a:cubicBezTo>
                  <a:lnTo>
                    <a:pt x="12" y="1376"/>
                  </a:lnTo>
                  <a:cubicBezTo>
                    <a:pt x="0" y="1419"/>
                    <a:pt x="26" y="1489"/>
                    <a:pt x="71" y="1529"/>
                  </a:cubicBezTo>
                  <a:lnTo>
                    <a:pt x="497" y="1909"/>
                  </a:lnTo>
                  <a:lnTo>
                    <a:pt x="498" y="1909"/>
                  </a:lnTo>
                  <a:cubicBezTo>
                    <a:pt x="506" y="1915"/>
                    <a:pt x="512" y="1921"/>
                    <a:pt x="520" y="1924"/>
                  </a:cubicBezTo>
                  <a:cubicBezTo>
                    <a:pt x="531" y="1932"/>
                    <a:pt x="542" y="1933"/>
                    <a:pt x="549" y="1935"/>
                  </a:cubicBezTo>
                  <a:lnTo>
                    <a:pt x="558" y="1935"/>
                  </a:lnTo>
                  <a:cubicBezTo>
                    <a:pt x="565" y="1935"/>
                    <a:pt x="571" y="1933"/>
                    <a:pt x="575" y="1932"/>
                  </a:cubicBezTo>
                  <a:cubicBezTo>
                    <a:pt x="588" y="1925"/>
                    <a:pt x="597" y="1916"/>
                    <a:pt x="601" y="1899"/>
                  </a:cubicBezTo>
                  <a:lnTo>
                    <a:pt x="618" y="1838"/>
                  </a:lnTo>
                  <a:lnTo>
                    <a:pt x="631" y="1796"/>
                  </a:lnTo>
                  <a:lnTo>
                    <a:pt x="226" y="1438"/>
                  </a:lnTo>
                  <a:cubicBezTo>
                    <a:pt x="183" y="1396"/>
                    <a:pt x="155" y="1329"/>
                    <a:pt x="169" y="1286"/>
                  </a:cubicBezTo>
                  <a:lnTo>
                    <a:pt x="514" y="41"/>
                  </a:lnTo>
                  <a:lnTo>
                    <a:pt x="468" y="12"/>
                  </a:lnTo>
                  <a:cubicBezTo>
                    <a:pt x="458" y="7"/>
                    <a:pt x="451" y="4"/>
                    <a:pt x="443" y="3"/>
                  </a:cubicBezTo>
                  <a:cubicBezTo>
                    <a:pt x="438" y="1"/>
                    <a:pt x="434" y="1"/>
                    <a:pt x="429" y="1"/>
                  </a:cubicBezTo>
                  <a:close/>
                </a:path>
              </a:pathLst>
            </a:custGeom>
            <a:solidFill>
              <a:srgbClr val="7A8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3"/>
            <p:cNvSpPr/>
            <p:nvPr/>
          </p:nvSpPr>
          <p:spPr>
            <a:xfrm>
              <a:off x="-2102929" y="1330672"/>
              <a:ext cx="319732" cy="184636"/>
            </a:xfrm>
            <a:custGeom>
              <a:rect b="b" l="l" r="r" t="t"/>
              <a:pathLst>
                <a:path extrusionOk="0" h="4424" w="7661">
                  <a:moveTo>
                    <a:pt x="156" y="0"/>
                  </a:moveTo>
                  <a:lnTo>
                    <a:pt x="1" y="91"/>
                  </a:lnTo>
                  <a:lnTo>
                    <a:pt x="1140" y="749"/>
                  </a:lnTo>
                  <a:lnTo>
                    <a:pt x="1953" y="2157"/>
                  </a:lnTo>
                  <a:lnTo>
                    <a:pt x="5547" y="4232"/>
                  </a:lnTo>
                  <a:lnTo>
                    <a:pt x="6364" y="3766"/>
                  </a:lnTo>
                  <a:lnTo>
                    <a:pt x="7506" y="4424"/>
                  </a:lnTo>
                  <a:lnTo>
                    <a:pt x="7661" y="4333"/>
                  </a:lnTo>
                  <a:lnTo>
                    <a:pt x="6521" y="3675"/>
                  </a:lnTo>
                  <a:lnTo>
                    <a:pt x="5703" y="4141"/>
                  </a:lnTo>
                  <a:lnTo>
                    <a:pt x="2109" y="2066"/>
                  </a:lnTo>
                  <a:lnTo>
                    <a:pt x="1297" y="658"/>
                  </a:lnTo>
                  <a:lnTo>
                    <a:pt x="15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3"/>
            <p:cNvSpPr/>
            <p:nvPr/>
          </p:nvSpPr>
          <p:spPr>
            <a:xfrm>
              <a:off x="-1840917" y="1461804"/>
              <a:ext cx="51251" cy="53504"/>
            </a:xfrm>
            <a:custGeom>
              <a:rect b="b" l="l" r="r" t="t"/>
              <a:pathLst>
                <a:path extrusionOk="0" h="1282" w="1228">
                  <a:moveTo>
                    <a:pt x="981" y="1"/>
                  </a:moveTo>
                  <a:lnTo>
                    <a:pt x="0" y="176"/>
                  </a:lnTo>
                  <a:lnTo>
                    <a:pt x="86" y="624"/>
                  </a:lnTo>
                  <a:lnTo>
                    <a:pt x="1228" y="1282"/>
                  </a:lnTo>
                  <a:lnTo>
                    <a:pt x="981" y="1"/>
                  </a:lnTo>
                  <a:close/>
                </a:path>
              </a:pathLst>
            </a:custGeom>
            <a:solidFill>
              <a:srgbClr val="DDE8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3"/>
            <p:cNvSpPr/>
            <p:nvPr/>
          </p:nvSpPr>
          <p:spPr>
            <a:xfrm>
              <a:off x="-1799641" y="1461804"/>
              <a:ext cx="16444" cy="53504"/>
            </a:xfrm>
            <a:custGeom>
              <a:rect b="b" l="l" r="r" t="t"/>
              <a:pathLst>
                <a:path extrusionOk="0" h="1282" w="394">
                  <a:moveTo>
                    <a:pt x="143" y="1"/>
                  </a:moveTo>
                  <a:lnTo>
                    <a:pt x="0" y="67"/>
                  </a:lnTo>
                  <a:lnTo>
                    <a:pt x="239" y="1282"/>
                  </a:lnTo>
                  <a:lnTo>
                    <a:pt x="394" y="1191"/>
                  </a:lnTo>
                  <a:lnTo>
                    <a:pt x="143" y="1"/>
                  </a:lnTo>
                  <a:close/>
                </a:path>
              </a:pathLst>
            </a:custGeom>
            <a:solidFill>
              <a:srgbClr val="7A8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3"/>
            <p:cNvSpPr/>
            <p:nvPr/>
          </p:nvSpPr>
          <p:spPr>
            <a:xfrm>
              <a:off x="-2156142" y="1363017"/>
              <a:ext cx="319815" cy="184677"/>
            </a:xfrm>
            <a:custGeom>
              <a:rect b="b" l="l" r="r" t="t"/>
              <a:pathLst>
                <a:path extrusionOk="0" h="4425" w="7663">
                  <a:moveTo>
                    <a:pt x="157" y="0"/>
                  </a:moveTo>
                  <a:lnTo>
                    <a:pt x="0" y="91"/>
                  </a:lnTo>
                  <a:lnTo>
                    <a:pt x="1142" y="749"/>
                  </a:lnTo>
                  <a:lnTo>
                    <a:pt x="1954" y="2157"/>
                  </a:lnTo>
                  <a:lnTo>
                    <a:pt x="5549" y="4233"/>
                  </a:lnTo>
                  <a:lnTo>
                    <a:pt x="6366" y="3766"/>
                  </a:lnTo>
                  <a:lnTo>
                    <a:pt x="7505" y="4424"/>
                  </a:lnTo>
                  <a:lnTo>
                    <a:pt x="7662" y="4333"/>
                  </a:lnTo>
                  <a:lnTo>
                    <a:pt x="6521" y="3675"/>
                  </a:lnTo>
                  <a:lnTo>
                    <a:pt x="5704" y="4141"/>
                  </a:lnTo>
                  <a:lnTo>
                    <a:pt x="2109" y="2066"/>
                  </a:lnTo>
                  <a:lnTo>
                    <a:pt x="1297" y="659"/>
                  </a:lnTo>
                  <a:lnTo>
                    <a:pt x="15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3"/>
            <p:cNvSpPr/>
            <p:nvPr/>
          </p:nvSpPr>
          <p:spPr>
            <a:xfrm>
              <a:off x="-1894087" y="1494149"/>
              <a:ext cx="51209" cy="53546"/>
            </a:xfrm>
            <a:custGeom>
              <a:rect b="b" l="l" r="r" t="t"/>
              <a:pathLst>
                <a:path extrusionOk="0" h="1283" w="1227">
                  <a:moveTo>
                    <a:pt x="982" y="1"/>
                  </a:moveTo>
                  <a:lnTo>
                    <a:pt x="0" y="176"/>
                  </a:lnTo>
                  <a:lnTo>
                    <a:pt x="87" y="624"/>
                  </a:lnTo>
                  <a:lnTo>
                    <a:pt x="1226" y="1282"/>
                  </a:lnTo>
                  <a:lnTo>
                    <a:pt x="982" y="1"/>
                  </a:lnTo>
                  <a:close/>
                </a:path>
              </a:pathLst>
            </a:custGeom>
            <a:solidFill>
              <a:srgbClr val="DDE8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3"/>
            <p:cNvSpPr/>
            <p:nvPr/>
          </p:nvSpPr>
          <p:spPr>
            <a:xfrm>
              <a:off x="-1852811" y="1494149"/>
              <a:ext cx="16485" cy="53546"/>
            </a:xfrm>
            <a:custGeom>
              <a:rect b="b" l="l" r="r" t="t"/>
              <a:pathLst>
                <a:path extrusionOk="0" h="1283" w="395">
                  <a:moveTo>
                    <a:pt x="142" y="1"/>
                  </a:moveTo>
                  <a:lnTo>
                    <a:pt x="0" y="69"/>
                  </a:lnTo>
                  <a:lnTo>
                    <a:pt x="237" y="1282"/>
                  </a:lnTo>
                  <a:lnTo>
                    <a:pt x="394" y="1191"/>
                  </a:lnTo>
                  <a:lnTo>
                    <a:pt x="142" y="1"/>
                  </a:lnTo>
                  <a:close/>
                </a:path>
              </a:pathLst>
            </a:custGeom>
            <a:solidFill>
              <a:srgbClr val="7A8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3"/>
            <p:cNvSpPr/>
            <p:nvPr/>
          </p:nvSpPr>
          <p:spPr>
            <a:xfrm>
              <a:off x="-1847427" y="1119910"/>
              <a:ext cx="339055" cy="208007"/>
            </a:xfrm>
            <a:custGeom>
              <a:rect b="b" l="l" r="r" t="t"/>
              <a:pathLst>
                <a:path extrusionOk="0" h="4984" w="8124">
                  <a:moveTo>
                    <a:pt x="8124" y="0"/>
                  </a:moveTo>
                  <a:lnTo>
                    <a:pt x="1" y="4721"/>
                  </a:lnTo>
                  <a:lnTo>
                    <a:pt x="1" y="4984"/>
                  </a:lnTo>
                  <a:lnTo>
                    <a:pt x="8122" y="263"/>
                  </a:lnTo>
                  <a:lnTo>
                    <a:pt x="81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3"/>
            <p:cNvSpPr/>
            <p:nvPr/>
          </p:nvSpPr>
          <p:spPr>
            <a:xfrm>
              <a:off x="-1856985" y="1114359"/>
              <a:ext cx="348612" cy="202582"/>
            </a:xfrm>
            <a:custGeom>
              <a:rect b="b" l="l" r="r" t="t"/>
              <a:pathLst>
                <a:path extrusionOk="0" h="4854" w="8353">
                  <a:moveTo>
                    <a:pt x="8124" y="1"/>
                  </a:moveTo>
                  <a:lnTo>
                    <a:pt x="0" y="4722"/>
                  </a:lnTo>
                  <a:lnTo>
                    <a:pt x="230" y="4854"/>
                  </a:lnTo>
                  <a:lnTo>
                    <a:pt x="8353" y="133"/>
                  </a:lnTo>
                  <a:lnTo>
                    <a:pt x="81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3"/>
            <p:cNvSpPr/>
            <p:nvPr/>
          </p:nvSpPr>
          <p:spPr>
            <a:xfrm>
              <a:off x="-1856985" y="1311391"/>
              <a:ext cx="9599" cy="16527"/>
            </a:xfrm>
            <a:custGeom>
              <a:rect b="b" l="l" r="r" t="t"/>
              <a:pathLst>
                <a:path extrusionOk="0" h="396" w="230">
                  <a:moveTo>
                    <a:pt x="0" y="1"/>
                  </a:moveTo>
                  <a:lnTo>
                    <a:pt x="0" y="264"/>
                  </a:lnTo>
                  <a:lnTo>
                    <a:pt x="230" y="396"/>
                  </a:lnTo>
                  <a:lnTo>
                    <a:pt x="230" y="133"/>
                  </a:lnTo>
                  <a:lnTo>
                    <a:pt x="0" y="1"/>
                  </a:lnTo>
                  <a:close/>
                </a:path>
              </a:pathLst>
            </a:custGeom>
            <a:solidFill>
              <a:srgbClr val="7A8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3"/>
            <p:cNvSpPr/>
            <p:nvPr/>
          </p:nvSpPr>
          <p:spPr>
            <a:xfrm>
              <a:off x="-1847344" y="1093784"/>
              <a:ext cx="339055" cy="208007"/>
            </a:xfrm>
            <a:custGeom>
              <a:rect b="b" l="l" r="r" t="t"/>
              <a:pathLst>
                <a:path extrusionOk="0" h="4984" w="8124">
                  <a:moveTo>
                    <a:pt x="8123" y="0"/>
                  </a:moveTo>
                  <a:lnTo>
                    <a:pt x="0" y="4721"/>
                  </a:lnTo>
                  <a:lnTo>
                    <a:pt x="0" y="4984"/>
                  </a:lnTo>
                  <a:lnTo>
                    <a:pt x="8122" y="263"/>
                  </a:lnTo>
                  <a:lnTo>
                    <a:pt x="81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3"/>
            <p:cNvSpPr/>
            <p:nvPr/>
          </p:nvSpPr>
          <p:spPr>
            <a:xfrm>
              <a:off x="-1856859" y="1088233"/>
              <a:ext cx="348571" cy="202582"/>
            </a:xfrm>
            <a:custGeom>
              <a:rect b="b" l="l" r="r" t="t"/>
              <a:pathLst>
                <a:path extrusionOk="0" h="4854" w="8352">
                  <a:moveTo>
                    <a:pt x="8122" y="1"/>
                  </a:moveTo>
                  <a:lnTo>
                    <a:pt x="1" y="4720"/>
                  </a:lnTo>
                  <a:lnTo>
                    <a:pt x="228" y="4854"/>
                  </a:lnTo>
                  <a:lnTo>
                    <a:pt x="8351" y="133"/>
                  </a:lnTo>
                  <a:lnTo>
                    <a:pt x="81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3"/>
            <p:cNvSpPr/>
            <p:nvPr/>
          </p:nvSpPr>
          <p:spPr>
            <a:xfrm>
              <a:off x="-1856901" y="1285223"/>
              <a:ext cx="9599" cy="16569"/>
            </a:xfrm>
            <a:custGeom>
              <a:rect b="b" l="l" r="r" t="t"/>
              <a:pathLst>
                <a:path extrusionOk="0" h="397" w="230">
                  <a:moveTo>
                    <a:pt x="2" y="0"/>
                  </a:moveTo>
                  <a:lnTo>
                    <a:pt x="0" y="265"/>
                  </a:lnTo>
                  <a:lnTo>
                    <a:pt x="229" y="397"/>
                  </a:lnTo>
                  <a:lnTo>
                    <a:pt x="229" y="134"/>
                  </a:lnTo>
                  <a:lnTo>
                    <a:pt x="2" y="0"/>
                  </a:lnTo>
                  <a:close/>
                </a:path>
              </a:pathLst>
            </a:custGeom>
            <a:solidFill>
              <a:srgbClr val="7A8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3"/>
            <p:cNvSpPr/>
            <p:nvPr/>
          </p:nvSpPr>
          <p:spPr>
            <a:xfrm>
              <a:off x="-2319284" y="931226"/>
              <a:ext cx="55967" cy="42862"/>
            </a:xfrm>
            <a:custGeom>
              <a:rect b="b" l="l" r="r" t="t"/>
              <a:pathLst>
                <a:path extrusionOk="0" h="1027" w="1341">
                  <a:moveTo>
                    <a:pt x="1341" y="0"/>
                  </a:moveTo>
                  <a:lnTo>
                    <a:pt x="1" y="936"/>
                  </a:lnTo>
                  <a:lnTo>
                    <a:pt x="1" y="1026"/>
                  </a:lnTo>
                  <a:lnTo>
                    <a:pt x="1341" y="91"/>
                  </a:lnTo>
                  <a:lnTo>
                    <a:pt x="13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6" name="Google Shape;2436;p53"/>
            <p:cNvGrpSpPr/>
            <p:nvPr/>
          </p:nvGrpSpPr>
          <p:grpSpPr>
            <a:xfrm>
              <a:off x="-2592190" y="928847"/>
              <a:ext cx="328872" cy="216021"/>
              <a:chOff x="-2592190" y="928847"/>
              <a:chExt cx="328872" cy="216021"/>
            </a:xfrm>
          </p:grpSpPr>
          <p:sp>
            <p:nvSpPr>
              <p:cNvPr id="2437" name="Google Shape;2437;p53"/>
              <p:cNvSpPr/>
              <p:nvPr/>
            </p:nvSpPr>
            <p:spPr>
              <a:xfrm>
                <a:off x="-2459848" y="1073417"/>
                <a:ext cx="63437" cy="71450"/>
              </a:xfrm>
              <a:custGeom>
                <a:rect b="b" l="l" r="r" t="t"/>
                <a:pathLst>
                  <a:path extrusionOk="0" h="1712" w="1520">
                    <a:moveTo>
                      <a:pt x="0" y="5"/>
                    </a:moveTo>
                    <a:cubicBezTo>
                      <a:pt x="0" y="5"/>
                      <a:pt x="0" y="5"/>
                      <a:pt x="0" y="5"/>
                    </a:cubicBezTo>
                    <a:lnTo>
                      <a:pt x="0" y="5"/>
                    </a:lnTo>
                    <a:lnTo>
                      <a:pt x="0" y="5"/>
                    </a:lnTo>
                    <a:close/>
                    <a:moveTo>
                      <a:pt x="1514" y="0"/>
                    </a:moveTo>
                    <a:lnTo>
                      <a:pt x="1514" y="2"/>
                    </a:lnTo>
                    <a:cubicBezTo>
                      <a:pt x="1514" y="10"/>
                      <a:pt x="1512" y="17"/>
                      <a:pt x="1512" y="25"/>
                    </a:cubicBezTo>
                    <a:cubicBezTo>
                      <a:pt x="1511" y="31"/>
                      <a:pt x="1511" y="37"/>
                      <a:pt x="1511" y="44"/>
                    </a:cubicBezTo>
                    <a:cubicBezTo>
                      <a:pt x="1509" y="51"/>
                      <a:pt x="1506" y="59"/>
                      <a:pt x="1505" y="67"/>
                    </a:cubicBezTo>
                    <a:cubicBezTo>
                      <a:pt x="1503" y="73"/>
                      <a:pt x="1501" y="79"/>
                      <a:pt x="1500" y="87"/>
                    </a:cubicBezTo>
                    <a:cubicBezTo>
                      <a:pt x="1497" y="93"/>
                      <a:pt x="1494" y="100"/>
                      <a:pt x="1491" y="108"/>
                    </a:cubicBezTo>
                    <a:cubicBezTo>
                      <a:pt x="1488" y="114"/>
                      <a:pt x="1485" y="120"/>
                      <a:pt x="1483" y="127"/>
                    </a:cubicBezTo>
                    <a:cubicBezTo>
                      <a:pt x="1478" y="134"/>
                      <a:pt x="1474" y="142"/>
                      <a:pt x="1469" y="150"/>
                    </a:cubicBezTo>
                    <a:cubicBezTo>
                      <a:pt x="1466" y="156"/>
                      <a:pt x="1463" y="162"/>
                      <a:pt x="1458" y="167"/>
                    </a:cubicBezTo>
                    <a:cubicBezTo>
                      <a:pt x="1452" y="174"/>
                      <a:pt x="1446" y="182"/>
                      <a:pt x="1440" y="190"/>
                    </a:cubicBezTo>
                    <a:cubicBezTo>
                      <a:pt x="1435" y="194"/>
                      <a:pt x="1431" y="200"/>
                      <a:pt x="1426" y="207"/>
                    </a:cubicBezTo>
                    <a:cubicBezTo>
                      <a:pt x="1420" y="214"/>
                      <a:pt x="1411" y="222"/>
                      <a:pt x="1403" y="228"/>
                    </a:cubicBezTo>
                    <a:cubicBezTo>
                      <a:pt x="1398" y="234"/>
                      <a:pt x="1394" y="239"/>
                      <a:pt x="1389" y="244"/>
                    </a:cubicBezTo>
                    <a:cubicBezTo>
                      <a:pt x="1380" y="251"/>
                      <a:pt x="1369" y="259"/>
                      <a:pt x="1360" y="267"/>
                    </a:cubicBezTo>
                    <a:cubicBezTo>
                      <a:pt x="1354" y="270"/>
                      <a:pt x="1349" y="274"/>
                      <a:pt x="1343" y="279"/>
                    </a:cubicBezTo>
                    <a:cubicBezTo>
                      <a:pt x="1326" y="291"/>
                      <a:pt x="1309" y="302"/>
                      <a:pt x="1291" y="313"/>
                    </a:cubicBezTo>
                    <a:cubicBezTo>
                      <a:pt x="1142" y="398"/>
                      <a:pt x="948" y="441"/>
                      <a:pt x="755" y="441"/>
                    </a:cubicBezTo>
                    <a:cubicBezTo>
                      <a:pt x="561" y="441"/>
                      <a:pt x="368" y="398"/>
                      <a:pt x="220" y="313"/>
                    </a:cubicBezTo>
                    <a:cubicBezTo>
                      <a:pt x="202" y="302"/>
                      <a:pt x="185" y="291"/>
                      <a:pt x="168" y="279"/>
                    </a:cubicBezTo>
                    <a:cubicBezTo>
                      <a:pt x="165" y="276"/>
                      <a:pt x="160" y="273"/>
                      <a:pt x="157" y="270"/>
                    </a:cubicBezTo>
                    <a:cubicBezTo>
                      <a:pt x="145" y="260"/>
                      <a:pt x="134" y="253"/>
                      <a:pt x="123" y="244"/>
                    </a:cubicBezTo>
                    <a:cubicBezTo>
                      <a:pt x="119" y="239"/>
                      <a:pt x="116" y="236"/>
                      <a:pt x="111" y="231"/>
                    </a:cubicBezTo>
                    <a:cubicBezTo>
                      <a:pt x="102" y="224"/>
                      <a:pt x="92" y="214"/>
                      <a:pt x="85" y="207"/>
                    </a:cubicBezTo>
                    <a:cubicBezTo>
                      <a:pt x="82" y="202"/>
                      <a:pt x="79" y="197"/>
                      <a:pt x="74" y="193"/>
                    </a:cubicBezTo>
                    <a:cubicBezTo>
                      <a:pt x="66" y="184"/>
                      <a:pt x="60" y="176"/>
                      <a:pt x="54" y="168"/>
                    </a:cubicBezTo>
                    <a:cubicBezTo>
                      <a:pt x="51" y="162"/>
                      <a:pt x="48" y="156"/>
                      <a:pt x="45" y="150"/>
                    </a:cubicBezTo>
                    <a:cubicBezTo>
                      <a:pt x="39" y="144"/>
                      <a:pt x="34" y="136"/>
                      <a:pt x="31" y="128"/>
                    </a:cubicBezTo>
                    <a:cubicBezTo>
                      <a:pt x="26" y="122"/>
                      <a:pt x="25" y="114"/>
                      <a:pt x="23" y="110"/>
                    </a:cubicBezTo>
                    <a:cubicBezTo>
                      <a:pt x="20" y="102"/>
                      <a:pt x="16" y="94"/>
                      <a:pt x="12" y="87"/>
                    </a:cubicBezTo>
                    <a:cubicBezTo>
                      <a:pt x="11" y="80"/>
                      <a:pt x="9" y="74"/>
                      <a:pt x="8" y="68"/>
                    </a:cubicBezTo>
                    <a:cubicBezTo>
                      <a:pt x="6" y="60"/>
                      <a:pt x="3" y="53"/>
                      <a:pt x="3" y="45"/>
                    </a:cubicBezTo>
                    <a:cubicBezTo>
                      <a:pt x="2" y="39"/>
                      <a:pt x="2" y="33"/>
                      <a:pt x="2" y="27"/>
                    </a:cubicBezTo>
                    <a:cubicBezTo>
                      <a:pt x="2" y="19"/>
                      <a:pt x="0" y="11"/>
                      <a:pt x="0" y="5"/>
                    </a:cubicBezTo>
                    <a:lnTo>
                      <a:pt x="0" y="5"/>
                    </a:lnTo>
                    <a:lnTo>
                      <a:pt x="5" y="1274"/>
                    </a:lnTo>
                    <a:cubicBezTo>
                      <a:pt x="5" y="1386"/>
                      <a:pt x="79" y="1497"/>
                      <a:pt x="225" y="1583"/>
                    </a:cubicBezTo>
                    <a:cubicBezTo>
                      <a:pt x="373" y="1669"/>
                      <a:pt x="567" y="1712"/>
                      <a:pt x="761" y="1712"/>
                    </a:cubicBezTo>
                    <a:cubicBezTo>
                      <a:pt x="954" y="1712"/>
                      <a:pt x="1147" y="1669"/>
                      <a:pt x="1295" y="1583"/>
                    </a:cubicBezTo>
                    <a:cubicBezTo>
                      <a:pt x="1445" y="1497"/>
                      <a:pt x="1520" y="1385"/>
                      <a:pt x="1520" y="1271"/>
                    </a:cubicBezTo>
                    <a:lnTo>
                      <a:pt x="15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3"/>
              <p:cNvSpPr/>
              <p:nvPr/>
            </p:nvSpPr>
            <p:spPr>
              <a:xfrm>
                <a:off x="-2457886" y="1057516"/>
                <a:ext cx="58930" cy="32011"/>
              </a:xfrm>
              <a:custGeom>
                <a:rect b="b" l="l" r="r" t="t"/>
                <a:pathLst>
                  <a:path extrusionOk="0" h="767" w="1412">
                    <a:moveTo>
                      <a:pt x="711" y="0"/>
                    </a:moveTo>
                    <a:cubicBezTo>
                      <a:pt x="519" y="0"/>
                      <a:pt x="339" y="43"/>
                      <a:pt x="204" y="120"/>
                    </a:cubicBezTo>
                    <a:cubicBezTo>
                      <a:pt x="70" y="197"/>
                      <a:pt x="1" y="300"/>
                      <a:pt x="9" y="401"/>
                    </a:cubicBezTo>
                    <a:lnTo>
                      <a:pt x="10" y="409"/>
                    </a:lnTo>
                    <a:cubicBezTo>
                      <a:pt x="10" y="412"/>
                      <a:pt x="10" y="414"/>
                      <a:pt x="10" y="417"/>
                    </a:cubicBezTo>
                    <a:cubicBezTo>
                      <a:pt x="10" y="420"/>
                      <a:pt x="12" y="423"/>
                      <a:pt x="13" y="428"/>
                    </a:cubicBezTo>
                    <a:lnTo>
                      <a:pt x="15" y="434"/>
                    </a:lnTo>
                    <a:lnTo>
                      <a:pt x="16" y="441"/>
                    </a:lnTo>
                    <a:cubicBezTo>
                      <a:pt x="18" y="445"/>
                      <a:pt x="18" y="448"/>
                      <a:pt x="18" y="449"/>
                    </a:cubicBezTo>
                    <a:cubicBezTo>
                      <a:pt x="19" y="454"/>
                      <a:pt x="21" y="457"/>
                      <a:pt x="22" y="460"/>
                    </a:cubicBezTo>
                    <a:lnTo>
                      <a:pt x="25" y="468"/>
                    </a:lnTo>
                    <a:lnTo>
                      <a:pt x="30" y="475"/>
                    </a:lnTo>
                    <a:cubicBezTo>
                      <a:pt x="30" y="478"/>
                      <a:pt x="32" y="480"/>
                      <a:pt x="33" y="483"/>
                    </a:cubicBezTo>
                    <a:cubicBezTo>
                      <a:pt x="35" y="488"/>
                      <a:pt x="38" y="491"/>
                      <a:pt x="39" y="495"/>
                    </a:cubicBezTo>
                    <a:lnTo>
                      <a:pt x="44" y="501"/>
                    </a:lnTo>
                    <a:lnTo>
                      <a:pt x="49" y="509"/>
                    </a:lnTo>
                    <a:cubicBezTo>
                      <a:pt x="50" y="512"/>
                      <a:pt x="52" y="514"/>
                      <a:pt x="52" y="517"/>
                    </a:cubicBezTo>
                    <a:cubicBezTo>
                      <a:pt x="56" y="521"/>
                      <a:pt x="61" y="526"/>
                      <a:pt x="65" y="532"/>
                    </a:cubicBezTo>
                    <a:lnTo>
                      <a:pt x="70" y="537"/>
                    </a:lnTo>
                    <a:lnTo>
                      <a:pt x="75" y="545"/>
                    </a:lnTo>
                    <a:lnTo>
                      <a:pt x="79" y="551"/>
                    </a:lnTo>
                    <a:cubicBezTo>
                      <a:pt x="84" y="555"/>
                      <a:pt x="90" y="561"/>
                      <a:pt x="96" y="568"/>
                    </a:cubicBezTo>
                    <a:lnTo>
                      <a:pt x="101" y="572"/>
                    </a:lnTo>
                    <a:lnTo>
                      <a:pt x="107" y="578"/>
                    </a:lnTo>
                    <a:lnTo>
                      <a:pt x="113" y="583"/>
                    </a:lnTo>
                    <a:cubicBezTo>
                      <a:pt x="122" y="591"/>
                      <a:pt x="132" y="598"/>
                      <a:pt x="142" y="606"/>
                    </a:cubicBezTo>
                    <a:lnTo>
                      <a:pt x="153" y="615"/>
                    </a:lnTo>
                    <a:cubicBezTo>
                      <a:pt x="169" y="625"/>
                      <a:pt x="184" y="635"/>
                      <a:pt x="201" y="645"/>
                    </a:cubicBezTo>
                    <a:cubicBezTo>
                      <a:pt x="335" y="723"/>
                      <a:pt x="515" y="766"/>
                      <a:pt x="707" y="766"/>
                    </a:cubicBezTo>
                    <a:cubicBezTo>
                      <a:pt x="901" y="766"/>
                      <a:pt x="1081" y="723"/>
                      <a:pt x="1216" y="645"/>
                    </a:cubicBezTo>
                    <a:cubicBezTo>
                      <a:pt x="1233" y="635"/>
                      <a:pt x="1248" y="625"/>
                      <a:pt x="1264" y="615"/>
                    </a:cubicBezTo>
                    <a:cubicBezTo>
                      <a:pt x="1267" y="612"/>
                      <a:pt x="1268" y="611"/>
                      <a:pt x="1271" y="609"/>
                    </a:cubicBezTo>
                    <a:lnTo>
                      <a:pt x="1279" y="603"/>
                    </a:lnTo>
                    <a:lnTo>
                      <a:pt x="1285" y="598"/>
                    </a:lnTo>
                    <a:cubicBezTo>
                      <a:pt x="1291" y="592"/>
                      <a:pt x="1299" y="588"/>
                      <a:pt x="1305" y="583"/>
                    </a:cubicBezTo>
                    <a:cubicBezTo>
                      <a:pt x="1307" y="580"/>
                      <a:pt x="1310" y="578"/>
                      <a:pt x="1311" y="575"/>
                    </a:cubicBezTo>
                    <a:lnTo>
                      <a:pt x="1319" y="569"/>
                    </a:lnTo>
                    <a:lnTo>
                      <a:pt x="1324" y="563"/>
                    </a:lnTo>
                    <a:cubicBezTo>
                      <a:pt x="1330" y="558"/>
                      <a:pt x="1334" y="554"/>
                      <a:pt x="1339" y="549"/>
                    </a:cubicBezTo>
                    <a:cubicBezTo>
                      <a:pt x="1341" y="548"/>
                      <a:pt x="1342" y="545"/>
                      <a:pt x="1345" y="541"/>
                    </a:cubicBezTo>
                    <a:lnTo>
                      <a:pt x="1351" y="534"/>
                    </a:lnTo>
                    <a:lnTo>
                      <a:pt x="1356" y="528"/>
                    </a:lnTo>
                    <a:cubicBezTo>
                      <a:pt x="1359" y="525"/>
                      <a:pt x="1362" y="520"/>
                      <a:pt x="1365" y="515"/>
                    </a:cubicBezTo>
                    <a:cubicBezTo>
                      <a:pt x="1367" y="514"/>
                      <a:pt x="1368" y="511"/>
                      <a:pt x="1370" y="508"/>
                    </a:cubicBezTo>
                    <a:lnTo>
                      <a:pt x="1374" y="500"/>
                    </a:lnTo>
                    <a:lnTo>
                      <a:pt x="1379" y="494"/>
                    </a:lnTo>
                    <a:cubicBezTo>
                      <a:pt x="1381" y="489"/>
                      <a:pt x="1384" y="486"/>
                      <a:pt x="1385" y="481"/>
                    </a:cubicBezTo>
                    <a:cubicBezTo>
                      <a:pt x="1387" y="480"/>
                      <a:pt x="1388" y="477"/>
                      <a:pt x="1388" y="475"/>
                    </a:cubicBezTo>
                    <a:lnTo>
                      <a:pt x="1393" y="468"/>
                    </a:lnTo>
                    <a:lnTo>
                      <a:pt x="1394" y="460"/>
                    </a:lnTo>
                    <a:cubicBezTo>
                      <a:pt x="1398" y="455"/>
                      <a:pt x="1399" y="452"/>
                      <a:pt x="1401" y="449"/>
                    </a:cubicBezTo>
                    <a:cubicBezTo>
                      <a:pt x="1401" y="446"/>
                      <a:pt x="1401" y="445"/>
                      <a:pt x="1402" y="441"/>
                    </a:cubicBezTo>
                    <a:lnTo>
                      <a:pt x="1404" y="434"/>
                    </a:lnTo>
                    <a:lnTo>
                      <a:pt x="1405" y="426"/>
                    </a:lnTo>
                    <a:cubicBezTo>
                      <a:pt x="1407" y="423"/>
                      <a:pt x="1408" y="418"/>
                      <a:pt x="1408" y="415"/>
                    </a:cubicBezTo>
                    <a:cubicBezTo>
                      <a:pt x="1408" y="414"/>
                      <a:pt x="1408" y="411"/>
                      <a:pt x="1408" y="409"/>
                    </a:cubicBezTo>
                    <a:lnTo>
                      <a:pt x="1410" y="400"/>
                    </a:lnTo>
                    <a:lnTo>
                      <a:pt x="1411" y="394"/>
                    </a:lnTo>
                    <a:cubicBezTo>
                      <a:pt x="1411" y="389"/>
                      <a:pt x="1411" y="386"/>
                      <a:pt x="1411" y="381"/>
                    </a:cubicBezTo>
                    <a:cubicBezTo>
                      <a:pt x="1411" y="286"/>
                      <a:pt x="1344" y="194"/>
                      <a:pt x="1219" y="122"/>
                    </a:cubicBezTo>
                    <a:cubicBezTo>
                      <a:pt x="1085" y="43"/>
                      <a:pt x="904" y="0"/>
                      <a:pt x="7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3"/>
              <p:cNvSpPr/>
              <p:nvPr/>
            </p:nvSpPr>
            <p:spPr>
              <a:xfrm>
                <a:off x="-2460265" y="1055179"/>
                <a:ext cx="63604" cy="36685"/>
              </a:xfrm>
              <a:custGeom>
                <a:rect b="b" l="l" r="r" t="t"/>
                <a:pathLst>
                  <a:path extrusionOk="0" h="879" w="1524">
                    <a:moveTo>
                      <a:pt x="768" y="56"/>
                    </a:moveTo>
                    <a:cubicBezTo>
                      <a:pt x="961" y="56"/>
                      <a:pt x="1142" y="99"/>
                      <a:pt x="1276" y="178"/>
                    </a:cubicBezTo>
                    <a:cubicBezTo>
                      <a:pt x="1401" y="250"/>
                      <a:pt x="1468" y="342"/>
                      <a:pt x="1468" y="437"/>
                    </a:cubicBezTo>
                    <a:cubicBezTo>
                      <a:pt x="1468" y="442"/>
                      <a:pt x="1468" y="445"/>
                      <a:pt x="1467" y="448"/>
                    </a:cubicBezTo>
                    <a:lnTo>
                      <a:pt x="1467" y="456"/>
                    </a:lnTo>
                    <a:lnTo>
                      <a:pt x="1465" y="464"/>
                    </a:lnTo>
                    <a:cubicBezTo>
                      <a:pt x="1465" y="467"/>
                      <a:pt x="1465" y="470"/>
                      <a:pt x="1465" y="471"/>
                    </a:cubicBezTo>
                    <a:cubicBezTo>
                      <a:pt x="1465" y="474"/>
                      <a:pt x="1464" y="479"/>
                      <a:pt x="1462" y="482"/>
                    </a:cubicBezTo>
                    <a:lnTo>
                      <a:pt x="1461" y="490"/>
                    </a:lnTo>
                    <a:lnTo>
                      <a:pt x="1459" y="497"/>
                    </a:lnTo>
                    <a:cubicBezTo>
                      <a:pt x="1458" y="501"/>
                      <a:pt x="1458" y="502"/>
                      <a:pt x="1458" y="505"/>
                    </a:cubicBezTo>
                    <a:cubicBezTo>
                      <a:pt x="1456" y="508"/>
                      <a:pt x="1455" y="511"/>
                      <a:pt x="1451" y="516"/>
                    </a:cubicBezTo>
                    <a:lnTo>
                      <a:pt x="1450" y="524"/>
                    </a:lnTo>
                    <a:lnTo>
                      <a:pt x="1445" y="531"/>
                    </a:lnTo>
                    <a:cubicBezTo>
                      <a:pt x="1445" y="533"/>
                      <a:pt x="1444" y="536"/>
                      <a:pt x="1442" y="537"/>
                    </a:cubicBezTo>
                    <a:cubicBezTo>
                      <a:pt x="1441" y="542"/>
                      <a:pt x="1438" y="545"/>
                      <a:pt x="1436" y="550"/>
                    </a:cubicBezTo>
                    <a:lnTo>
                      <a:pt x="1431" y="556"/>
                    </a:lnTo>
                    <a:lnTo>
                      <a:pt x="1427" y="564"/>
                    </a:lnTo>
                    <a:cubicBezTo>
                      <a:pt x="1425" y="567"/>
                      <a:pt x="1424" y="570"/>
                      <a:pt x="1422" y="571"/>
                    </a:cubicBezTo>
                    <a:cubicBezTo>
                      <a:pt x="1419" y="576"/>
                      <a:pt x="1416" y="581"/>
                      <a:pt x="1413" y="584"/>
                    </a:cubicBezTo>
                    <a:lnTo>
                      <a:pt x="1407" y="590"/>
                    </a:lnTo>
                    <a:lnTo>
                      <a:pt x="1401" y="597"/>
                    </a:lnTo>
                    <a:cubicBezTo>
                      <a:pt x="1399" y="601"/>
                      <a:pt x="1398" y="604"/>
                      <a:pt x="1396" y="605"/>
                    </a:cubicBezTo>
                    <a:cubicBezTo>
                      <a:pt x="1391" y="610"/>
                      <a:pt x="1387" y="614"/>
                      <a:pt x="1381" y="619"/>
                    </a:cubicBezTo>
                    <a:lnTo>
                      <a:pt x="1376" y="625"/>
                    </a:lnTo>
                    <a:lnTo>
                      <a:pt x="1368" y="631"/>
                    </a:lnTo>
                    <a:cubicBezTo>
                      <a:pt x="1367" y="634"/>
                      <a:pt x="1364" y="636"/>
                      <a:pt x="1362" y="639"/>
                    </a:cubicBezTo>
                    <a:cubicBezTo>
                      <a:pt x="1356" y="644"/>
                      <a:pt x="1348" y="648"/>
                      <a:pt x="1342" y="654"/>
                    </a:cubicBezTo>
                    <a:lnTo>
                      <a:pt x="1336" y="659"/>
                    </a:lnTo>
                    <a:lnTo>
                      <a:pt x="1328" y="665"/>
                    </a:lnTo>
                    <a:cubicBezTo>
                      <a:pt x="1325" y="667"/>
                      <a:pt x="1324" y="668"/>
                      <a:pt x="1321" y="671"/>
                    </a:cubicBezTo>
                    <a:cubicBezTo>
                      <a:pt x="1305" y="681"/>
                      <a:pt x="1290" y="691"/>
                      <a:pt x="1273" y="701"/>
                    </a:cubicBezTo>
                    <a:cubicBezTo>
                      <a:pt x="1138" y="779"/>
                      <a:pt x="958" y="822"/>
                      <a:pt x="764" y="822"/>
                    </a:cubicBezTo>
                    <a:cubicBezTo>
                      <a:pt x="572" y="822"/>
                      <a:pt x="392" y="779"/>
                      <a:pt x="258" y="701"/>
                    </a:cubicBezTo>
                    <a:cubicBezTo>
                      <a:pt x="241" y="691"/>
                      <a:pt x="226" y="681"/>
                      <a:pt x="210" y="671"/>
                    </a:cubicBezTo>
                    <a:lnTo>
                      <a:pt x="199" y="662"/>
                    </a:lnTo>
                    <a:cubicBezTo>
                      <a:pt x="189" y="654"/>
                      <a:pt x="179" y="647"/>
                      <a:pt x="169" y="639"/>
                    </a:cubicBezTo>
                    <a:lnTo>
                      <a:pt x="164" y="634"/>
                    </a:lnTo>
                    <a:lnTo>
                      <a:pt x="158" y="628"/>
                    </a:lnTo>
                    <a:lnTo>
                      <a:pt x="153" y="624"/>
                    </a:lnTo>
                    <a:cubicBezTo>
                      <a:pt x="147" y="617"/>
                      <a:pt x="141" y="611"/>
                      <a:pt x="136" y="607"/>
                    </a:cubicBezTo>
                    <a:lnTo>
                      <a:pt x="132" y="601"/>
                    </a:lnTo>
                    <a:lnTo>
                      <a:pt x="127" y="593"/>
                    </a:lnTo>
                    <a:lnTo>
                      <a:pt x="122" y="588"/>
                    </a:lnTo>
                    <a:cubicBezTo>
                      <a:pt x="118" y="582"/>
                      <a:pt x="113" y="577"/>
                      <a:pt x="109" y="573"/>
                    </a:cubicBezTo>
                    <a:cubicBezTo>
                      <a:pt x="109" y="570"/>
                      <a:pt x="107" y="568"/>
                      <a:pt x="106" y="565"/>
                    </a:cubicBezTo>
                    <a:lnTo>
                      <a:pt x="101" y="557"/>
                    </a:lnTo>
                    <a:lnTo>
                      <a:pt x="96" y="551"/>
                    </a:lnTo>
                    <a:cubicBezTo>
                      <a:pt x="95" y="547"/>
                      <a:pt x="92" y="544"/>
                      <a:pt x="90" y="539"/>
                    </a:cubicBezTo>
                    <a:cubicBezTo>
                      <a:pt x="89" y="536"/>
                      <a:pt x="87" y="534"/>
                      <a:pt x="87" y="531"/>
                    </a:cubicBezTo>
                    <a:lnTo>
                      <a:pt x="82" y="524"/>
                    </a:lnTo>
                    <a:lnTo>
                      <a:pt x="79" y="516"/>
                    </a:lnTo>
                    <a:cubicBezTo>
                      <a:pt x="78" y="513"/>
                      <a:pt x="76" y="510"/>
                      <a:pt x="75" y="505"/>
                    </a:cubicBezTo>
                    <a:cubicBezTo>
                      <a:pt x="75" y="504"/>
                      <a:pt x="75" y="501"/>
                      <a:pt x="73" y="497"/>
                    </a:cubicBezTo>
                    <a:lnTo>
                      <a:pt x="72" y="490"/>
                    </a:lnTo>
                    <a:lnTo>
                      <a:pt x="70" y="484"/>
                    </a:lnTo>
                    <a:cubicBezTo>
                      <a:pt x="69" y="479"/>
                      <a:pt x="67" y="476"/>
                      <a:pt x="67" y="473"/>
                    </a:cubicBezTo>
                    <a:cubicBezTo>
                      <a:pt x="67" y="470"/>
                      <a:pt x="67" y="468"/>
                      <a:pt x="67" y="465"/>
                    </a:cubicBezTo>
                    <a:lnTo>
                      <a:pt x="66" y="457"/>
                    </a:lnTo>
                    <a:cubicBezTo>
                      <a:pt x="58" y="356"/>
                      <a:pt x="129" y="253"/>
                      <a:pt x="261" y="176"/>
                    </a:cubicBezTo>
                    <a:cubicBezTo>
                      <a:pt x="396" y="99"/>
                      <a:pt x="576" y="56"/>
                      <a:pt x="768" y="56"/>
                    </a:cubicBezTo>
                    <a:close/>
                    <a:moveTo>
                      <a:pt x="768" y="1"/>
                    </a:moveTo>
                    <a:cubicBezTo>
                      <a:pt x="575" y="1"/>
                      <a:pt x="381" y="44"/>
                      <a:pt x="233" y="130"/>
                    </a:cubicBezTo>
                    <a:cubicBezTo>
                      <a:pt x="73" y="221"/>
                      <a:pt x="1" y="344"/>
                      <a:pt x="12" y="464"/>
                    </a:cubicBezTo>
                    <a:lnTo>
                      <a:pt x="12" y="462"/>
                    </a:lnTo>
                    <a:cubicBezTo>
                      <a:pt x="12" y="468"/>
                      <a:pt x="12" y="476"/>
                      <a:pt x="13" y="482"/>
                    </a:cubicBezTo>
                    <a:cubicBezTo>
                      <a:pt x="13" y="490"/>
                      <a:pt x="16" y="497"/>
                      <a:pt x="18" y="505"/>
                    </a:cubicBezTo>
                    <a:cubicBezTo>
                      <a:pt x="19" y="511"/>
                      <a:pt x="21" y="517"/>
                      <a:pt x="22" y="524"/>
                    </a:cubicBezTo>
                    <a:cubicBezTo>
                      <a:pt x="26" y="531"/>
                      <a:pt x="30" y="539"/>
                      <a:pt x="33" y="547"/>
                    </a:cubicBezTo>
                    <a:cubicBezTo>
                      <a:pt x="35" y="551"/>
                      <a:pt x="36" y="559"/>
                      <a:pt x="41" y="565"/>
                    </a:cubicBezTo>
                    <a:cubicBezTo>
                      <a:pt x="44" y="573"/>
                      <a:pt x="49" y="581"/>
                      <a:pt x="55" y="587"/>
                    </a:cubicBezTo>
                    <a:cubicBezTo>
                      <a:pt x="58" y="593"/>
                      <a:pt x="61" y="599"/>
                      <a:pt x="64" y="605"/>
                    </a:cubicBezTo>
                    <a:cubicBezTo>
                      <a:pt x="70" y="613"/>
                      <a:pt x="76" y="621"/>
                      <a:pt x="84" y="630"/>
                    </a:cubicBezTo>
                    <a:cubicBezTo>
                      <a:pt x="89" y="634"/>
                      <a:pt x="92" y="639"/>
                      <a:pt x="95" y="644"/>
                    </a:cubicBezTo>
                    <a:cubicBezTo>
                      <a:pt x="102" y="651"/>
                      <a:pt x="112" y="661"/>
                      <a:pt x="121" y="668"/>
                    </a:cubicBezTo>
                    <a:cubicBezTo>
                      <a:pt x="126" y="673"/>
                      <a:pt x="129" y="676"/>
                      <a:pt x="133" y="681"/>
                    </a:cubicBezTo>
                    <a:cubicBezTo>
                      <a:pt x="144" y="690"/>
                      <a:pt x="155" y="697"/>
                      <a:pt x="167" y="707"/>
                    </a:cubicBezTo>
                    <a:cubicBezTo>
                      <a:pt x="170" y="710"/>
                      <a:pt x="175" y="713"/>
                      <a:pt x="178" y="716"/>
                    </a:cubicBezTo>
                    <a:cubicBezTo>
                      <a:pt x="195" y="728"/>
                      <a:pt x="212" y="739"/>
                      <a:pt x="230" y="750"/>
                    </a:cubicBezTo>
                    <a:cubicBezTo>
                      <a:pt x="378" y="836"/>
                      <a:pt x="570" y="879"/>
                      <a:pt x="765" y="879"/>
                    </a:cubicBezTo>
                    <a:cubicBezTo>
                      <a:pt x="959" y="879"/>
                      <a:pt x="1153" y="836"/>
                      <a:pt x="1301" y="750"/>
                    </a:cubicBezTo>
                    <a:cubicBezTo>
                      <a:pt x="1319" y="739"/>
                      <a:pt x="1336" y="728"/>
                      <a:pt x="1353" y="716"/>
                    </a:cubicBezTo>
                    <a:cubicBezTo>
                      <a:pt x="1359" y="711"/>
                      <a:pt x="1364" y="707"/>
                      <a:pt x="1370" y="704"/>
                    </a:cubicBezTo>
                    <a:cubicBezTo>
                      <a:pt x="1379" y="696"/>
                      <a:pt x="1390" y="688"/>
                      <a:pt x="1399" y="681"/>
                    </a:cubicBezTo>
                    <a:cubicBezTo>
                      <a:pt x="1404" y="676"/>
                      <a:pt x="1408" y="671"/>
                      <a:pt x="1413" y="665"/>
                    </a:cubicBezTo>
                    <a:cubicBezTo>
                      <a:pt x="1421" y="659"/>
                      <a:pt x="1430" y="651"/>
                      <a:pt x="1436" y="644"/>
                    </a:cubicBezTo>
                    <a:cubicBezTo>
                      <a:pt x="1442" y="637"/>
                      <a:pt x="1445" y="631"/>
                      <a:pt x="1450" y="627"/>
                    </a:cubicBezTo>
                    <a:cubicBezTo>
                      <a:pt x="1456" y="619"/>
                      <a:pt x="1462" y="611"/>
                      <a:pt x="1468" y="604"/>
                    </a:cubicBezTo>
                    <a:cubicBezTo>
                      <a:pt x="1473" y="599"/>
                      <a:pt x="1476" y="593"/>
                      <a:pt x="1479" y="587"/>
                    </a:cubicBezTo>
                    <a:cubicBezTo>
                      <a:pt x="1484" y="579"/>
                      <a:pt x="1488" y="571"/>
                      <a:pt x="1493" y="564"/>
                    </a:cubicBezTo>
                    <a:cubicBezTo>
                      <a:pt x="1496" y="557"/>
                      <a:pt x="1498" y="551"/>
                      <a:pt x="1501" y="545"/>
                    </a:cubicBezTo>
                    <a:cubicBezTo>
                      <a:pt x="1504" y="537"/>
                      <a:pt x="1507" y="530"/>
                      <a:pt x="1510" y="524"/>
                    </a:cubicBezTo>
                    <a:cubicBezTo>
                      <a:pt x="1511" y="516"/>
                      <a:pt x="1513" y="510"/>
                      <a:pt x="1515" y="504"/>
                    </a:cubicBezTo>
                    <a:cubicBezTo>
                      <a:pt x="1516" y="496"/>
                      <a:pt x="1519" y="488"/>
                      <a:pt x="1521" y="481"/>
                    </a:cubicBezTo>
                    <a:cubicBezTo>
                      <a:pt x="1522" y="474"/>
                      <a:pt x="1522" y="468"/>
                      <a:pt x="1522" y="462"/>
                    </a:cubicBezTo>
                    <a:cubicBezTo>
                      <a:pt x="1522" y="454"/>
                      <a:pt x="1524" y="447"/>
                      <a:pt x="1524" y="439"/>
                    </a:cubicBezTo>
                    <a:cubicBezTo>
                      <a:pt x="1524" y="327"/>
                      <a:pt x="1451" y="216"/>
                      <a:pt x="1304" y="130"/>
                    </a:cubicBezTo>
                    <a:cubicBezTo>
                      <a:pt x="1156" y="44"/>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3"/>
              <p:cNvSpPr/>
              <p:nvPr/>
            </p:nvSpPr>
            <p:spPr>
              <a:xfrm>
                <a:off x="-2415567" y="970248"/>
                <a:ext cx="96324" cy="53922"/>
              </a:xfrm>
              <a:custGeom>
                <a:rect b="b" l="l" r="r" t="t"/>
                <a:pathLst>
                  <a:path extrusionOk="0" h="1292" w="2308">
                    <a:moveTo>
                      <a:pt x="2308" y="1"/>
                    </a:moveTo>
                    <a:cubicBezTo>
                      <a:pt x="1645" y="464"/>
                      <a:pt x="868" y="868"/>
                      <a:pt x="1" y="1200"/>
                    </a:cubicBezTo>
                    <a:lnTo>
                      <a:pt x="1" y="1202"/>
                    </a:lnTo>
                    <a:lnTo>
                      <a:pt x="1" y="1291"/>
                    </a:lnTo>
                    <a:cubicBezTo>
                      <a:pt x="867" y="959"/>
                      <a:pt x="1643" y="554"/>
                      <a:pt x="2308" y="91"/>
                    </a:cubicBezTo>
                    <a:lnTo>
                      <a:pt x="230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3"/>
              <p:cNvSpPr/>
              <p:nvPr/>
            </p:nvSpPr>
            <p:spPr>
              <a:xfrm>
                <a:off x="-2423079" y="928847"/>
                <a:ext cx="159762" cy="92860"/>
              </a:xfrm>
              <a:custGeom>
                <a:rect b="b" l="l" r="r" t="t"/>
                <a:pathLst>
                  <a:path extrusionOk="0" h="2225" w="3828">
                    <a:moveTo>
                      <a:pt x="3731" y="0"/>
                    </a:moveTo>
                    <a:lnTo>
                      <a:pt x="2120" y="780"/>
                    </a:lnTo>
                    <a:cubicBezTo>
                      <a:pt x="1322" y="1166"/>
                      <a:pt x="627" y="1619"/>
                      <a:pt x="54" y="2120"/>
                    </a:cubicBezTo>
                    <a:lnTo>
                      <a:pt x="1" y="2168"/>
                    </a:lnTo>
                    <a:lnTo>
                      <a:pt x="99" y="2225"/>
                    </a:lnTo>
                    <a:lnTo>
                      <a:pt x="181" y="2194"/>
                    </a:lnTo>
                    <a:cubicBezTo>
                      <a:pt x="1048" y="1860"/>
                      <a:pt x="1823" y="1457"/>
                      <a:pt x="2488" y="993"/>
                    </a:cubicBezTo>
                    <a:lnTo>
                      <a:pt x="3828" y="57"/>
                    </a:lnTo>
                    <a:lnTo>
                      <a:pt x="3731" y="0"/>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3"/>
              <p:cNvSpPr/>
              <p:nvPr/>
            </p:nvSpPr>
            <p:spPr>
              <a:xfrm>
                <a:off x="-2441776" y="1013444"/>
                <a:ext cx="29089" cy="64856"/>
              </a:xfrm>
              <a:custGeom>
                <a:rect b="b" l="l" r="r" t="t"/>
                <a:pathLst>
                  <a:path extrusionOk="0" h="1554" w="697">
                    <a:moveTo>
                      <a:pt x="696" y="2"/>
                    </a:moveTo>
                    <a:lnTo>
                      <a:pt x="696" y="13"/>
                    </a:lnTo>
                    <a:lnTo>
                      <a:pt x="696" y="13"/>
                    </a:lnTo>
                    <a:cubicBezTo>
                      <a:pt x="696" y="13"/>
                      <a:pt x="696" y="13"/>
                      <a:pt x="696" y="13"/>
                    </a:cubicBezTo>
                    <a:cubicBezTo>
                      <a:pt x="696" y="9"/>
                      <a:pt x="696" y="5"/>
                      <a:pt x="696" y="2"/>
                    </a:cubicBezTo>
                    <a:close/>
                    <a:moveTo>
                      <a:pt x="2" y="1"/>
                    </a:moveTo>
                    <a:lnTo>
                      <a:pt x="1" y="1351"/>
                    </a:lnTo>
                    <a:cubicBezTo>
                      <a:pt x="1" y="1402"/>
                      <a:pt x="35" y="1454"/>
                      <a:pt x="102" y="1494"/>
                    </a:cubicBezTo>
                    <a:cubicBezTo>
                      <a:pt x="171" y="1534"/>
                      <a:pt x="260" y="1553"/>
                      <a:pt x="348" y="1553"/>
                    </a:cubicBezTo>
                    <a:cubicBezTo>
                      <a:pt x="437" y="1553"/>
                      <a:pt x="525" y="1534"/>
                      <a:pt x="593" y="1494"/>
                    </a:cubicBezTo>
                    <a:cubicBezTo>
                      <a:pt x="661" y="1456"/>
                      <a:pt x="695" y="1405"/>
                      <a:pt x="695" y="1353"/>
                    </a:cubicBezTo>
                    <a:lnTo>
                      <a:pt x="696" y="13"/>
                    </a:lnTo>
                    <a:lnTo>
                      <a:pt x="696" y="13"/>
                    </a:lnTo>
                    <a:cubicBezTo>
                      <a:pt x="695" y="16"/>
                      <a:pt x="695" y="18"/>
                      <a:pt x="695" y="21"/>
                    </a:cubicBezTo>
                    <a:cubicBezTo>
                      <a:pt x="695" y="25"/>
                      <a:pt x="693" y="29"/>
                      <a:pt x="692" y="32"/>
                    </a:cubicBezTo>
                    <a:cubicBezTo>
                      <a:pt x="692" y="35"/>
                      <a:pt x="690" y="38"/>
                      <a:pt x="690" y="41"/>
                    </a:cubicBezTo>
                    <a:cubicBezTo>
                      <a:pt x="689" y="44"/>
                      <a:pt x="687" y="47"/>
                      <a:pt x="685" y="50"/>
                    </a:cubicBezTo>
                    <a:cubicBezTo>
                      <a:pt x="684" y="53"/>
                      <a:pt x="684" y="56"/>
                      <a:pt x="682" y="59"/>
                    </a:cubicBezTo>
                    <a:cubicBezTo>
                      <a:pt x="679" y="62"/>
                      <a:pt x="678" y="65"/>
                      <a:pt x="676" y="70"/>
                    </a:cubicBezTo>
                    <a:cubicBezTo>
                      <a:pt x="673" y="73"/>
                      <a:pt x="673" y="75"/>
                      <a:pt x="670" y="78"/>
                    </a:cubicBezTo>
                    <a:cubicBezTo>
                      <a:pt x="669" y="82"/>
                      <a:pt x="665" y="85"/>
                      <a:pt x="662" y="88"/>
                    </a:cubicBezTo>
                    <a:cubicBezTo>
                      <a:pt x="659" y="92"/>
                      <a:pt x="659" y="93"/>
                      <a:pt x="656" y="96"/>
                    </a:cubicBezTo>
                    <a:cubicBezTo>
                      <a:pt x="653" y="99"/>
                      <a:pt x="649" y="102"/>
                      <a:pt x="645" y="107"/>
                    </a:cubicBezTo>
                    <a:cubicBezTo>
                      <a:pt x="644" y="108"/>
                      <a:pt x="641" y="110"/>
                      <a:pt x="639" y="113"/>
                    </a:cubicBezTo>
                    <a:cubicBezTo>
                      <a:pt x="635" y="116"/>
                      <a:pt x="630" y="121"/>
                      <a:pt x="624" y="124"/>
                    </a:cubicBezTo>
                    <a:cubicBezTo>
                      <a:pt x="622" y="125"/>
                      <a:pt x="621" y="127"/>
                      <a:pt x="619" y="128"/>
                    </a:cubicBezTo>
                    <a:cubicBezTo>
                      <a:pt x="612" y="133"/>
                      <a:pt x="604" y="139"/>
                      <a:pt x="595" y="144"/>
                    </a:cubicBezTo>
                    <a:cubicBezTo>
                      <a:pt x="528" y="183"/>
                      <a:pt x="439" y="203"/>
                      <a:pt x="350" y="203"/>
                    </a:cubicBezTo>
                    <a:cubicBezTo>
                      <a:pt x="262" y="203"/>
                      <a:pt x="172" y="183"/>
                      <a:pt x="104" y="144"/>
                    </a:cubicBezTo>
                    <a:cubicBezTo>
                      <a:pt x="96" y="139"/>
                      <a:pt x="89" y="133"/>
                      <a:pt x="81" y="128"/>
                    </a:cubicBezTo>
                    <a:cubicBezTo>
                      <a:pt x="78" y="127"/>
                      <a:pt x="75" y="124"/>
                      <a:pt x="73" y="122"/>
                    </a:cubicBezTo>
                    <a:cubicBezTo>
                      <a:pt x="69" y="119"/>
                      <a:pt x="64" y="116"/>
                      <a:pt x="61" y="112"/>
                    </a:cubicBezTo>
                    <a:cubicBezTo>
                      <a:pt x="58" y="110"/>
                      <a:pt x="55" y="108"/>
                      <a:pt x="53" y="105"/>
                    </a:cubicBezTo>
                    <a:cubicBezTo>
                      <a:pt x="50" y="102"/>
                      <a:pt x="46" y="99"/>
                      <a:pt x="42" y="95"/>
                    </a:cubicBezTo>
                    <a:cubicBezTo>
                      <a:pt x="41" y="93"/>
                      <a:pt x="38" y="90"/>
                      <a:pt x="36" y="87"/>
                    </a:cubicBezTo>
                    <a:cubicBezTo>
                      <a:pt x="33" y="84"/>
                      <a:pt x="30" y="81"/>
                      <a:pt x="29" y="78"/>
                    </a:cubicBezTo>
                    <a:cubicBezTo>
                      <a:pt x="27" y="75"/>
                      <a:pt x="24" y="72"/>
                      <a:pt x="22" y="68"/>
                    </a:cubicBezTo>
                    <a:cubicBezTo>
                      <a:pt x="21" y="65"/>
                      <a:pt x="18" y="62"/>
                      <a:pt x="18" y="59"/>
                    </a:cubicBezTo>
                    <a:cubicBezTo>
                      <a:pt x="15" y="56"/>
                      <a:pt x="15" y="53"/>
                      <a:pt x="13" y="50"/>
                    </a:cubicBezTo>
                    <a:cubicBezTo>
                      <a:pt x="12" y="47"/>
                      <a:pt x="10" y="42"/>
                      <a:pt x="9" y="39"/>
                    </a:cubicBezTo>
                    <a:cubicBezTo>
                      <a:pt x="9" y="38"/>
                      <a:pt x="7" y="35"/>
                      <a:pt x="7" y="32"/>
                    </a:cubicBezTo>
                    <a:cubicBezTo>
                      <a:pt x="6" y="29"/>
                      <a:pt x="4" y="24"/>
                      <a:pt x="4" y="21"/>
                    </a:cubicBezTo>
                    <a:cubicBezTo>
                      <a:pt x="4" y="18"/>
                      <a:pt x="4" y="15"/>
                      <a:pt x="4" y="12"/>
                    </a:cubicBezTo>
                    <a:cubicBezTo>
                      <a:pt x="2" y="9"/>
                      <a:pt x="2" y="5"/>
                      <a:pt x="2" y="2"/>
                    </a:cubicBezTo>
                    <a:lnTo>
                      <a:pt x="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3"/>
              <p:cNvSpPr/>
              <p:nvPr/>
            </p:nvSpPr>
            <p:spPr>
              <a:xfrm>
                <a:off x="-2441693" y="1005139"/>
                <a:ext cx="29173" cy="16777"/>
              </a:xfrm>
              <a:custGeom>
                <a:rect b="b" l="l" r="r" t="t"/>
                <a:pathLst>
                  <a:path extrusionOk="0" h="402" w="699">
                    <a:moveTo>
                      <a:pt x="347" y="1"/>
                    </a:moveTo>
                    <a:cubicBezTo>
                      <a:pt x="258" y="1"/>
                      <a:pt x="168" y="20"/>
                      <a:pt x="100" y="60"/>
                    </a:cubicBezTo>
                    <a:cubicBezTo>
                      <a:pt x="33" y="98"/>
                      <a:pt x="0" y="149"/>
                      <a:pt x="0" y="201"/>
                    </a:cubicBezTo>
                    <a:cubicBezTo>
                      <a:pt x="0" y="204"/>
                      <a:pt x="0" y="208"/>
                      <a:pt x="0" y="211"/>
                    </a:cubicBezTo>
                    <a:lnTo>
                      <a:pt x="2" y="211"/>
                    </a:lnTo>
                    <a:cubicBezTo>
                      <a:pt x="2" y="214"/>
                      <a:pt x="2" y="217"/>
                      <a:pt x="2" y="220"/>
                    </a:cubicBezTo>
                    <a:cubicBezTo>
                      <a:pt x="2" y="223"/>
                      <a:pt x="4" y="228"/>
                      <a:pt x="5" y="231"/>
                    </a:cubicBezTo>
                    <a:cubicBezTo>
                      <a:pt x="5" y="234"/>
                      <a:pt x="7" y="237"/>
                      <a:pt x="7" y="238"/>
                    </a:cubicBezTo>
                    <a:cubicBezTo>
                      <a:pt x="8" y="241"/>
                      <a:pt x="10" y="246"/>
                      <a:pt x="11" y="249"/>
                    </a:cubicBezTo>
                    <a:cubicBezTo>
                      <a:pt x="13" y="252"/>
                      <a:pt x="13" y="255"/>
                      <a:pt x="14" y="258"/>
                    </a:cubicBezTo>
                    <a:cubicBezTo>
                      <a:pt x="16" y="261"/>
                      <a:pt x="19" y="264"/>
                      <a:pt x="20" y="267"/>
                    </a:cubicBezTo>
                    <a:cubicBezTo>
                      <a:pt x="22" y="271"/>
                      <a:pt x="25" y="274"/>
                      <a:pt x="27" y="277"/>
                    </a:cubicBezTo>
                    <a:cubicBezTo>
                      <a:pt x="28" y="280"/>
                      <a:pt x="31" y="283"/>
                      <a:pt x="34" y="286"/>
                    </a:cubicBezTo>
                    <a:cubicBezTo>
                      <a:pt x="36" y="289"/>
                      <a:pt x="39" y="292"/>
                      <a:pt x="40" y="294"/>
                    </a:cubicBezTo>
                    <a:cubicBezTo>
                      <a:pt x="44" y="298"/>
                      <a:pt x="48" y="301"/>
                      <a:pt x="51" y="304"/>
                    </a:cubicBezTo>
                    <a:cubicBezTo>
                      <a:pt x="53" y="307"/>
                      <a:pt x="56" y="309"/>
                      <a:pt x="59" y="311"/>
                    </a:cubicBezTo>
                    <a:cubicBezTo>
                      <a:pt x="62" y="315"/>
                      <a:pt x="67" y="318"/>
                      <a:pt x="71" y="321"/>
                    </a:cubicBezTo>
                    <a:cubicBezTo>
                      <a:pt x="73" y="323"/>
                      <a:pt x="76" y="326"/>
                      <a:pt x="79" y="327"/>
                    </a:cubicBezTo>
                    <a:cubicBezTo>
                      <a:pt x="87" y="332"/>
                      <a:pt x="94" y="338"/>
                      <a:pt x="102" y="343"/>
                    </a:cubicBezTo>
                    <a:cubicBezTo>
                      <a:pt x="170" y="382"/>
                      <a:pt x="260" y="402"/>
                      <a:pt x="348" y="402"/>
                    </a:cubicBezTo>
                    <a:cubicBezTo>
                      <a:pt x="437" y="402"/>
                      <a:pt x="526" y="382"/>
                      <a:pt x="593" y="343"/>
                    </a:cubicBezTo>
                    <a:cubicBezTo>
                      <a:pt x="602" y="338"/>
                      <a:pt x="610" y="332"/>
                      <a:pt x="617" y="327"/>
                    </a:cubicBezTo>
                    <a:cubicBezTo>
                      <a:pt x="619" y="326"/>
                      <a:pt x="620" y="324"/>
                      <a:pt x="622" y="323"/>
                    </a:cubicBezTo>
                    <a:cubicBezTo>
                      <a:pt x="628" y="320"/>
                      <a:pt x="633" y="315"/>
                      <a:pt x="637" y="312"/>
                    </a:cubicBezTo>
                    <a:cubicBezTo>
                      <a:pt x="639" y="309"/>
                      <a:pt x="642" y="307"/>
                      <a:pt x="643" y="306"/>
                    </a:cubicBezTo>
                    <a:cubicBezTo>
                      <a:pt x="647" y="301"/>
                      <a:pt x="651" y="298"/>
                      <a:pt x="654" y="295"/>
                    </a:cubicBezTo>
                    <a:cubicBezTo>
                      <a:pt x="657" y="292"/>
                      <a:pt x="659" y="291"/>
                      <a:pt x="660" y="287"/>
                    </a:cubicBezTo>
                    <a:cubicBezTo>
                      <a:pt x="663" y="284"/>
                      <a:pt x="667" y="281"/>
                      <a:pt x="668" y="277"/>
                    </a:cubicBezTo>
                    <a:cubicBezTo>
                      <a:pt x="671" y="274"/>
                      <a:pt x="673" y="272"/>
                      <a:pt x="674" y="269"/>
                    </a:cubicBezTo>
                    <a:cubicBezTo>
                      <a:pt x="676" y="264"/>
                      <a:pt x="677" y="261"/>
                      <a:pt x="680" y="258"/>
                    </a:cubicBezTo>
                    <a:cubicBezTo>
                      <a:pt x="682" y="255"/>
                      <a:pt x="682" y="252"/>
                      <a:pt x="683" y="249"/>
                    </a:cubicBezTo>
                    <a:cubicBezTo>
                      <a:pt x="685" y="246"/>
                      <a:pt x="687" y="243"/>
                      <a:pt x="688" y="240"/>
                    </a:cubicBezTo>
                    <a:cubicBezTo>
                      <a:pt x="688" y="237"/>
                      <a:pt x="690" y="234"/>
                      <a:pt x="690" y="231"/>
                    </a:cubicBezTo>
                    <a:cubicBezTo>
                      <a:pt x="691" y="228"/>
                      <a:pt x="691" y="224"/>
                      <a:pt x="693" y="220"/>
                    </a:cubicBezTo>
                    <a:cubicBezTo>
                      <a:pt x="693" y="217"/>
                      <a:pt x="693" y="215"/>
                      <a:pt x="693" y="212"/>
                    </a:cubicBezTo>
                    <a:cubicBezTo>
                      <a:pt x="699" y="157"/>
                      <a:pt x="665" y="101"/>
                      <a:pt x="593" y="58"/>
                    </a:cubicBezTo>
                    <a:cubicBezTo>
                      <a:pt x="525" y="20"/>
                      <a:pt x="4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3"/>
              <p:cNvSpPr/>
              <p:nvPr/>
            </p:nvSpPr>
            <p:spPr>
              <a:xfrm>
                <a:off x="-2440149" y="1006432"/>
                <a:ext cx="26043" cy="14148"/>
              </a:xfrm>
              <a:custGeom>
                <a:rect b="b" l="l" r="r" t="t"/>
                <a:pathLst>
                  <a:path extrusionOk="0" h="339" w="624">
                    <a:moveTo>
                      <a:pt x="309" y="1"/>
                    </a:moveTo>
                    <a:cubicBezTo>
                      <a:pt x="230" y="1"/>
                      <a:pt x="151" y="17"/>
                      <a:pt x="91" y="50"/>
                    </a:cubicBezTo>
                    <a:cubicBezTo>
                      <a:pt x="31" y="83"/>
                      <a:pt x="0" y="126"/>
                      <a:pt x="0" y="169"/>
                    </a:cubicBezTo>
                    <a:cubicBezTo>
                      <a:pt x="0" y="172"/>
                      <a:pt x="2" y="175"/>
                      <a:pt x="2" y="178"/>
                    </a:cubicBezTo>
                    <a:cubicBezTo>
                      <a:pt x="2" y="181"/>
                      <a:pt x="2" y="183"/>
                      <a:pt x="2" y="186"/>
                    </a:cubicBezTo>
                    <a:cubicBezTo>
                      <a:pt x="3" y="189"/>
                      <a:pt x="3" y="192"/>
                      <a:pt x="5" y="195"/>
                    </a:cubicBezTo>
                    <a:cubicBezTo>
                      <a:pt x="5" y="197"/>
                      <a:pt x="7" y="200"/>
                      <a:pt x="7" y="203"/>
                    </a:cubicBezTo>
                    <a:cubicBezTo>
                      <a:pt x="8" y="204"/>
                      <a:pt x="8" y="207"/>
                      <a:pt x="11" y="210"/>
                    </a:cubicBezTo>
                    <a:cubicBezTo>
                      <a:pt x="11" y="213"/>
                      <a:pt x="13" y="215"/>
                      <a:pt x="14" y="216"/>
                    </a:cubicBezTo>
                    <a:cubicBezTo>
                      <a:pt x="16" y="220"/>
                      <a:pt x="17" y="223"/>
                      <a:pt x="19" y="226"/>
                    </a:cubicBezTo>
                    <a:cubicBezTo>
                      <a:pt x="22" y="227"/>
                      <a:pt x="22" y="230"/>
                      <a:pt x="23" y="233"/>
                    </a:cubicBezTo>
                    <a:cubicBezTo>
                      <a:pt x="27" y="235"/>
                      <a:pt x="28" y="238"/>
                      <a:pt x="31" y="241"/>
                    </a:cubicBezTo>
                    <a:cubicBezTo>
                      <a:pt x="33" y="244"/>
                      <a:pt x="34" y="246"/>
                      <a:pt x="37" y="247"/>
                    </a:cubicBezTo>
                    <a:cubicBezTo>
                      <a:pt x="39" y="250"/>
                      <a:pt x="43" y="253"/>
                      <a:pt x="47" y="256"/>
                    </a:cubicBezTo>
                    <a:cubicBezTo>
                      <a:pt x="48" y="258"/>
                      <a:pt x="50" y="260"/>
                      <a:pt x="53" y="263"/>
                    </a:cubicBezTo>
                    <a:cubicBezTo>
                      <a:pt x="56" y="266"/>
                      <a:pt x="60" y="267"/>
                      <a:pt x="63" y="270"/>
                    </a:cubicBezTo>
                    <a:cubicBezTo>
                      <a:pt x="67" y="272"/>
                      <a:pt x="68" y="273"/>
                      <a:pt x="71" y="275"/>
                    </a:cubicBezTo>
                    <a:cubicBezTo>
                      <a:pt x="77" y="280"/>
                      <a:pt x="85" y="284"/>
                      <a:pt x="93" y="289"/>
                    </a:cubicBezTo>
                    <a:cubicBezTo>
                      <a:pt x="153" y="322"/>
                      <a:pt x="233" y="338"/>
                      <a:pt x="312" y="338"/>
                    </a:cubicBezTo>
                    <a:cubicBezTo>
                      <a:pt x="391" y="338"/>
                      <a:pt x="470" y="322"/>
                      <a:pt x="530" y="289"/>
                    </a:cubicBezTo>
                    <a:cubicBezTo>
                      <a:pt x="537" y="284"/>
                      <a:pt x="543" y="280"/>
                      <a:pt x="550" y="275"/>
                    </a:cubicBezTo>
                    <a:cubicBezTo>
                      <a:pt x="553" y="275"/>
                      <a:pt x="554" y="273"/>
                      <a:pt x="556" y="272"/>
                    </a:cubicBezTo>
                    <a:cubicBezTo>
                      <a:pt x="560" y="269"/>
                      <a:pt x="565" y="266"/>
                      <a:pt x="568" y="263"/>
                    </a:cubicBezTo>
                    <a:cubicBezTo>
                      <a:pt x="571" y="261"/>
                      <a:pt x="573" y="258"/>
                      <a:pt x="574" y="258"/>
                    </a:cubicBezTo>
                    <a:cubicBezTo>
                      <a:pt x="577" y="255"/>
                      <a:pt x="580" y="250"/>
                      <a:pt x="583" y="247"/>
                    </a:cubicBezTo>
                    <a:cubicBezTo>
                      <a:pt x="586" y="246"/>
                      <a:pt x="586" y="244"/>
                      <a:pt x="590" y="243"/>
                    </a:cubicBezTo>
                    <a:cubicBezTo>
                      <a:pt x="591" y="240"/>
                      <a:pt x="594" y="235"/>
                      <a:pt x="597" y="233"/>
                    </a:cubicBezTo>
                    <a:cubicBezTo>
                      <a:pt x="599" y="230"/>
                      <a:pt x="599" y="229"/>
                      <a:pt x="600" y="226"/>
                    </a:cubicBezTo>
                    <a:cubicBezTo>
                      <a:pt x="603" y="223"/>
                      <a:pt x="605" y="220"/>
                      <a:pt x="606" y="216"/>
                    </a:cubicBezTo>
                    <a:cubicBezTo>
                      <a:pt x="608" y="215"/>
                      <a:pt x="610" y="213"/>
                      <a:pt x="610" y="210"/>
                    </a:cubicBezTo>
                    <a:cubicBezTo>
                      <a:pt x="611" y="207"/>
                      <a:pt x="613" y="204"/>
                      <a:pt x="614" y="201"/>
                    </a:cubicBezTo>
                    <a:cubicBezTo>
                      <a:pt x="614" y="200"/>
                      <a:pt x="614" y="197"/>
                      <a:pt x="616" y="195"/>
                    </a:cubicBezTo>
                    <a:cubicBezTo>
                      <a:pt x="616" y="192"/>
                      <a:pt x="617" y="189"/>
                      <a:pt x="617" y="186"/>
                    </a:cubicBezTo>
                    <a:cubicBezTo>
                      <a:pt x="619" y="183"/>
                      <a:pt x="619" y="181"/>
                      <a:pt x="619" y="178"/>
                    </a:cubicBezTo>
                    <a:cubicBezTo>
                      <a:pt x="623" y="132"/>
                      <a:pt x="593" y="86"/>
                      <a:pt x="528" y="50"/>
                    </a:cubicBezTo>
                    <a:cubicBezTo>
                      <a:pt x="467" y="17"/>
                      <a:pt x="388" y="1"/>
                      <a:pt x="3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3"/>
              <p:cNvSpPr/>
              <p:nvPr/>
            </p:nvSpPr>
            <p:spPr>
              <a:xfrm>
                <a:off x="-2444907" y="1032600"/>
                <a:ext cx="27128" cy="31468"/>
              </a:xfrm>
              <a:custGeom>
                <a:rect b="b" l="l" r="r" t="t"/>
                <a:pathLst>
                  <a:path extrusionOk="0" h="754" w="650">
                    <a:moveTo>
                      <a:pt x="650" y="0"/>
                    </a:moveTo>
                    <a:lnTo>
                      <a:pt x="1" y="663"/>
                    </a:lnTo>
                    <a:lnTo>
                      <a:pt x="1" y="754"/>
                    </a:lnTo>
                    <a:lnTo>
                      <a:pt x="650" y="91"/>
                    </a:lnTo>
                    <a:lnTo>
                      <a:pt x="6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3"/>
              <p:cNvSpPr/>
              <p:nvPr/>
            </p:nvSpPr>
            <p:spPr>
              <a:xfrm>
                <a:off x="-2465816" y="1060271"/>
                <a:ext cx="20951" cy="16611"/>
              </a:xfrm>
              <a:custGeom>
                <a:rect b="b" l="l" r="r" t="t"/>
                <a:pathLst>
                  <a:path extrusionOk="0" h="398" w="502">
                    <a:moveTo>
                      <a:pt x="502" y="0"/>
                    </a:moveTo>
                    <a:cubicBezTo>
                      <a:pt x="368" y="119"/>
                      <a:pt x="197" y="223"/>
                      <a:pt x="0" y="308"/>
                    </a:cubicBezTo>
                    <a:lnTo>
                      <a:pt x="0" y="397"/>
                    </a:lnTo>
                    <a:cubicBezTo>
                      <a:pt x="197" y="312"/>
                      <a:pt x="366" y="209"/>
                      <a:pt x="502" y="91"/>
                    </a:cubicBezTo>
                    <a:lnTo>
                      <a:pt x="5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3"/>
              <p:cNvSpPr/>
              <p:nvPr/>
            </p:nvSpPr>
            <p:spPr>
              <a:xfrm>
                <a:off x="-2577415" y="1073083"/>
                <a:ext cx="111641" cy="51543"/>
              </a:xfrm>
              <a:custGeom>
                <a:rect b="b" l="l" r="r" t="t"/>
                <a:pathLst>
                  <a:path extrusionOk="0" h="1235" w="2675">
                    <a:moveTo>
                      <a:pt x="2674" y="1"/>
                    </a:moveTo>
                    <a:lnTo>
                      <a:pt x="1" y="1144"/>
                    </a:lnTo>
                    <a:lnTo>
                      <a:pt x="1" y="1234"/>
                    </a:lnTo>
                    <a:lnTo>
                      <a:pt x="2674" y="92"/>
                    </a:lnTo>
                    <a:lnTo>
                      <a:pt x="2674"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3"/>
              <p:cNvSpPr/>
              <p:nvPr/>
            </p:nvSpPr>
            <p:spPr>
              <a:xfrm>
                <a:off x="-2592190" y="1112314"/>
                <a:ext cx="14816" cy="12312"/>
              </a:xfrm>
              <a:custGeom>
                <a:rect b="b" l="l" r="r" t="t"/>
                <a:pathLst>
                  <a:path extrusionOk="0" h="295" w="355">
                    <a:moveTo>
                      <a:pt x="1" y="1"/>
                    </a:moveTo>
                    <a:lnTo>
                      <a:pt x="1" y="90"/>
                    </a:lnTo>
                    <a:lnTo>
                      <a:pt x="355" y="294"/>
                    </a:lnTo>
                    <a:lnTo>
                      <a:pt x="355" y="204"/>
                    </a:lnTo>
                    <a:lnTo>
                      <a:pt x="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3"/>
              <p:cNvSpPr/>
              <p:nvPr/>
            </p:nvSpPr>
            <p:spPr>
              <a:xfrm>
                <a:off x="-2592190" y="1018870"/>
                <a:ext cx="174411" cy="101959"/>
              </a:xfrm>
              <a:custGeom>
                <a:rect b="b" l="l" r="r" t="t"/>
                <a:pathLst>
                  <a:path extrusionOk="0" h="2443" w="4179">
                    <a:moveTo>
                      <a:pt x="3608" y="0"/>
                    </a:moveTo>
                    <a:lnTo>
                      <a:pt x="2494" y="395"/>
                    </a:lnTo>
                    <a:cubicBezTo>
                      <a:pt x="2291" y="474"/>
                      <a:pt x="2111" y="572"/>
                      <a:pt x="1967" y="688"/>
                    </a:cubicBezTo>
                    <a:lnTo>
                      <a:pt x="1" y="2240"/>
                    </a:lnTo>
                    <a:lnTo>
                      <a:pt x="355" y="2443"/>
                    </a:lnTo>
                    <a:lnTo>
                      <a:pt x="3027" y="1300"/>
                    </a:lnTo>
                    <a:cubicBezTo>
                      <a:pt x="3225" y="1215"/>
                      <a:pt x="3394" y="1111"/>
                      <a:pt x="3530" y="992"/>
                    </a:cubicBezTo>
                    <a:lnTo>
                      <a:pt x="4179" y="329"/>
                    </a:lnTo>
                    <a:lnTo>
                      <a:pt x="4176" y="326"/>
                    </a:lnTo>
                    <a:cubicBezTo>
                      <a:pt x="4111" y="358"/>
                      <a:pt x="4032" y="373"/>
                      <a:pt x="3952" y="373"/>
                    </a:cubicBezTo>
                    <a:cubicBezTo>
                      <a:pt x="3864" y="373"/>
                      <a:pt x="3777" y="354"/>
                      <a:pt x="3710" y="315"/>
                    </a:cubicBezTo>
                    <a:cubicBezTo>
                      <a:pt x="3640" y="275"/>
                      <a:pt x="3608" y="225"/>
                      <a:pt x="3608" y="172"/>
                    </a:cubicBezTo>
                    <a:lnTo>
                      <a:pt x="3608"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0" name="Google Shape;2450;p53"/>
            <p:cNvSpPr/>
            <p:nvPr/>
          </p:nvSpPr>
          <p:spPr>
            <a:xfrm>
              <a:off x="-2410475" y="1119910"/>
              <a:ext cx="338972" cy="208007"/>
            </a:xfrm>
            <a:custGeom>
              <a:rect b="b" l="l" r="r" t="t"/>
              <a:pathLst>
                <a:path extrusionOk="0" h="4984" w="8122">
                  <a:moveTo>
                    <a:pt x="0" y="0"/>
                  </a:moveTo>
                  <a:lnTo>
                    <a:pt x="0" y="263"/>
                  </a:lnTo>
                  <a:lnTo>
                    <a:pt x="8122" y="4984"/>
                  </a:lnTo>
                  <a:lnTo>
                    <a:pt x="8122" y="4721"/>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3"/>
            <p:cNvSpPr/>
            <p:nvPr/>
          </p:nvSpPr>
          <p:spPr>
            <a:xfrm>
              <a:off x="-2410475" y="1114359"/>
              <a:ext cx="348529" cy="202582"/>
            </a:xfrm>
            <a:custGeom>
              <a:rect b="b" l="l" r="r" t="t"/>
              <a:pathLst>
                <a:path extrusionOk="0" h="4854" w="8351">
                  <a:moveTo>
                    <a:pt x="229" y="1"/>
                  </a:moveTo>
                  <a:lnTo>
                    <a:pt x="0" y="133"/>
                  </a:lnTo>
                  <a:lnTo>
                    <a:pt x="8122" y="4854"/>
                  </a:lnTo>
                  <a:lnTo>
                    <a:pt x="8351" y="4722"/>
                  </a:lnTo>
                  <a:lnTo>
                    <a:pt x="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3"/>
            <p:cNvSpPr/>
            <p:nvPr/>
          </p:nvSpPr>
          <p:spPr>
            <a:xfrm>
              <a:off x="-2071545" y="1311391"/>
              <a:ext cx="9599" cy="16527"/>
            </a:xfrm>
            <a:custGeom>
              <a:rect b="b" l="l" r="r" t="t"/>
              <a:pathLst>
                <a:path extrusionOk="0" h="396" w="230">
                  <a:moveTo>
                    <a:pt x="230" y="1"/>
                  </a:moveTo>
                  <a:lnTo>
                    <a:pt x="1" y="133"/>
                  </a:lnTo>
                  <a:lnTo>
                    <a:pt x="1" y="396"/>
                  </a:lnTo>
                  <a:lnTo>
                    <a:pt x="230" y="264"/>
                  </a:lnTo>
                  <a:lnTo>
                    <a:pt x="230" y="1"/>
                  </a:lnTo>
                  <a:close/>
                </a:path>
              </a:pathLst>
            </a:custGeom>
            <a:solidFill>
              <a:srgbClr val="7A8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3"/>
            <p:cNvSpPr/>
            <p:nvPr/>
          </p:nvSpPr>
          <p:spPr>
            <a:xfrm>
              <a:off x="-2410642" y="1093784"/>
              <a:ext cx="339097" cy="208007"/>
            </a:xfrm>
            <a:custGeom>
              <a:rect b="b" l="l" r="r" t="t"/>
              <a:pathLst>
                <a:path extrusionOk="0" h="4984" w="8125">
                  <a:moveTo>
                    <a:pt x="1" y="0"/>
                  </a:moveTo>
                  <a:lnTo>
                    <a:pt x="3" y="263"/>
                  </a:lnTo>
                  <a:lnTo>
                    <a:pt x="8124" y="4984"/>
                  </a:lnTo>
                  <a:lnTo>
                    <a:pt x="8124" y="472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3"/>
            <p:cNvSpPr/>
            <p:nvPr/>
          </p:nvSpPr>
          <p:spPr>
            <a:xfrm>
              <a:off x="-2410642" y="1088233"/>
              <a:ext cx="348571" cy="202582"/>
            </a:xfrm>
            <a:custGeom>
              <a:rect b="b" l="l" r="r" t="t"/>
              <a:pathLst>
                <a:path extrusionOk="0" h="4854" w="8352">
                  <a:moveTo>
                    <a:pt x="232" y="1"/>
                  </a:moveTo>
                  <a:lnTo>
                    <a:pt x="1" y="133"/>
                  </a:lnTo>
                  <a:lnTo>
                    <a:pt x="8124" y="4854"/>
                  </a:lnTo>
                  <a:lnTo>
                    <a:pt x="8352" y="4720"/>
                  </a:lnTo>
                  <a:lnTo>
                    <a:pt x="2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3"/>
            <p:cNvSpPr/>
            <p:nvPr/>
          </p:nvSpPr>
          <p:spPr>
            <a:xfrm>
              <a:off x="-2071586" y="1285223"/>
              <a:ext cx="9599" cy="16569"/>
            </a:xfrm>
            <a:custGeom>
              <a:rect b="b" l="l" r="r" t="t"/>
              <a:pathLst>
                <a:path extrusionOk="0" h="397" w="230">
                  <a:moveTo>
                    <a:pt x="228" y="0"/>
                  </a:moveTo>
                  <a:lnTo>
                    <a:pt x="0" y="134"/>
                  </a:lnTo>
                  <a:lnTo>
                    <a:pt x="0" y="397"/>
                  </a:lnTo>
                  <a:lnTo>
                    <a:pt x="229" y="265"/>
                  </a:lnTo>
                  <a:lnTo>
                    <a:pt x="228" y="0"/>
                  </a:lnTo>
                  <a:close/>
                </a:path>
              </a:pathLst>
            </a:custGeom>
            <a:solidFill>
              <a:srgbClr val="7A8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3"/>
            <p:cNvSpPr/>
            <p:nvPr/>
          </p:nvSpPr>
          <p:spPr>
            <a:xfrm>
              <a:off x="-2178887" y="1227587"/>
              <a:ext cx="428785" cy="239392"/>
            </a:xfrm>
            <a:custGeom>
              <a:rect b="b" l="l" r="r" t="t"/>
              <a:pathLst>
                <a:path extrusionOk="0" h="5736" w="10274">
                  <a:moveTo>
                    <a:pt x="5049" y="0"/>
                  </a:moveTo>
                  <a:cubicBezTo>
                    <a:pt x="4980" y="0"/>
                    <a:pt x="4919" y="1"/>
                    <a:pt x="4868" y="3"/>
                  </a:cubicBezTo>
                  <a:cubicBezTo>
                    <a:pt x="4497" y="15"/>
                    <a:pt x="4223" y="54"/>
                    <a:pt x="4222" y="54"/>
                  </a:cubicBezTo>
                  <a:cubicBezTo>
                    <a:pt x="3819" y="114"/>
                    <a:pt x="3794" y="117"/>
                    <a:pt x="3571" y="167"/>
                  </a:cubicBezTo>
                  <a:cubicBezTo>
                    <a:pt x="3305" y="229"/>
                    <a:pt x="3276" y="238"/>
                    <a:pt x="2916" y="352"/>
                  </a:cubicBezTo>
                  <a:cubicBezTo>
                    <a:pt x="2802" y="387"/>
                    <a:pt x="2653" y="444"/>
                    <a:pt x="2544" y="492"/>
                  </a:cubicBezTo>
                  <a:cubicBezTo>
                    <a:pt x="2373" y="569"/>
                    <a:pt x="2148" y="677"/>
                    <a:pt x="1984" y="764"/>
                  </a:cubicBezTo>
                  <a:cubicBezTo>
                    <a:pt x="1827" y="849"/>
                    <a:pt x="1481" y="1067"/>
                    <a:pt x="1224" y="1296"/>
                  </a:cubicBezTo>
                  <a:cubicBezTo>
                    <a:pt x="1141" y="1370"/>
                    <a:pt x="1032" y="1470"/>
                    <a:pt x="958" y="1553"/>
                  </a:cubicBezTo>
                  <a:cubicBezTo>
                    <a:pt x="768" y="1769"/>
                    <a:pt x="764" y="1773"/>
                    <a:pt x="628" y="1972"/>
                  </a:cubicBezTo>
                  <a:cubicBezTo>
                    <a:pt x="1" y="2945"/>
                    <a:pt x="350" y="4087"/>
                    <a:pt x="1685" y="4885"/>
                  </a:cubicBezTo>
                  <a:cubicBezTo>
                    <a:pt x="2631" y="5451"/>
                    <a:pt x="3889" y="5735"/>
                    <a:pt x="5146" y="5735"/>
                  </a:cubicBezTo>
                  <a:cubicBezTo>
                    <a:pt x="6347" y="5735"/>
                    <a:pt x="7548" y="5476"/>
                    <a:pt x="8476" y="4954"/>
                  </a:cubicBezTo>
                  <a:cubicBezTo>
                    <a:pt x="9882" y="4165"/>
                    <a:pt x="10273" y="2999"/>
                    <a:pt x="9636" y="1996"/>
                  </a:cubicBezTo>
                  <a:cubicBezTo>
                    <a:pt x="9216" y="1349"/>
                    <a:pt x="8610" y="978"/>
                    <a:pt x="8381" y="838"/>
                  </a:cubicBezTo>
                  <a:cubicBezTo>
                    <a:pt x="7990" y="598"/>
                    <a:pt x="7577" y="444"/>
                    <a:pt x="7420" y="386"/>
                  </a:cubicBezTo>
                  <a:cubicBezTo>
                    <a:pt x="7154" y="287"/>
                    <a:pt x="6777" y="184"/>
                    <a:pt x="6471" y="127"/>
                  </a:cubicBezTo>
                  <a:cubicBezTo>
                    <a:pt x="5941" y="27"/>
                    <a:pt x="5580" y="12"/>
                    <a:pt x="5512" y="9"/>
                  </a:cubicBezTo>
                  <a:cubicBezTo>
                    <a:pt x="5328" y="3"/>
                    <a:pt x="5174" y="0"/>
                    <a:pt x="5049"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3"/>
            <p:cNvSpPr/>
            <p:nvPr/>
          </p:nvSpPr>
          <p:spPr>
            <a:xfrm>
              <a:off x="-2178887" y="1196369"/>
              <a:ext cx="428785" cy="239350"/>
            </a:xfrm>
            <a:custGeom>
              <a:rect b="b" l="l" r="r" t="t"/>
              <a:pathLst>
                <a:path extrusionOk="0" h="5735" w="10274">
                  <a:moveTo>
                    <a:pt x="5047" y="0"/>
                  </a:moveTo>
                  <a:cubicBezTo>
                    <a:pt x="4978" y="0"/>
                    <a:pt x="4918" y="1"/>
                    <a:pt x="4868" y="3"/>
                  </a:cubicBezTo>
                  <a:cubicBezTo>
                    <a:pt x="4497" y="16"/>
                    <a:pt x="4223" y="54"/>
                    <a:pt x="4222" y="54"/>
                  </a:cubicBezTo>
                  <a:cubicBezTo>
                    <a:pt x="3819" y="114"/>
                    <a:pt x="3794" y="117"/>
                    <a:pt x="3571" y="168"/>
                  </a:cubicBezTo>
                  <a:cubicBezTo>
                    <a:pt x="3305" y="228"/>
                    <a:pt x="3276" y="237"/>
                    <a:pt x="2916" y="352"/>
                  </a:cubicBezTo>
                  <a:cubicBezTo>
                    <a:pt x="2802" y="388"/>
                    <a:pt x="2653" y="445"/>
                    <a:pt x="2544" y="492"/>
                  </a:cubicBezTo>
                  <a:cubicBezTo>
                    <a:pt x="2373" y="569"/>
                    <a:pt x="2148" y="677"/>
                    <a:pt x="1984" y="765"/>
                  </a:cubicBezTo>
                  <a:cubicBezTo>
                    <a:pt x="1827" y="849"/>
                    <a:pt x="1481" y="1068"/>
                    <a:pt x="1224" y="1297"/>
                  </a:cubicBezTo>
                  <a:cubicBezTo>
                    <a:pt x="1141" y="1369"/>
                    <a:pt x="1032" y="1469"/>
                    <a:pt x="958" y="1552"/>
                  </a:cubicBezTo>
                  <a:cubicBezTo>
                    <a:pt x="768" y="1769"/>
                    <a:pt x="764" y="1772"/>
                    <a:pt x="628" y="1972"/>
                  </a:cubicBezTo>
                  <a:cubicBezTo>
                    <a:pt x="1" y="2946"/>
                    <a:pt x="350" y="4087"/>
                    <a:pt x="1685" y="4885"/>
                  </a:cubicBezTo>
                  <a:cubicBezTo>
                    <a:pt x="2631" y="5451"/>
                    <a:pt x="3888" y="5735"/>
                    <a:pt x="5145" y="5735"/>
                  </a:cubicBezTo>
                  <a:cubicBezTo>
                    <a:pt x="6346" y="5735"/>
                    <a:pt x="7547" y="5476"/>
                    <a:pt x="8476" y="4955"/>
                  </a:cubicBezTo>
                  <a:cubicBezTo>
                    <a:pt x="9882" y="4166"/>
                    <a:pt x="10273" y="3000"/>
                    <a:pt x="9636" y="1997"/>
                  </a:cubicBezTo>
                  <a:cubicBezTo>
                    <a:pt x="9216" y="1349"/>
                    <a:pt x="8610" y="978"/>
                    <a:pt x="8381" y="837"/>
                  </a:cubicBezTo>
                  <a:cubicBezTo>
                    <a:pt x="7990" y="599"/>
                    <a:pt x="7577" y="445"/>
                    <a:pt x="7420" y="386"/>
                  </a:cubicBezTo>
                  <a:cubicBezTo>
                    <a:pt x="7154" y="288"/>
                    <a:pt x="6777" y="185"/>
                    <a:pt x="6471" y="126"/>
                  </a:cubicBezTo>
                  <a:cubicBezTo>
                    <a:pt x="5941" y="28"/>
                    <a:pt x="5580" y="11"/>
                    <a:pt x="5512" y="9"/>
                  </a:cubicBezTo>
                  <a:cubicBezTo>
                    <a:pt x="5327" y="3"/>
                    <a:pt x="5172" y="0"/>
                    <a:pt x="504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3"/>
            <p:cNvSpPr/>
            <p:nvPr/>
          </p:nvSpPr>
          <p:spPr>
            <a:xfrm>
              <a:off x="-2179305" y="1205884"/>
              <a:ext cx="429328" cy="239392"/>
            </a:xfrm>
            <a:custGeom>
              <a:rect b="b" l="l" r="r" t="t"/>
              <a:pathLst>
                <a:path extrusionOk="0" h="5736" w="10287">
                  <a:moveTo>
                    <a:pt x="5059" y="0"/>
                  </a:moveTo>
                  <a:cubicBezTo>
                    <a:pt x="4990" y="0"/>
                    <a:pt x="4929" y="1"/>
                    <a:pt x="4878" y="3"/>
                  </a:cubicBezTo>
                  <a:cubicBezTo>
                    <a:pt x="4507" y="17"/>
                    <a:pt x="4233" y="54"/>
                    <a:pt x="4232" y="55"/>
                  </a:cubicBezTo>
                  <a:cubicBezTo>
                    <a:pt x="3829" y="117"/>
                    <a:pt x="3804" y="118"/>
                    <a:pt x="3581" y="167"/>
                  </a:cubicBezTo>
                  <a:cubicBezTo>
                    <a:pt x="3315" y="229"/>
                    <a:pt x="3286" y="238"/>
                    <a:pt x="2926" y="352"/>
                  </a:cubicBezTo>
                  <a:cubicBezTo>
                    <a:pt x="2812" y="389"/>
                    <a:pt x="2663" y="444"/>
                    <a:pt x="2554" y="494"/>
                  </a:cubicBezTo>
                  <a:cubicBezTo>
                    <a:pt x="2383" y="569"/>
                    <a:pt x="2158" y="678"/>
                    <a:pt x="1994" y="766"/>
                  </a:cubicBezTo>
                  <a:cubicBezTo>
                    <a:pt x="1837" y="850"/>
                    <a:pt x="1491" y="1069"/>
                    <a:pt x="1234" y="1297"/>
                  </a:cubicBezTo>
                  <a:cubicBezTo>
                    <a:pt x="1151" y="1370"/>
                    <a:pt x="1042" y="1470"/>
                    <a:pt x="968" y="1553"/>
                  </a:cubicBezTo>
                  <a:cubicBezTo>
                    <a:pt x="778" y="1769"/>
                    <a:pt x="772" y="1772"/>
                    <a:pt x="638" y="1972"/>
                  </a:cubicBezTo>
                  <a:cubicBezTo>
                    <a:pt x="0" y="2938"/>
                    <a:pt x="360" y="4087"/>
                    <a:pt x="1695" y="4887"/>
                  </a:cubicBezTo>
                  <a:cubicBezTo>
                    <a:pt x="2641" y="5451"/>
                    <a:pt x="3898" y="5735"/>
                    <a:pt x="5155" y="5735"/>
                  </a:cubicBezTo>
                  <a:cubicBezTo>
                    <a:pt x="6356" y="5735"/>
                    <a:pt x="7557" y="5476"/>
                    <a:pt x="8486" y="4954"/>
                  </a:cubicBezTo>
                  <a:cubicBezTo>
                    <a:pt x="9892" y="4167"/>
                    <a:pt x="10286" y="2996"/>
                    <a:pt x="9646" y="1998"/>
                  </a:cubicBezTo>
                  <a:cubicBezTo>
                    <a:pt x="9229" y="1347"/>
                    <a:pt x="8620" y="978"/>
                    <a:pt x="8391" y="838"/>
                  </a:cubicBezTo>
                  <a:cubicBezTo>
                    <a:pt x="8000" y="600"/>
                    <a:pt x="7587" y="444"/>
                    <a:pt x="7430" y="387"/>
                  </a:cubicBezTo>
                  <a:cubicBezTo>
                    <a:pt x="7164" y="287"/>
                    <a:pt x="6787" y="186"/>
                    <a:pt x="6481" y="127"/>
                  </a:cubicBezTo>
                  <a:cubicBezTo>
                    <a:pt x="5951" y="28"/>
                    <a:pt x="5590" y="12"/>
                    <a:pt x="5522" y="9"/>
                  </a:cubicBezTo>
                  <a:cubicBezTo>
                    <a:pt x="5338" y="3"/>
                    <a:pt x="5184" y="0"/>
                    <a:pt x="5059"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3"/>
            <p:cNvSpPr/>
            <p:nvPr/>
          </p:nvSpPr>
          <p:spPr>
            <a:xfrm>
              <a:off x="-2179305" y="1215400"/>
              <a:ext cx="429328" cy="239392"/>
            </a:xfrm>
            <a:custGeom>
              <a:rect b="b" l="l" r="r" t="t"/>
              <a:pathLst>
                <a:path extrusionOk="0" h="5736" w="10287">
                  <a:moveTo>
                    <a:pt x="5057" y="1"/>
                  </a:moveTo>
                  <a:cubicBezTo>
                    <a:pt x="4988" y="1"/>
                    <a:pt x="4928" y="2"/>
                    <a:pt x="4878" y="4"/>
                  </a:cubicBezTo>
                  <a:cubicBezTo>
                    <a:pt x="4507" y="16"/>
                    <a:pt x="4233" y="55"/>
                    <a:pt x="4232" y="55"/>
                  </a:cubicBezTo>
                  <a:cubicBezTo>
                    <a:pt x="3829" y="119"/>
                    <a:pt x="3804" y="118"/>
                    <a:pt x="3581" y="169"/>
                  </a:cubicBezTo>
                  <a:cubicBezTo>
                    <a:pt x="3315" y="229"/>
                    <a:pt x="3286" y="238"/>
                    <a:pt x="2926" y="353"/>
                  </a:cubicBezTo>
                  <a:cubicBezTo>
                    <a:pt x="2812" y="389"/>
                    <a:pt x="2663" y="446"/>
                    <a:pt x="2554" y="493"/>
                  </a:cubicBezTo>
                  <a:cubicBezTo>
                    <a:pt x="2383" y="569"/>
                    <a:pt x="2158" y="678"/>
                    <a:pt x="1994" y="765"/>
                  </a:cubicBezTo>
                  <a:cubicBezTo>
                    <a:pt x="1837" y="850"/>
                    <a:pt x="1491" y="1069"/>
                    <a:pt x="1234" y="1298"/>
                  </a:cubicBezTo>
                  <a:cubicBezTo>
                    <a:pt x="1151" y="1370"/>
                    <a:pt x="1042" y="1470"/>
                    <a:pt x="968" y="1553"/>
                  </a:cubicBezTo>
                  <a:cubicBezTo>
                    <a:pt x="778" y="1770"/>
                    <a:pt x="772" y="1771"/>
                    <a:pt x="638" y="1971"/>
                  </a:cubicBezTo>
                  <a:cubicBezTo>
                    <a:pt x="0" y="2937"/>
                    <a:pt x="360" y="4088"/>
                    <a:pt x="1695" y="4886"/>
                  </a:cubicBezTo>
                  <a:cubicBezTo>
                    <a:pt x="2641" y="5451"/>
                    <a:pt x="3899" y="5735"/>
                    <a:pt x="5156" y="5735"/>
                  </a:cubicBezTo>
                  <a:cubicBezTo>
                    <a:pt x="6357" y="5735"/>
                    <a:pt x="7558" y="5476"/>
                    <a:pt x="8486" y="4956"/>
                  </a:cubicBezTo>
                  <a:cubicBezTo>
                    <a:pt x="9892" y="4166"/>
                    <a:pt x="10286" y="2997"/>
                    <a:pt x="9646" y="1998"/>
                  </a:cubicBezTo>
                  <a:cubicBezTo>
                    <a:pt x="9229" y="1347"/>
                    <a:pt x="8620" y="978"/>
                    <a:pt x="8391" y="838"/>
                  </a:cubicBezTo>
                  <a:cubicBezTo>
                    <a:pt x="8000" y="599"/>
                    <a:pt x="7587" y="446"/>
                    <a:pt x="7430" y="387"/>
                  </a:cubicBezTo>
                  <a:cubicBezTo>
                    <a:pt x="7164" y="289"/>
                    <a:pt x="6787" y="186"/>
                    <a:pt x="6481" y="127"/>
                  </a:cubicBezTo>
                  <a:cubicBezTo>
                    <a:pt x="5951" y="29"/>
                    <a:pt x="5590" y="12"/>
                    <a:pt x="5522" y="10"/>
                  </a:cubicBezTo>
                  <a:cubicBezTo>
                    <a:pt x="5337" y="4"/>
                    <a:pt x="5182" y="1"/>
                    <a:pt x="5057" y="1"/>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3"/>
            <p:cNvSpPr/>
            <p:nvPr/>
          </p:nvSpPr>
          <p:spPr>
            <a:xfrm>
              <a:off x="-2179305" y="1224957"/>
              <a:ext cx="429328" cy="239392"/>
            </a:xfrm>
            <a:custGeom>
              <a:rect b="b" l="l" r="r" t="t"/>
              <a:pathLst>
                <a:path extrusionOk="0" h="5736" w="10287">
                  <a:moveTo>
                    <a:pt x="5059" y="0"/>
                  </a:moveTo>
                  <a:cubicBezTo>
                    <a:pt x="4990" y="0"/>
                    <a:pt x="4929" y="1"/>
                    <a:pt x="4878" y="3"/>
                  </a:cubicBezTo>
                  <a:cubicBezTo>
                    <a:pt x="4507" y="17"/>
                    <a:pt x="4233" y="53"/>
                    <a:pt x="4232" y="53"/>
                  </a:cubicBezTo>
                  <a:cubicBezTo>
                    <a:pt x="3830" y="123"/>
                    <a:pt x="3804" y="117"/>
                    <a:pt x="3581" y="167"/>
                  </a:cubicBezTo>
                  <a:cubicBezTo>
                    <a:pt x="3315" y="229"/>
                    <a:pt x="3286" y="238"/>
                    <a:pt x="2926" y="352"/>
                  </a:cubicBezTo>
                  <a:cubicBezTo>
                    <a:pt x="2812" y="387"/>
                    <a:pt x="2663" y="444"/>
                    <a:pt x="2554" y="493"/>
                  </a:cubicBezTo>
                  <a:cubicBezTo>
                    <a:pt x="2383" y="569"/>
                    <a:pt x="2158" y="676"/>
                    <a:pt x="1994" y="766"/>
                  </a:cubicBezTo>
                  <a:cubicBezTo>
                    <a:pt x="1837" y="849"/>
                    <a:pt x="1491" y="1067"/>
                    <a:pt x="1234" y="1296"/>
                  </a:cubicBezTo>
                  <a:cubicBezTo>
                    <a:pt x="1151" y="1370"/>
                    <a:pt x="1042" y="1470"/>
                    <a:pt x="968" y="1553"/>
                  </a:cubicBezTo>
                  <a:cubicBezTo>
                    <a:pt x="778" y="1769"/>
                    <a:pt x="772" y="1772"/>
                    <a:pt x="638" y="1972"/>
                  </a:cubicBezTo>
                  <a:cubicBezTo>
                    <a:pt x="0" y="2938"/>
                    <a:pt x="360" y="4087"/>
                    <a:pt x="1695" y="4885"/>
                  </a:cubicBezTo>
                  <a:cubicBezTo>
                    <a:pt x="2641" y="5451"/>
                    <a:pt x="3899" y="5735"/>
                    <a:pt x="5156" y="5735"/>
                  </a:cubicBezTo>
                  <a:cubicBezTo>
                    <a:pt x="6357" y="5735"/>
                    <a:pt x="7558" y="5476"/>
                    <a:pt x="8486" y="4954"/>
                  </a:cubicBezTo>
                  <a:cubicBezTo>
                    <a:pt x="9892" y="4165"/>
                    <a:pt x="10286" y="2996"/>
                    <a:pt x="9646" y="1998"/>
                  </a:cubicBezTo>
                  <a:cubicBezTo>
                    <a:pt x="9229" y="1347"/>
                    <a:pt x="8620" y="978"/>
                    <a:pt x="8391" y="838"/>
                  </a:cubicBezTo>
                  <a:cubicBezTo>
                    <a:pt x="8000" y="598"/>
                    <a:pt x="7587" y="444"/>
                    <a:pt x="7430" y="386"/>
                  </a:cubicBezTo>
                  <a:cubicBezTo>
                    <a:pt x="7164" y="287"/>
                    <a:pt x="6787" y="184"/>
                    <a:pt x="6481" y="127"/>
                  </a:cubicBezTo>
                  <a:cubicBezTo>
                    <a:pt x="5951" y="27"/>
                    <a:pt x="5590" y="12"/>
                    <a:pt x="5522" y="9"/>
                  </a:cubicBezTo>
                  <a:cubicBezTo>
                    <a:pt x="5338" y="3"/>
                    <a:pt x="5184" y="0"/>
                    <a:pt x="5059"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3"/>
            <p:cNvSpPr/>
            <p:nvPr/>
          </p:nvSpPr>
          <p:spPr>
            <a:xfrm>
              <a:off x="-2179305" y="1234431"/>
              <a:ext cx="429328" cy="239434"/>
            </a:xfrm>
            <a:custGeom>
              <a:rect b="b" l="l" r="r" t="t"/>
              <a:pathLst>
                <a:path extrusionOk="0" h="5737" w="10287">
                  <a:moveTo>
                    <a:pt x="5051" y="1"/>
                  </a:moveTo>
                  <a:cubicBezTo>
                    <a:pt x="4985" y="1"/>
                    <a:pt x="4927" y="2"/>
                    <a:pt x="4878" y="3"/>
                  </a:cubicBezTo>
                  <a:cubicBezTo>
                    <a:pt x="4507" y="17"/>
                    <a:pt x="4233" y="56"/>
                    <a:pt x="4232" y="56"/>
                  </a:cubicBezTo>
                  <a:cubicBezTo>
                    <a:pt x="3830" y="126"/>
                    <a:pt x="3804" y="119"/>
                    <a:pt x="3581" y="168"/>
                  </a:cubicBezTo>
                  <a:cubicBezTo>
                    <a:pt x="3315" y="230"/>
                    <a:pt x="3286" y="239"/>
                    <a:pt x="2926" y="353"/>
                  </a:cubicBezTo>
                  <a:cubicBezTo>
                    <a:pt x="2812" y="389"/>
                    <a:pt x="2663" y="445"/>
                    <a:pt x="2554" y="494"/>
                  </a:cubicBezTo>
                  <a:cubicBezTo>
                    <a:pt x="2383" y="569"/>
                    <a:pt x="2158" y="679"/>
                    <a:pt x="1994" y="766"/>
                  </a:cubicBezTo>
                  <a:cubicBezTo>
                    <a:pt x="1837" y="851"/>
                    <a:pt x="1491" y="1069"/>
                    <a:pt x="1234" y="1299"/>
                  </a:cubicBezTo>
                  <a:cubicBezTo>
                    <a:pt x="1151" y="1371"/>
                    <a:pt x="1042" y="1471"/>
                    <a:pt x="968" y="1554"/>
                  </a:cubicBezTo>
                  <a:cubicBezTo>
                    <a:pt x="778" y="1771"/>
                    <a:pt x="772" y="1772"/>
                    <a:pt x="638" y="1972"/>
                  </a:cubicBezTo>
                  <a:cubicBezTo>
                    <a:pt x="0" y="2938"/>
                    <a:pt x="360" y="4089"/>
                    <a:pt x="1695" y="4887"/>
                  </a:cubicBezTo>
                  <a:cubicBezTo>
                    <a:pt x="2641" y="5452"/>
                    <a:pt x="3899" y="5736"/>
                    <a:pt x="5156" y="5736"/>
                  </a:cubicBezTo>
                  <a:cubicBezTo>
                    <a:pt x="6357" y="5736"/>
                    <a:pt x="7558" y="5477"/>
                    <a:pt x="8486" y="4956"/>
                  </a:cubicBezTo>
                  <a:cubicBezTo>
                    <a:pt x="9892" y="4167"/>
                    <a:pt x="10286" y="2998"/>
                    <a:pt x="9646" y="1998"/>
                  </a:cubicBezTo>
                  <a:cubicBezTo>
                    <a:pt x="9229" y="1348"/>
                    <a:pt x="8620" y="979"/>
                    <a:pt x="8391" y="839"/>
                  </a:cubicBezTo>
                  <a:cubicBezTo>
                    <a:pt x="8000" y="600"/>
                    <a:pt x="7587" y="445"/>
                    <a:pt x="7430" y="388"/>
                  </a:cubicBezTo>
                  <a:cubicBezTo>
                    <a:pt x="7164" y="288"/>
                    <a:pt x="6787" y="186"/>
                    <a:pt x="6481" y="128"/>
                  </a:cubicBezTo>
                  <a:cubicBezTo>
                    <a:pt x="5951" y="28"/>
                    <a:pt x="5590" y="13"/>
                    <a:pt x="5522" y="11"/>
                  </a:cubicBezTo>
                  <a:cubicBezTo>
                    <a:pt x="5334" y="4"/>
                    <a:pt x="5177" y="1"/>
                    <a:pt x="5051" y="1"/>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3"/>
            <p:cNvSpPr/>
            <p:nvPr/>
          </p:nvSpPr>
          <p:spPr>
            <a:xfrm>
              <a:off x="-2179305" y="1243988"/>
              <a:ext cx="429328" cy="239392"/>
            </a:xfrm>
            <a:custGeom>
              <a:rect b="b" l="l" r="r" t="t"/>
              <a:pathLst>
                <a:path extrusionOk="0" h="5736" w="10287">
                  <a:moveTo>
                    <a:pt x="5057" y="0"/>
                  </a:moveTo>
                  <a:cubicBezTo>
                    <a:pt x="4988" y="0"/>
                    <a:pt x="4928" y="1"/>
                    <a:pt x="4878" y="4"/>
                  </a:cubicBezTo>
                  <a:cubicBezTo>
                    <a:pt x="4507" y="16"/>
                    <a:pt x="4233" y="54"/>
                    <a:pt x="4232" y="54"/>
                  </a:cubicBezTo>
                  <a:cubicBezTo>
                    <a:pt x="3830" y="130"/>
                    <a:pt x="3804" y="117"/>
                    <a:pt x="3581" y="168"/>
                  </a:cubicBezTo>
                  <a:cubicBezTo>
                    <a:pt x="3315" y="228"/>
                    <a:pt x="3286" y="237"/>
                    <a:pt x="2926" y="353"/>
                  </a:cubicBezTo>
                  <a:cubicBezTo>
                    <a:pt x="2812" y="388"/>
                    <a:pt x="2663" y="445"/>
                    <a:pt x="2554" y="494"/>
                  </a:cubicBezTo>
                  <a:cubicBezTo>
                    <a:pt x="2383" y="570"/>
                    <a:pt x="2158" y="677"/>
                    <a:pt x="1994" y="765"/>
                  </a:cubicBezTo>
                  <a:cubicBezTo>
                    <a:pt x="1837" y="850"/>
                    <a:pt x="1491" y="1068"/>
                    <a:pt x="1234" y="1297"/>
                  </a:cubicBezTo>
                  <a:cubicBezTo>
                    <a:pt x="1151" y="1371"/>
                    <a:pt x="1042" y="1471"/>
                    <a:pt x="968" y="1554"/>
                  </a:cubicBezTo>
                  <a:cubicBezTo>
                    <a:pt x="778" y="1769"/>
                    <a:pt x="772" y="1773"/>
                    <a:pt x="638" y="1972"/>
                  </a:cubicBezTo>
                  <a:cubicBezTo>
                    <a:pt x="0" y="2938"/>
                    <a:pt x="360" y="4088"/>
                    <a:pt x="1695" y="4886"/>
                  </a:cubicBezTo>
                  <a:cubicBezTo>
                    <a:pt x="2641" y="5452"/>
                    <a:pt x="3899" y="5736"/>
                    <a:pt x="5156" y="5736"/>
                  </a:cubicBezTo>
                  <a:cubicBezTo>
                    <a:pt x="6357" y="5736"/>
                    <a:pt x="7558" y="5477"/>
                    <a:pt x="8486" y="4955"/>
                  </a:cubicBezTo>
                  <a:cubicBezTo>
                    <a:pt x="9892" y="4166"/>
                    <a:pt x="10286" y="2997"/>
                    <a:pt x="9646" y="1999"/>
                  </a:cubicBezTo>
                  <a:lnTo>
                    <a:pt x="9646" y="1997"/>
                  </a:lnTo>
                  <a:cubicBezTo>
                    <a:pt x="9229" y="1348"/>
                    <a:pt x="8620" y="977"/>
                    <a:pt x="8391" y="837"/>
                  </a:cubicBezTo>
                  <a:cubicBezTo>
                    <a:pt x="8000" y="599"/>
                    <a:pt x="7587" y="445"/>
                    <a:pt x="7430" y="387"/>
                  </a:cubicBezTo>
                  <a:cubicBezTo>
                    <a:pt x="7164" y="288"/>
                    <a:pt x="6787" y="185"/>
                    <a:pt x="6481" y="127"/>
                  </a:cubicBezTo>
                  <a:cubicBezTo>
                    <a:pt x="5951" y="28"/>
                    <a:pt x="5590" y="11"/>
                    <a:pt x="5522" y="10"/>
                  </a:cubicBezTo>
                  <a:cubicBezTo>
                    <a:pt x="5337" y="4"/>
                    <a:pt x="5182" y="0"/>
                    <a:pt x="50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3"/>
            <p:cNvSpPr/>
            <p:nvPr/>
          </p:nvSpPr>
          <p:spPr>
            <a:xfrm>
              <a:off x="-2179305" y="1253504"/>
              <a:ext cx="429328" cy="239392"/>
            </a:xfrm>
            <a:custGeom>
              <a:rect b="b" l="l" r="r" t="t"/>
              <a:pathLst>
                <a:path extrusionOk="0" h="5736" w="10287">
                  <a:moveTo>
                    <a:pt x="5059" y="1"/>
                  </a:moveTo>
                  <a:cubicBezTo>
                    <a:pt x="4990" y="1"/>
                    <a:pt x="4929" y="2"/>
                    <a:pt x="4878" y="3"/>
                  </a:cubicBezTo>
                  <a:cubicBezTo>
                    <a:pt x="4507" y="16"/>
                    <a:pt x="4233" y="54"/>
                    <a:pt x="4232" y="54"/>
                  </a:cubicBezTo>
                  <a:cubicBezTo>
                    <a:pt x="3832" y="132"/>
                    <a:pt x="3804" y="117"/>
                    <a:pt x="3581" y="168"/>
                  </a:cubicBezTo>
                  <a:cubicBezTo>
                    <a:pt x="3315" y="228"/>
                    <a:pt x="3286" y="237"/>
                    <a:pt x="2926" y="352"/>
                  </a:cubicBezTo>
                  <a:cubicBezTo>
                    <a:pt x="2812" y="388"/>
                    <a:pt x="2663" y="445"/>
                    <a:pt x="2554" y="494"/>
                  </a:cubicBezTo>
                  <a:cubicBezTo>
                    <a:pt x="2383" y="569"/>
                    <a:pt x="2158" y="677"/>
                    <a:pt x="1994" y="766"/>
                  </a:cubicBezTo>
                  <a:cubicBezTo>
                    <a:pt x="1837" y="849"/>
                    <a:pt x="1491" y="1068"/>
                    <a:pt x="1234" y="1297"/>
                  </a:cubicBezTo>
                  <a:cubicBezTo>
                    <a:pt x="1151" y="1371"/>
                    <a:pt x="1042" y="1471"/>
                    <a:pt x="968" y="1554"/>
                  </a:cubicBezTo>
                  <a:cubicBezTo>
                    <a:pt x="778" y="1769"/>
                    <a:pt x="772" y="1772"/>
                    <a:pt x="638" y="1972"/>
                  </a:cubicBezTo>
                  <a:cubicBezTo>
                    <a:pt x="0" y="2938"/>
                    <a:pt x="360" y="4087"/>
                    <a:pt x="1695" y="4887"/>
                  </a:cubicBezTo>
                  <a:cubicBezTo>
                    <a:pt x="2641" y="5452"/>
                    <a:pt x="3898" y="5736"/>
                    <a:pt x="5155" y="5736"/>
                  </a:cubicBezTo>
                  <a:cubicBezTo>
                    <a:pt x="6356" y="5736"/>
                    <a:pt x="7557" y="5476"/>
                    <a:pt x="8486" y="4955"/>
                  </a:cubicBezTo>
                  <a:cubicBezTo>
                    <a:pt x="9892" y="4166"/>
                    <a:pt x="10286" y="2997"/>
                    <a:pt x="9646" y="1998"/>
                  </a:cubicBezTo>
                  <a:cubicBezTo>
                    <a:pt x="9229" y="1348"/>
                    <a:pt x="8620" y="978"/>
                    <a:pt x="8391" y="838"/>
                  </a:cubicBezTo>
                  <a:cubicBezTo>
                    <a:pt x="8000" y="599"/>
                    <a:pt x="7587" y="445"/>
                    <a:pt x="7430" y="386"/>
                  </a:cubicBezTo>
                  <a:cubicBezTo>
                    <a:pt x="7164" y="288"/>
                    <a:pt x="6787" y="185"/>
                    <a:pt x="6481" y="128"/>
                  </a:cubicBezTo>
                  <a:cubicBezTo>
                    <a:pt x="5951" y="28"/>
                    <a:pt x="5590" y="12"/>
                    <a:pt x="5522" y="9"/>
                  </a:cubicBezTo>
                  <a:cubicBezTo>
                    <a:pt x="5338" y="3"/>
                    <a:pt x="5184" y="1"/>
                    <a:pt x="5059" y="1"/>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3"/>
            <p:cNvSpPr/>
            <p:nvPr/>
          </p:nvSpPr>
          <p:spPr>
            <a:xfrm>
              <a:off x="-2179305" y="1263020"/>
              <a:ext cx="429328" cy="239392"/>
            </a:xfrm>
            <a:custGeom>
              <a:rect b="b" l="l" r="r" t="t"/>
              <a:pathLst>
                <a:path extrusionOk="0" h="5736" w="10287">
                  <a:moveTo>
                    <a:pt x="5059" y="0"/>
                  </a:moveTo>
                  <a:cubicBezTo>
                    <a:pt x="4990" y="0"/>
                    <a:pt x="4929" y="1"/>
                    <a:pt x="4878" y="3"/>
                  </a:cubicBezTo>
                  <a:cubicBezTo>
                    <a:pt x="4507" y="17"/>
                    <a:pt x="4233" y="55"/>
                    <a:pt x="4232" y="55"/>
                  </a:cubicBezTo>
                  <a:cubicBezTo>
                    <a:pt x="3832" y="137"/>
                    <a:pt x="3804" y="117"/>
                    <a:pt x="3581" y="167"/>
                  </a:cubicBezTo>
                  <a:cubicBezTo>
                    <a:pt x="3315" y="229"/>
                    <a:pt x="3286" y="238"/>
                    <a:pt x="2926" y="352"/>
                  </a:cubicBezTo>
                  <a:cubicBezTo>
                    <a:pt x="2812" y="389"/>
                    <a:pt x="2663" y="444"/>
                    <a:pt x="2554" y="494"/>
                  </a:cubicBezTo>
                  <a:cubicBezTo>
                    <a:pt x="2383" y="569"/>
                    <a:pt x="2158" y="678"/>
                    <a:pt x="1994" y="766"/>
                  </a:cubicBezTo>
                  <a:cubicBezTo>
                    <a:pt x="1837" y="850"/>
                    <a:pt x="1491" y="1069"/>
                    <a:pt x="1234" y="1298"/>
                  </a:cubicBezTo>
                  <a:cubicBezTo>
                    <a:pt x="1151" y="1370"/>
                    <a:pt x="1042" y="1470"/>
                    <a:pt x="968" y="1553"/>
                  </a:cubicBezTo>
                  <a:cubicBezTo>
                    <a:pt x="778" y="1769"/>
                    <a:pt x="772" y="1772"/>
                    <a:pt x="638" y="1972"/>
                  </a:cubicBezTo>
                  <a:cubicBezTo>
                    <a:pt x="0" y="2938"/>
                    <a:pt x="360" y="4088"/>
                    <a:pt x="1695" y="4887"/>
                  </a:cubicBezTo>
                  <a:cubicBezTo>
                    <a:pt x="2641" y="5451"/>
                    <a:pt x="3898" y="5735"/>
                    <a:pt x="5155" y="5735"/>
                  </a:cubicBezTo>
                  <a:cubicBezTo>
                    <a:pt x="6356" y="5735"/>
                    <a:pt x="7557" y="5476"/>
                    <a:pt x="8486" y="4954"/>
                  </a:cubicBezTo>
                  <a:cubicBezTo>
                    <a:pt x="9892" y="4167"/>
                    <a:pt x="10286" y="2998"/>
                    <a:pt x="9646" y="1998"/>
                  </a:cubicBezTo>
                  <a:cubicBezTo>
                    <a:pt x="9229" y="1347"/>
                    <a:pt x="8620" y="978"/>
                    <a:pt x="8391" y="838"/>
                  </a:cubicBezTo>
                  <a:cubicBezTo>
                    <a:pt x="8000" y="600"/>
                    <a:pt x="7587" y="444"/>
                    <a:pt x="7430" y="387"/>
                  </a:cubicBezTo>
                  <a:cubicBezTo>
                    <a:pt x="7164" y="287"/>
                    <a:pt x="6787" y="186"/>
                    <a:pt x="6481" y="127"/>
                  </a:cubicBezTo>
                  <a:cubicBezTo>
                    <a:pt x="5951" y="28"/>
                    <a:pt x="5590" y="12"/>
                    <a:pt x="5522" y="9"/>
                  </a:cubicBezTo>
                  <a:cubicBezTo>
                    <a:pt x="5338" y="3"/>
                    <a:pt x="5184" y="0"/>
                    <a:pt x="5059"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3"/>
            <p:cNvSpPr/>
            <p:nvPr/>
          </p:nvSpPr>
          <p:spPr>
            <a:xfrm>
              <a:off x="-2179305" y="1272535"/>
              <a:ext cx="429328" cy="239434"/>
            </a:xfrm>
            <a:custGeom>
              <a:rect b="b" l="l" r="r" t="t"/>
              <a:pathLst>
                <a:path extrusionOk="0" h="5737" w="10287">
                  <a:moveTo>
                    <a:pt x="5057" y="1"/>
                  </a:moveTo>
                  <a:cubicBezTo>
                    <a:pt x="4988" y="1"/>
                    <a:pt x="4928" y="2"/>
                    <a:pt x="4878" y="4"/>
                  </a:cubicBezTo>
                  <a:cubicBezTo>
                    <a:pt x="4507" y="16"/>
                    <a:pt x="4233" y="55"/>
                    <a:pt x="4232" y="55"/>
                  </a:cubicBezTo>
                  <a:cubicBezTo>
                    <a:pt x="3833" y="139"/>
                    <a:pt x="3804" y="118"/>
                    <a:pt x="3581" y="169"/>
                  </a:cubicBezTo>
                  <a:cubicBezTo>
                    <a:pt x="3315" y="229"/>
                    <a:pt x="3286" y="238"/>
                    <a:pt x="2926" y="353"/>
                  </a:cubicBezTo>
                  <a:cubicBezTo>
                    <a:pt x="2812" y="389"/>
                    <a:pt x="2663" y="446"/>
                    <a:pt x="2554" y="493"/>
                  </a:cubicBezTo>
                  <a:cubicBezTo>
                    <a:pt x="2383" y="570"/>
                    <a:pt x="2158" y="678"/>
                    <a:pt x="1994" y="765"/>
                  </a:cubicBezTo>
                  <a:cubicBezTo>
                    <a:pt x="1837" y="850"/>
                    <a:pt x="1491" y="1069"/>
                    <a:pt x="1234" y="1298"/>
                  </a:cubicBezTo>
                  <a:cubicBezTo>
                    <a:pt x="1151" y="1372"/>
                    <a:pt x="1042" y="1472"/>
                    <a:pt x="968" y="1555"/>
                  </a:cubicBezTo>
                  <a:cubicBezTo>
                    <a:pt x="778" y="1770"/>
                    <a:pt x="772" y="1773"/>
                    <a:pt x="638" y="1973"/>
                  </a:cubicBezTo>
                  <a:cubicBezTo>
                    <a:pt x="0" y="2939"/>
                    <a:pt x="360" y="4088"/>
                    <a:pt x="1695" y="4886"/>
                  </a:cubicBezTo>
                  <a:cubicBezTo>
                    <a:pt x="2641" y="5452"/>
                    <a:pt x="3899" y="5736"/>
                    <a:pt x="5156" y="5736"/>
                  </a:cubicBezTo>
                  <a:cubicBezTo>
                    <a:pt x="6357" y="5736"/>
                    <a:pt x="7558" y="5477"/>
                    <a:pt x="8486" y="4956"/>
                  </a:cubicBezTo>
                  <a:cubicBezTo>
                    <a:pt x="9892" y="4166"/>
                    <a:pt x="10286" y="2997"/>
                    <a:pt x="9646" y="1999"/>
                  </a:cubicBezTo>
                  <a:lnTo>
                    <a:pt x="9646" y="1998"/>
                  </a:lnTo>
                  <a:cubicBezTo>
                    <a:pt x="9229" y="1348"/>
                    <a:pt x="8620" y="978"/>
                    <a:pt x="8391" y="838"/>
                  </a:cubicBezTo>
                  <a:cubicBezTo>
                    <a:pt x="8000" y="599"/>
                    <a:pt x="7587" y="446"/>
                    <a:pt x="7430" y="387"/>
                  </a:cubicBezTo>
                  <a:cubicBezTo>
                    <a:pt x="7164" y="289"/>
                    <a:pt x="6787" y="186"/>
                    <a:pt x="6481" y="127"/>
                  </a:cubicBezTo>
                  <a:cubicBezTo>
                    <a:pt x="5951" y="29"/>
                    <a:pt x="5590" y="12"/>
                    <a:pt x="5522" y="10"/>
                  </a:cubicBezTo>
                  <a:cubicBezTo>
                    <a:pt x="5337" y="4"/>
                    <a:pt x="5182" y="1"/>
                    <a:pt x="5057" y="1"/>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3"/>
            <p:cNvSpPr/>
            <p:nvPr/>
          </p:nvSpPr>
          <p:spPr>
            <a:xfrm>
              <a:off x="-2179305" y="1282093"/>
              <a:ext cx="429328" cy="239392"/>
            </a:xfrm>
            <a:custGeom>
              <a:rect b="b" l="l" r="r" t="t"/>
              <a:pathLst>
                <a:path extrusionOk="0" h="5736" w="10287">
                  <a:moveTo>
                    <a:pt x="5059" y="0"/>
                  </a:moveTo>
                  <a:cubicBezTo>
                    <a:pt x="4990" y="0"/>
                    <a:pt x="4929" y="1"/>
                    <a:pt x="4878" y="3"/>
                  </a:cubicBezTo>
                  <a:cubicBezTo>
                    <a:pt x="4507" y="17"/>
                    <a:pt x="4233" y="53"/>
                    <a:pt x="4232" y="55"/>
                  </a:cubicBezTo>
                  <a:cubicBezTo>
                    <a:pt x="3833" y="143"/>
                    <a:pt x="3804" y="117"/>
                    <a:pt x="3581" y="167"/>
                  </a:cubicBezTo>
                  <a:cubicBezTo>
                    <a:pt x="3315" y="229"/>
                    <a:pt x="3286" y="238"/>
                    <a:pt x="2926" y="352"/>
                  </a:cubicBezTo>
                  <a:cubicBezTo>
                    <a:pt x="2812" y="389"/>
                    <a:pt x="2663" y="444"/>
                    <a:pt x="2554" y="493"/>
                  </a:cubicBezTo>
                  <a:cubicBezTo>
                    <a:pt x="2383" y="569"/>
                    <a:pt x="2158" y="678"/>
                    <a:pt x="1994" y="766"/>
                  </a:cubicBezTo>
                  <a:cubicBezTo>
                    <a:pt x="1837" y="850"/>
                    <a:pt x="1491" y="1069"/>
                    <a:pt x="1234" y="1298"/>
                  </a:cubicBezTo>
                  <a:cubicBezTo>
                    <a:pt x="1151" y="1370"/>
                    <a:pt x="1042" y="1470"/>
                    <a:pt x="968" y="1553"/>
                  </a:cubicBezTo>
                  <a:cubicBezTo>
                    <a:pt x="778" y="1769"/>
                    <a:pt x="772" y="1772"/>
                    <a:pt x="638" y="1972"/>
                  </a:cubicBezTo>
                  <a:cubicBezTo>
                    <a:pt x="0" y="2938"/>
                    <a:pt x="360" y="4087"/>
                    <a:pt x="1695" y="4887"/>
                  </a:cubicBezTo>
                  <a:cubicBezTo>
                    <a:pt x="2641" y="5451"/>
                    <a:pt x="3898" y="5735"/>
                    <a:pt x="5155" y="5735"/>
                  </a:cubicBezTo>
                  <a:cubicBezTo>
                    <a:pt x="6356" y="5735"/>
                    <a:pt x="7557" y="5476"/>
                    <a:pt x="8486" y="4954"/>
                  </a:cubicBezTo>
                  <a:cubicBezTo>
                    <a:pt x="9892" y="4167"/>
                    <a:pt x="10286" y="2998"/>
                    <a:pt x="9646" y="1998"/>
                  </a:cubicBezTo>
                  <a:cubicBezTo>
                    <a:pt x="9229" y="1347"/>
                    <a:pt x="8620" y="978"/>
                    <a:pt x="8391" y="838"/>
                  </a:cubicBezTo>
                  <a:cubicBezTo>
                    <a:pt x="8000" y="598"/>
                    <a:pt x="7587" y="444"/>
                    <a:pt x="7430" y="387"/>
                  </a:cubicBezTo>
                  <a:cubicBezTo>
                    <a:pt x="7164" y="287"/>
                    <a:pt x="6787" y="184"/>
                    <a:pt x="6481" y="127"/>
                  </a:cubicBezTo>
                  <a:cubicBezTo>
                    <a:pt x="5951" y="27"/>
                    <a:pt x="5590" y="12"/>
                    <a:pt x="5522" y="9"/>
                  </a:cubicBezTo>
                  <a:cubicBezTo>
                    <a:pt x="5338" y="3"/>
                    <a:pt x="5184" y="0"/>
                    <a:pt x="5059"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3"/>
            <p:cNvSpPr/>
            <p:nvPr/>
          </p:nvSpPr>
          <p:spPr>
            <a:xfrm>
              <a:off x="-2179305" y="1291608"/>
              <a:ext cx="429328" cy="239434"/>
            </a:xfrm>
            <a:custGeom>
              <a:rect b="b" l="l" r="r" t="t"/>
              <a:pathLst>
                <a:path extrusionOk="0" h="5737" w="10287">
                  <a:moveTo>
                    <a:pt x="5031" y="0"/>
                  </a:moveTo>
                  <a:cubicBezTo>
                    <a:pt x="4973" y="0"/>
                    <a:pt x="4922" y="1"/>
                    <a:pt x="4878" y="2"/>
                  </a:cubicBezTo>
                  <a:cubicBezTo>
                    <a:pt x="4507" y="16"/>
                    <a:pt x="4233" y="55"/>
                    <a:pt x="4232" y="55"/>
                  </a:cubicBezTo>
                  <a:cubicBezTo>
                    <a:pt x="3835" y="145"/>
                    <a:pt x="3804" y="118"/>
                    <a:pt x="3581" y="167"/>
                  </a:cubicBezTo>
                  <a:cubicBezTo>
                    <a:pt x="3315" y="229"/>
                    <a:pt x="3286" y="238"/>
                    <a:pt x="2926" y="352"/>
                  </a:cubicBezTo>
                  <a:cubicBezTo>
                    <a:pt x="2812" y="388"/>
                    <a:pt x="2663" y="445"/>
                    <a:pt x="2554" y="493"/>
                  </a:cubicBezTo>
                  <a:cubicBezTo>
                    <a:pt x="2383" y="568"/>
                    <a:pt x="2158" y="678"/>
                    <a:pt x="1994" y="765"/>
                  </a:cubicBezTo>
                  <a:cubicBezTo>
                    <a:pt x="1837" y="850"/>
                    <a:pt x="1491" y="1068"/>
                    <a:pt x="1234" y="1298"/>
                  </a:cubicBezTo>
                  <a:cubicBezTo>
                    <a:pt x="1151" y="1371"/>
                    <a:pt x="1042" y="1470"/>
                    <a:pt x="968" y="1554"/>
                  </a:cubicBezTo>
                  <a:cubicBezTo>
                    <a:pt x="778" y="1770"/>
                    <a:pt x="772" y="1771"/>
                    <a:pt x="638" y="1973"/>
                  </a:cubicBezTo>
                  <a:cubicBezTo>
                    <a:pt x="0" y="2939"/>
                    <a:pt x="360" y="4088"/>
                    <a:pt x="1695" y="4886"/>
                  </a:cubicBezTo>
                  <a:cubicBezTo>
                    <a:pt x="2641" y="5452"/>
                    <a:pt x="3899" y="5736"/>
                    <a:pt x="5156" y="5736"/>
                  </a:cubicBezTo>
                  <a:cubicBezTo>
                    <a:pt x="6357" y="5736"/>
                    <a:pt x="7558" y="5477"/>
                    <a:pt x="8486" y="4955"/>
                  </a:cubicBezTo>
                  <a:cubicBezTo>
                    <a:pt x="9892" y="4166"/>
                    <a:pt x="10286" y="2997"/>
                    <a:pt x="9646" y="1997"/>
                  </a:cubicBezTo>
                  <a:cubicBezTo>
                    <a:pt x="9229" y="1347"/>
                    <a:pt x="8620" y="978"/>
                    <a:pt x="8391" y="838"/>
                  </a:cubicBezTo>
                  <a:cubicBezTo>
                    <a:pt x="8000" y="599"/>
                    <a:pt x="7587" y="445"/>
                    <a:pt x="7430" y="387"/>
                  </a:cubicBezTo>
                  <a:cubicBezTo>
                    <a:pt x="7164" y="287"/>
                    <a:pt x="6787" y="185"/>
                    <a:pt x="6481" y="127"/>
                  </a:cubicBezTo>
                  <a:cubicBezTo>
                    <a:pt x="5951" y="27"/>
                    <a:pt x="5590" y="12"/>
                    <a:pt x="5522" y="10"/>
                  </a:cubicBezTo>
                  <a:cubicBezTo>
                    <a:pt x="5324" y="4"/>
                    <a:pt x="5160" y="0"/>
                    <a:pt x="503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3"/>
            <p:cNvSpPr/>
            <p:nvPr/>
          </p:nvSpPr>
          <p:spPr>
            <a:xfrm>
              <a:off x="-2179305" y="1301166"/>
              <a:ext cx="429328" cy="239350"/>
            </a:xfrm>
            <a:custGeom>
              <a:rect b="b" l="l" r="r" t="t"/>
              <a:pathLst>
                <a:path extrusionOk="0" h="5735" w="10287">
                  <a:moveTo>
                    <a:pt x="5059" y="0"/>
                  </a:moveTo>
                  <a:cubicBezTo>
                    <a:pt x="4990" y="0"/>
                    <a:pt x="4929" y="1"/>
                    <a:pt x="4878" y="3"/>
                  </a:cubicBezTo>
                  <a:cubicBezTo>
                    <a:pt x="4507" y="15"/>
                    <a:pt x="4233" y="53"/>
                    <a:pt x="4232" y="53"/>
                  </a:cubicBezTo>
                  <a:cubicBezTo>
                    <a:pt x="3835" y="149"/>
                    <a:pt x="3804" y="116"/>
                    <a:pt x="3581" y="167"/>
                  </a:cubicBezTo>
                  <a:cubicBezTo>
                    <a:pt x="3315" y="227"/>
                    <a:pt x="3286" y="236"/>
                    <a:pt x="2926" y="352"/>
                  </a:cubicBezTo>
                  <a:cubicBezTo>
                    <a:pt x="2812" y="387"/>
                    <a:pt x="2663" y="444"/>
                    <a:pt x="2554" y="492"/>
                  </a:cubicBezTo>
                  <a:cubicBezTo>
                    <a:pt x="2383" y="569"/>
                    <a:pt x="2158" y="676"/>
                    <a:pt x="1994" y="764"/>
                  </a:cubicBezTo>
                  <a:cubicBezTo>
                    <a:pt x="1837" y="849"/>
                    <a:pt x="1491" y="1067"/>
                    <a:pt x="1234" y="1296"/>
                  </a:cubicBezTo>
                  <a:cubicBezTo>
                    <a:pt x="1151" y="1370"/>
                    <a:pt x="1042" y="1470"/>
                    <a:pt x="968" y="1553"/>
                  </a:cubicBezTo>
                  <a:cubicBezTo>
                    <a:pt x="778" y="1768"/>
                    <a:pt x="772" y="1770"/>
                    <a:pt x="638" y="1971"/>
                  </a:cubicBezTo>
                  <a:cubicBezTo>
                    <a:pt x="0" y="2937"/>
                    <a:pt x="360" y="4087"/>
                    <a:pt x="1695" y="4885"/>
                  </a:cubicBezTo>
                  <a:cubicBezTo>
                    <a:pt x="2641" y="5451"/>
                    <a:pt x="3899" y="5735"/>
                    <a:pt x="5156" y="5735"/>
                  </a:cubicBezTo>
                  <a:cubicBezTo>
                    <a:pt x="6357" y="5735"/>
                    <a:pt x="7558" y="5476"/>
                    <a:pt x="8486" y="4954"/>
                  </a:cubicBezTo>
                  <a:cubicBezTo>
                    <a:pt x="9892" y="4165"/>
                    <a:pt x="10286" y="2996"/>
                    <a:pt x="9646" y="1998"/>
                  </a:cubicBezTo>
                  <a:cubicBezTo>
                    <a:pt x="9229" y="1347"/>
                    <a:pt x="8620" y="978"/>
                    <a:pt x="8391" y="836"/>
                  </a:cubicBezTo>
                  <a:cubicBezTo>
                    <a:pt x="8000" y="598"/>
                    <a:pt x="7587" y="444"/>
                    <a:pt x="7430" y="386"/>
                  </a:cubicBezTo>
                  <a:cubicBezTo>
                    <a:pt x="7164" y="287"/>
                    <a:pt x="6787" y="184"/>
                    <a:pt x="6481" y="126"/>
                  </a:cubicBezTo>
                  <a:cubicBezTo>
                    <a:pt x="5951" y="27"/>
                    <a:pt x="5590" y="10"/>
                    <a:pt x="5522" y="9"/>
                  </a:cubicBezTo>
                  <a:cubicBezTo>
                    <a:pt x="5338" y="3"/>
                    <a:pt x="5184" y="0"/>
                    <a:pt x="5059"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3"/>
            <p:cNvSpPr/>
            <p:nvPr/>
          </p:nvSpPr>
          <p:spPr>
            <a:xfrm>
              <a:off x="-2179305" y="1310639"/>
              <a:ext cx="429328" cy="239392"/>
            </a:xfrm>
            <a:custGeom>
              <a:rect b="b" l="l" r="r" t="t"/>
              <a:pathLst>
                <a:path extrusionOk="0" h="5736" w="10287">
                  <a:moveTo>
                    <a:pt x="5059" y="1"/>
                  </a:moveTo>
                  <a:cubicBezTo>
                    <a:pt x="4990" y="1"/>
                    <a:pt x="4929" y="2"/>
                    <a:pt x="4878" y="3"/>
                  </a:cubicBezTo>
                  <a:cubicBezTo>
                    <a:pt x="4507" y="17"/>
                    <a:pt x="4233" y="54"/>
                    <a:pt x="4232" y="56"/>
                  </a:cubicBezTo>
                  <a:cubicBezTo>
                    <a:pt x="3836" y="152"/>
                    <a:pt x="3804" y="117"/>
                    <a:pt x="3581" y="168"/>
                  </a:cubicBezTo>
                  <a:cubicBezTo>
                    <a:pt x="3315" y="229"/>
                    <a:pt x="3286" y="239"/>
                    <a:pt x="2926" y="352"/>
                  </a:cubicBezTo>
                  <a:cubicBezTo>
                    <a:pt x="2812" y="388"/>
                    <a:pt x="2663" y="445"/>
                    <a:pt x="2554" y="494"/>
                  </a:cubicBezTo>
                  <a:cubicBezTo>
                    <a:pt x="2383" y="569"/>
                    <a:pt x="2158" y="677"/>
                    <a:pt x="1994" y="765"/>
                  </a:cubicBezTo>
                  <a:cubicBezTo>
                    <a:pt x="1837" y="849"/>
                    <a:pt x="1491" y="1069"/>
                    <a:pt x="1234" y="1297"/>
                  </a:cubicBezTo>
                  <a:cubicBezTo>
                    <a:pt x="1151" y="1371"/>
                    <a:pt x="1042" y="1471"/>
                    <a:pt x="968" y="1554"/>
                  </a:cubicBezTo>
                  <a:cubicBezTo>
                    <a:pt x="778" y="1769"/>
                    <a:pt x="772" y="1772"/>
                    <a:pt x="638" y="1972"/>
                  </a:cubicBezTo>
                  <a:cubicBezTo>
                    <a:pt x="0" y="2938"/>
                    <a:pt x="360" y="4087"/>
                    <a:pt x="1695" y="4887"/>
                  </a:cubicBezTo>
                  <a:cubicBezTo>
                    <a:pt x="2641" y="5452"/>
                    <a:pt x="3898" y="5736"/>
                    <a:pt x="5155" y="5736"/>
                  </a:cubicBezTo>
                  <a:cubicBezTo>
                    <a:pt x="6356" y="5736"/>
                    <a:pt x="7557" y="5476"/>
                    <a:pt x="8486" y="4955"/>
                  </a:cubicBezTo>
                  <a:cubicBezTo>
                    <a:pt x="9892" y="4167"/>
                    <a:pt x="10286" y="2998"/>
                    <a:pt x="9646" y="1998"/>
                  </a:cubicBezTo>
                  <a:cubicBezTo>
                    <a:pt x="9229" y="1348"/>
                    <a:pt x="8620" y="978"/>
                    <a:pt x="8391" y="838"/>
                  </a:cubicBezTo>
                  <a:cubicBezTo>
                    <a:pt x="8000" y="600"/>
                    <a:pt x="7587" y="445"/>
                    <a:pt x="7430" y="388"/>
                  </a:cubicBezTo>
                  <a:cubicBezTo>
                    <a:pt x="7164" y="288"/>
                    <a:pt x="6787" y="185"/>
                    <a:pt x="6481" y="128"/>
                  </a:cubicBezTo>
                  <a:cubicBezTo>
                    <a:pt x="5951" y="28"/>
                    <a:pt x="5590" y="12"/>
                    <a:pt x="5522" y="9"/>
                  </a:cubicBezTo>
                  <a:cubicBezTo>
                    <a:pt x="5338" y="3"/>
                    <a:pt x="5184" y="1"/>
                    <a:pt x="5059" y="1"/>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3"/>
            <p:cNvSpPr/>
            <p:nvPr/>
          </p:nvSpPr>
          <p:spPr>
            <a:xfrm>
              <a:off x="-2179305" y="1320197"/>
              <a:ext cx="429328" cy="239392"/>
            </a:xfrm>
            <a:custGeom>
              <a:rect b="b" l="l" r="r" t="t"/>
              <a:pathLst>
                <a:path extrusionOk="0" h="5736" w="10287">
                  <a:moveTo>
                    <a:pt x="5057" y="0"/>
                  </a:moveTo>
                  <a:cubicBezTo>
                    <a:pt x="4988" y="0"/>
                    <a:pt x="4928" y="1"/>
                    <a:pt x="4878" y="3"/>
                  </a:cubicBezTo>
                  <a:cubicBezTo>
                    <a:pt x="4507" y="16"/>
                    <a:pt x="4233" y="54"/>
                    <a:pt x="4232" y="54"/>
                  </a:cubicBezTo>
                  <a:cubicBezTo>
                    <a:pt x="3836" y="156"/>
                    <a:pt x="3804" y="117"/>
                    <a:pt x="3581" y="168"/>
                  </a:cubicBezTo>
                  <a:cubicBezTo>
                    <a:pt x="3315" y="228"/>
                    <a:pt x="3286" y="237"/>
                    <a:pt x="2926" y="351"/>
                  </a:cubicBezTo>
                  <a:cubicBezTo>
                    <a:pt x="2812" y="388"/>
                    <a:pt x="2663" y="445"/>
                    <a:pt x="2554" y="493"/>
                  </a:cubicBezTo>
                  <a:cubicBezTo>
                    <a:pt x="2383" y="569"/>
                    <a:pt x="2158" y="677"/>
                    <a:pt x="1994" y="765"/>
                  </a:cubicBezTo>
                  <a:cubicBezTo>
                    <a:pt x="1837" y="849"/>
                    <a:pt x="1491" y="1068"/>
                    <a:pt x="1234" y="1297"/>
                  </a:cubicBezTo>
                  <a:cubicBezTo>
                    <a:pt x="1151" y="1369"/>
                    <a:pt x="1042" y="1469"/>
                    <a:pt x="968" y="1552"/>
                  </a:cubicBezTo>
                  <a:cubicBezTo>
                    <a:pt x="778" y="1769"/>
                    <a:pt x="772" y="1771"/>
                    <a:pt x="638" y="1971"/>
                  </a:cubicBezTo>
                  <a:cubicBezTo>
                    <a:pt x="0" y="2938"/>
                    <a:pt x="360" y="4087"/>
                    <a:pt x="1695" y="4886"/>
                  </a:cubicBezTo>
                  <a:cubicBezTo>
                    <a:pt x="2641" y="5451"/>
                    <a:pt x="3899" y="5736"/>
                    <a:pt x="5156" y="5736"/>
                  </a:cubicBezTo>
                  <a:cubicBezTo>
                    <a:pt x="6357" y="5736"/>
                    <a:pt x="7558" y="5476"/>
                    <a:pt x="8486" y="4955"/>
                  </a:cubicBezTo>
                  <a:cubicBezTo>
                    <a:pt x="9892" y="4166"/>
                    <a:pt x="10286" y="2997"/>
                    <a:pt x="9646" y="1997"/>
                  </a:cubicBezTo>
                  <a:cubicBezTo>
                    <a:pt x="9229" y="1348"/>
                    <a:pt x="8620" y="977"/>
                    <a:pt x="8391" y="837"/>
                  </a:cubicBezTo>
                  <a:cubicBezTo>
                    <a:pt x="8000" y="599"/>
                    <a:pt x="7587" y="445"/>
                    <a:pt x="7430" y="386"/>
                  </a:cubicBezTo>
                  <a:cubicBezTo>
                    <a:pt x="7164" y="288"/>
                    <a:pt x="6787" y="185"/>
                    <a:pt x="6481" y="126"/>
                  </a:cubicBezTo>
                  <a:cubicBezTo>
                    <a:pt x="5951" y="28"/>
                    <a:pt x="5590" y="11"/>
                    <a:pt x="5522" y="10"/>
                  </a:cubicBezTo>
                  <a:cubicBezTo>
                    <a:pt x="5337" y="4"/>
                    <a:pt x="5182" y="0"/>
                    <a:pt x="50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3"/>
            <p:cNvSpPr/>
            <p:nvPr/>
          </p:nvSpPr>
          <p:spPr>
            <a:xfrm>
              <a:off x="-2179305" y="1329629"/>
              <a:ext cx="429328" cy="239475"/>
            </a:xfrm>
            <a:custGeom>
              <a:rect b="b" l="l" r="r" t="t"/>
              <a:pathLst>
                <a:path extrusionOk="0" h="5738" w="10287">
                  <a:moveTo>
                    <a:pt x="5074" y="0"/>
                  </a:moveTo>
                  <a:cubicBezTo>
                    <a:pt x="5015" y="0"/>
                    <a:pt x="4964" y="2"/>
                    <a:pt x="4878" y="5"/>
                  </a:cubicBezTo>
                  <a:cubicBezTo>
                    <a:pt x="4507" y="17"/>
                    <a:pt x="4233" y="56"/>
                    <a:pt x="4232" y="57"/>
                  </a:cubicBezTo>
                  <a:cubicBezTo>
                    <a:pt x="3838" y="160"/>
                    <a:pt x="3804" y="119"/>
                    <a:pt x="3581" y="170"/>
                  </a:cubicBezTo>
                  <a:cubicBezTo>
                    <a:pt x="3315" y="231"/>
                    <a:pt x="3286" y="240"/>
                    <a:pt x="2926" y="354"/>
                  </a:cubicBezTo>
                  <a:cubicBezTo>
                    <a:pt x="2812" y="391"/>
                    <a:pt x="2663" y="447"/>
                    <a:pt x="2554" y="496"/>
                  </a:cubicBezTo>
                  <a:cubicBezTo>
                    <a:pt x="2383" y="571"/>
                    <a:pt x="2158" y="679"/>
                    <a:pt x="1994" y="768"/>
                  </a:cubicBezTo>
                  <a:cubicBezTo>
                    <a:pt x="1837" y="853"/>
                    <a:pt x="1491" y="1071"/>
                    <a:pt x="1234" y="1299"/>
                  </a:cubicBezTo>
                  <a:cubicBezTo>
                    <a:pt x="1151" y="1373"/>
                    <a:pt x="1042" y="1473"/>
                    <a:pt x="968" y="1556"/>
                  </a:cubicBezTo>
                  <a:cubicBezTo>
                    <a:pt x="778" y="1771"/>
                    <a:pt x="772" y="1774"/>
                    <a:pt x="638" y="1974"/>
                  </a:cubicBezTo>
                  <a:cubicBezTo>
                    <a:pt x="0" y="2940"/>
                    <a:pt x="360" y="4089"/>
                    <a:pt x="1695" y="4889"/>
                  </a:cubicBezTo>
                  <a:cubicBezTo>
                    <a:pt x="2641" y="5454"/>
                    <a:pt x="3898" y="5738"/>
                    <a:pt x="5155" y="5738"/>
                  </a:cubicBezTo>
                  <a:cubicBezTo>
                    <a:pt x="6356" y="5738"/>
                    <a:pt x="7557" y="5478"/>
                    <a:pt x="8486" y="4957"/>
                  </a:cubicBezTo>
                  <a:cubicBezTo>
                    <a:pt x="9892" y="4169"/>
                    <a:pt x="10286" y="3000"/>
                    <a:pt x="9646" y="2000"/>
                  </a:cubicBezTo>
                  <a:cubicBezTo>
                    <a:pt x="9229" y="1349"/>
                    <a:pt x="8620" y="980"/>
                    <a:pt x="8391" y="840"/>
                  </a:cubicBezTo>
                  <a:cubicBezTo>
                    <a:pt x="8000" y="600"/>
                    <a:pt x="7587" y="447"/>
                    <a:pt x="7430" y="388"/>
                  </a:cubicBezTo>
                  <a:cubicBezTo>
                    <a:pt x="7164" y="290"/>
                    <a:pt x="6787" y="187"/>
                    <a:pt x="6481" y="130"/>
                  </a:cubicBezTo>
                  <a:cubicBezTo>
                    <a:pt x="5951" y="30"/>
                    <a:pt x="5590" y="14"/>
                    <a:pt x="5522" y="11"/>
                  </a:cubicBezTo>
                  <a:cubicBezTo>
                    <a:pt x="5265" y="4"/>
                    <a:pt x="5162" y="0"/>
                    <a:pt x="5074"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3"/>
            <p:cNvSpPr/>
            <p:nvPr/>
          </p:nvSpPr>
          <p:spPr>
            <a:xfrm>
              <a:off x="-2179305" y="1339144"/>
              <a:ext cx="429328" cy="239475"/>
            </a:xfrm>
            <a:custGeom>
              <a:rect b="b" l="l" r="r" t="t"/>
              <a:pathLst>
                <a:path extrusionOk="0" h="5738" w="10287">
                  <a:moveTo>
                    <a:pt x="5073" y="1"/>
                  </a:moveTo>
                  <a:cubicBezTo>
                    <a:pt x="5015" y="1"/>
                    <a:pt x="4963" y="2"/>
                    <a:pt x="4878" y="5"/>
                  </a:cubicBezTo>
                  <a:cubicBezTo>
                    <a:pt x="4507" y="19"/>
                    <a:pt x="4233" y="57"/>
                    <a:pt x="4232" y="57"/>
                  </a:cubicBezTo>
                  <a:cubicBezTo>
                    <a:pt x="3838" y="163"/>
                    <a:pt x="3804" y="119"/>
                    <a:pt x="3581" y="169"/>
                  </a:cubicBezTo>
                  <a:cubicBezTo>
                    <a:pt x="3315" y="231"/>
                    <a:pt x="3286" y="240"/>
                    <a:pt x="2926" y="354"/>
                  </a:cubicBezTo>
                  <a:cubicBezTo>
                    <a:pt x="2812" y="391"/>
                    <a:pt x="2663" y="448"/>
                    <a:pt x="2554" y="495"/>
                  </a:cubicBezTo>
                  <a:cubicBezTo>
                    <a:pt x="2383" y="571"/>
                    <a:pt x="2158" y="680"/>
                    <a:pt x="1994" y="768"/>
                  </a:cubicBezTo>
                  <a:cubicBezTo>
                    <a:pt x="1837" y="852"/>
                    <a:pt x="1491" y="1071"/>
                    <a:pt x="1234" y="1300"/>
                  </a:cubicBezTo>
                  <a:cubicBezTo>
                    <a:pt x="1151" y="1372"/>
                    <a:pt x="1042" y="1472"/>
                    <a:pt x="968" y="1555"/>
                  </a:cubicBezTo>
                  <a:cubicBezTo>
                    <a:pt x="778" y="1772"/>
                    <a:pt x="772" y="1774"/>
                    <a:pt x="638" y="1974"/>
                  </a:cubicBezTo>
                  <a:cubicBezTo>
                    <a:pt x="0" y="2940"/>
                    <a:pt x="360" y="4090"/>
                    <a:pt x="1695" y="4889"/>
                  </a:cubicBezTo>
                  <a:cubicBezTo>
                    <a:pt x="2641" y="5453"/>
                    <a:pt x="3898" y="5737"/>
                    <a:pt x="5155" y="5737"/>
                  </a:cubicBezTo>
                  <a:cubicBezTo>
                    <a:pt x="6356" y="5737"/>
                    <a:pt x="7557" y="5478"/>
                    <a:pt x="8486" y="4956"/>
                  </a:cubicBezTo>
                  <a:cubicBezTo>
                    <a:pt x="9892" y="4169"/>
                    <a:pt x="10286" y="3000"/>
                    <a:pt x="9646" y="2000"/>
                  </a:cubicBezTo>
                  <a:cubicBezTo>
                    <a:pt x="9229" y="1349"/>
                    <a:pt x="8620" y="980"/>
                    <a:pt x="8391" y="840"/>
                  </a:cubicBezTo>
                  <a:cubicBezTo>
                    <a:pt x="8000" y="600"/>
                    <a:pt x="7587" y="446"/>
                    <a:pt x="7430" y="389"/>
                  </a:cubicBezTo>
                  <a:cubicBezTo>
                    <a:pt x="7164" y="289"/>
                    <a:pt x="6787" y="188"/>
                    <a:pt x="6481" y="129"/>
                  </a:cubicBezTo>
                  <a:cubicBezTo>
                    <a:pt x="5951" y="29"/>
                    <a:pt x="5590" y="14"/>
                    <a:pt x="5522" y="12"/>
                  </a:cubicBezTo>
                  <a:cubicBezTo>
                    <a:pt x="5264" y="4"/>
                    <a:pt x="5161" y="1"/>
                    <a:pt x="5073" y="1"/>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3"/>
            <p:cNvSpPr/>
            <p:nvPr/>
          </p:nvSpPr>
          <p:spPr>
            <a:xfrm>
              <a:off x="-2179305" y="1348702"/>
              <a:ext cx="429328" cy="239475"/>
            </a:xfrm>
            <a:custGeom>
              <a:rect b="b" l="l" r="r" t="t"/>
              <a:pathLst>
                <a:path extrusionOk="0" h="5738" w="10287">
                  <a:moveTo>
                    <a:pt x="5074" y="0"/>
                  </a:moveTo>
                  <a:cubicBezTo>
                    <a:pt x="5015" y="0"/>
                    <a:pt x="4964" y="2"/>
                    <a:pt x="4878" y="5"/>
                  </a:cubicBezTo>
                  <a:cubicBezTo>
                    <a:pt x="4507" y="17"/>
                    <a:pt x="4233" y="56"/>
                    <a:pt x="4232" y="56"/>
                  </a:cubicBezTo>
                  <a:cubicBezTo>
                    <a:pt x="3840" y="165"/>
                    <a:pt x="3804" y="119"/>
                    <a:pt x="3581" y="170"/>
                  </a:cubicBezTo>
                  <a:cubicBezTo>
                    <a:pt x="3315" y="230"/>
                    <a:pt x="3286" y="239"/>
                    <a:pt x="2926" y="353"/>
                  </a:cubicBezTo>
                  <a:cubicBezTo>
                    <a:pt x="2812" y="389"/>
                    <a:pt x="2663" y="446"/>
                    <a:pt x="2554" y="494"/>
                  </a:cubicBezTo>
                  <a:cubicBezTo>
                    <a:pt x="2383" y="571"/>
                    <a:pt x="2158" y="679"/>
                    <a:pt x="1994" y="766"/>
                  </a:cubicBezTo>
                  <a:cubicBezTo>
                    <a:pt x="1837" y="851"/>
                    <a:pt x="1491" y="1069"/>
                    <a:pt x="1234" y="1299"/>
                  </a:cubicBezTo>
                  <a:cubicBezTo>
                    <a:pt x="1151" y="1372"/>
                    <a:pt x="1042" y="1472"/>
                    <a:pt x="968" y="1555"/>
                  </a:cubicBezTo>
                  <a:cubicBezTo>
                    <a:pt x="778" y="1771"/>
                    <a:pt x="772" y="1774"/>
                    <a:pt x="638" y="1974"/>
                  </a:cubicBezTo>
                  <a:cubicBezTo>
                    <a:pt x="0" y="2940"/>
                    <a:pt x="360" y="4089"/>
                    <a:pt x="1695" y="4887"/>
                  </a:cubicBezTo>
                  <a:cubicBezTo>
                    <a:pt x="2641" y="5453"/>
                    <a:pt x="3899" y="5737"/>
                    <a:pt x="5156" y="5737"/>
                  </a:cubicBezTo>
                  <a:cubicBezTo>
                    <a:pt x="6357" y="5737"/>
                    <a:pt x="7558" y="5478"/>
                    <a:pt x="8486" y="4956"/>
                  </a:cubicBezTo>
                  <a:cubicBezTo>
                    <a:pt x="9892" y="4167"/>
                    <a:pt x="10286" y="2998"/>
                    <a:pt x="9646" y="2000"/>
                  </a:cubicBezTo>
                  <a:lnTo>
                    <a:pt x="9646" y="1998"/>
                  </a:lnTo>
                  <a:cubicBezTo>
                    <a:pt x="9229" y="1349"/>
                    <a:pt x="8620" y="979"/>
                    <a:pt x="8391" y="839"/>
                  </a:cubicBezTo>
                  <a:cubicBezTo>
                    <a:pt x="8000" y="600"/>
                    <a:pt x="7587" y="446"/>
                    <a:pt x="7430" y="388"/>
                  </a:cubicBezTo>
                  <a:cubicBezTo>
                    <a:pt x="7164" y="289"/>
                    <a:pt x="6787" y="186"/>
                    <a:pt x="6481" y="128"/>
                  </a:cubicBezTo>
                  <a:cubicBezTo>
                    <a:pt x="5951" y="30"/>
                    <a:pt x="5590" y="13"/>
                    <a:pt x="5522" y="11"/>
                  </a:cubicBezTo>
                  <a:cubicBezTo>
                    <a:pt x="5265" y="4"/>
                    <a:pt x="5162" y="0"/>
                    <a:pt x="5074"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3"/>
            <p:cNvSpPr/>
            <p:nvPr/>
          </p:nvSpPr>
          <p:spPr>
            <a:xfrm>
              <a:off x="-2179305" y="1367733"/>
              <a:ext cx="429328" cy="239434"/>
            </a:xfrm>
            <a:custGeom>
              <a:rect b="b" l="l" r="r" t="t"/>
              <a:pathLst>
                <a:path extrusionOk="0" h="5737" w="10287">
                  <a:moveTo>
                    <a:pt x="5073" y="0"/>
                  </a:moveTo>
                  <a:cubicBezTo>
                    <a:pt x="5015" y="0"/>
                    <a:pt x="4963" y="2"/>
                    <a:pt x="4878" y="4"/>
                  </a:cubicBezTo>
                  <a:cubicBezTo>
                    <a:pt x="4507" y="18"/>
                    <a:pt x="4233" y="57"/>
                    <a:pt x="4232" y="57"/>
                  </a:cubicBezTo>
                  <a:cubicBezTo>
                    <a:pt x="3841" y="172"/>
                    <a:pt x="3804" y="118"/>
                    <a:pt x="3581" y="169"/>
                  </a:cubicBezTo>
                  <a:cubicBezTo>
                    <a:pt x="3315" y="230"/>
                    <a:pt x="3286" y="238"/>
                    <a:pt x="2926" y="353"/>
                  </a:cubicBezTo>
                  <a:cubicBezTo>
                    <a:pt x="2812" y="390"/>
                    <a:pt x="2663" y="447"/>
                    <a:pt x="2554" y="495"/>
                  </a:cubicBezTo>
                  <a:cubicBezTo>
                    <a:pt x="2383" y="570"/>
                    <a:pt x="2158" y="680"/>
                    <a:pt x="1994" y="767"/>
                  </a:cubicBezTo>
                  <a:cubicBezTo>
                    <a:pt x="1837" y="852"/>
                    <a:pt x="1491" y="1070"/>
                    <a:pt x="1234" y="1299"/>
                  </a:cubicBezTo>
                  <a:cubicBezTo>
                    <a:pt x="1151" y="1372"/>
                    <a:pt x="1042" y="1472"/>
                    <a:pt x="968" y="1555"/>
                  </a:cubicBezTo>
                  <a:cubicBezTo>
                    <a:pt x="778" y="1772"/>
                    <a:pt x="772" y="1773"/>
                    <a:pt x="638" y="1973"/>
                  </a:cubicBezTo>
                  <a:cubicBezTo>
                    <a:pt x="0" y="2939"/>
                    <a:pt x="360" y="4090"/>
                    <a:pt x="1695" y="4888"/>
                  </a:cubicBezTo>
                  <a:cubicBezTo>
                    <a:pt x="2641" y="5453"/>
                    <a:pt x="3898" y="5737"/>
                    <a:pt x="5155" y="5737"/>
                  </a:cubicBezTo>
                  <a:cubicBezTo>
                    <a:pt x="6356" y="5737"/>
                    <a:pt x="7557" y="5477"/>
                    <a:pt x="8486" y="4956"/>
                  </a:cubicBezTo>
                  <a:cubicBezTo>
                    <a:pt x="9892" y="4168"/>
                    <a:pt x="10286" y="2999"/>
                    <a:pt x="9646" y="1999"/>
                  </a:cubicBezTo>
                  <a:cubicBezTo>
                    <a:pt x="9229" y="1349"/>
                    <a:pt x="8620" y="979"/>
                    <a:pt x="8391" y="839"/>
                  </a:cubicBezTo>
                  <a:cubicBezTo>
                    <a:pt x="8000" y="601"/>
                    <a:pt x="7587" y="447"/>
                    <a:pt x="7430" y="389"/>
                  </a:cubicBezTo>
                  <a:cubicBezTo>
                    <a:pt x="7164" y="289"/>
                    <a:pt x="6787" y="187"/>
                    <a:pt x="6481" y="129"/>
                  </a:cubicBezTo>
                  <a:cubicBezTo>
                    <a:pt x="5951" y="29"/>
                    <a:pt x="5590" y="13"/>
                    <a:pt x="5522" y="12"/>
                  </a:cubicBezTo>
                  <a:cubicBezTo>
                    <a:pt x="5264" y="4"/>
                    <a:pt x="5161" y="0"/>
                    <a:pt x="5073"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3"/>
            <p:cNvSpPr/>
            <p:nvPr/>
          </p:nvSpPr>
          <p:spPr>
            <a:xfrm>
              <a:off x="-2179305" y="1377249"/>
              <a:ext cx="429328" cy="239475"/>
            </a:xfrm>
            <a:custGeom>
              <a:rect b="b" l="l" r="r" t="t"/>
              <a:pathLst>
                <a:path extrusionOk="0" h="5738" w="10287">
                  <a:moveTo>
                    <a:pt x="5074" y="1"/>
                  </a:moveTo>
                  <a:cubicBezTo>
                    <a:pt x="5015" y="1"/>
                    <a:pt x="4964" y="2"/>
                    <a:pt x="4878" y="5"/>
                  </a:cubicBezTo>
                  <a:cubicBezTo>
                    <a:pt x="4507" y="18"/>
                    <a:pt x="4233" y="56"/>
                    <a:pt x="4232" y="56"/>
                  </a:cubicBezTo>
                  <a:cubicBezTo>
                    <a:pt x="3841" y="175"/>
                    <a:pt x="3804" y="119"/>
                    <a:pt x="3581" y="170"/>
                  </a:cubicBezTo>
                  <a:cubicBezTo>
                    <a:pt x="3315" y="230"/>
                    <a:pt x="3286" y="239"/>
                    <a:pt x="2926" y="353"/>
                  </a:cubicBezTo>
                  <a:cubicBezTo>
                    <a:pt x="2812" y="390"/>
                    <a:pt x="2663" y="447"/>
                    <a:pt x="2554" y="495"/>
                  </a:cubicBezTo>
                  <a:cubicBezTo>
                    <a:pt x="2383" y="571"/>
                    <a:pt x="2158" y="679"/>
                    <a:pt x="1994" y="767"/>
                  </a:cubicBezTo>
                  <a:cubicBezTo>
                    <a:pt x="1837" y="851"/>
                    <a:pt x="1491" y="1070"/>
                    <a:pt x="1234" y="1299"/>
                  </a:cubicBezTo>
                  <a:cubicBezTo>
                    <a:pt x="1151" y="1373"/>
                    <a:pt x="1042" y="1473"/>
                    <a:pt x="968" y="1556"/>
                  </a:cubicBezTo>
                  <a:cubicBezTo>
                    <a:pt x="778" y="1771"/>
                    <a:pt x="772" y="1773"/>
                    <a:pt x="638" y="1974"/>
                  </a:cubicBezTo>
                  <a:cubicBezTo>
                    <a:pt x="0" y="2940"/>
                    <a:pt x="360" y="4089"/>
                    <a:pt x="1695" y="4888"/>
                  </a:cubicBezTo>
                  <a:cubicBezTo>
                    <a:pt x="2641" y="5453"/>
                    <a:pt x="3899" y="5738"/>
                    <a:pt x="5156" y="5738"/>
                  </a:cubicBezTo>
                  <a:cubicBezTo>
                    <a:pt x="6357" y="5738"/>
                    <a:pt x="7558" y="5478"/>
                    <a:pt x="8486" y="4957"/>
                  </a:cubicBezTo>
                  <a:cubicBezTo>
                    <a:pt x="9892" y="4168"/>
                    <a:pt x="10286" y="2999"/>
                    <a:pt x="9646" y="2000"/>
                  </a:cubicBezTo>
                  <a:cubicBezTo>
                    <a:pt x="9229" y="1350"/>
                    <a:pt x="8620" y="979"/>
                    <a:pt x="8391" y="839"/>
                  </a:cubicBezTo>
                  <a:cubicBezTo>
                    <a:pt x="8000" y="601"/>
                    <a:pt x="7587" y="447"/>
                    <a:pt x="7430" y="388"/>
                  </a:cubicBezTo>
                  <a:cubicBezTo>
                    <a:pt x="7164" y="290"/>
                    <a:pt x="6787" y="187"/>
                    <a:pt x="6481" y="128"/>
                  </a:cubicBezTo>
                  <a:cubicBezTo>
                    <a:pt x="5951" y="30"/>
                    <a:pt x="5590" y="13"/>
                    <a:pt x="5522" y="12"/>
                  </a:cubicBezTo>
                  <a:cubicBezTo>
                    <a:pt x="5265" y="4"/>
                    <a:pt x="5162" y="1"/>
                    <a:pt x="5074" y="1"/>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3"/>
            <p:cNvSpPr/>
            <p:nvPr/>
          </p:nvSpPr>
          <p:spPr>
            <a:xfrm>
              <a:off x="-2179305" y="1386764"/>
              <a:ext cx="429328" cy="239475"/>
            </a:xfrm>
            <a:custGeom>
              <a:rect b="b" l="l" r="r" t="t"/>
              <a:pathLst>
                <a:path extrusionOk="0" h="5738" w="10287">
                  <a:moveTo>
                    <a:pt x="5074" y="0"/>
                  </a:moveTo>
                  <a:cubicBezTo>
                    <a:pt x="5015" y="0"/>
                    <a:pt x="4964" y="2"/>
                    <a:pt x="4878" y="5"/>
                  </a:cubicBezTo>
                  <a:cubicBezTo>
                    <a:pt x="4507" y="17"/>
                    <a:pt x="4233" y="56"/>
                    <a:pt x="4232" y="57"/>
                  </a:cubicBezTo>
                  <a:cubicBezTo>
                    <a:pt x="3843" y="177"/>
                    <a:pt x="3804" y="119"/>
                    <a:pt x="3581" y="170"/>
                  </a:cubicBezTo>
                  <a:cubicBezTo>
                    <a:pt x="3315" y="231"/>
                    <a:pt x="3286" y="239"/>
                    <a:pt x="2926" y="354"/>
                  </a:cubicBezTo>
                  <a:cubicBezTo>
                    <a:pt x="2812" y="391"/>
                    <a:pt x="2663" y="447"/>
                    <a:pt x="2554" y="496"/>
                  </a:cubicBezTo>
                  <a:cubicBezTo>
                    <a:pt x="2383" y="571"/>
                    <a:pt x="2158" y="680"/>
                    <a:pt x="1994" y="768"/>
                  </a:cubicBezTo>
                  <a:cubicBezTo>
                    <a:pt x="1837" y="853"/>
                    <a:pt x="1491" y="1071"/>
                    <a:pt x="1234" y="1300"/>
                  </a:cubicBezTo>
                  <a:cubicBezTo>
                    <a:pt x="1151" y="1373"/>
                    <a:pt x="1042" y="1473"/>
                    <a:pt x="968" y="1556"/>
                  </a:cubicBezTo>
                  <a:cubicBezTo>
                    <a:pt x="778" y="1772"/>
                    <a:pt x="772" y="1774"/>
                    <a:pt x="638" y="1974"/>
                  </a:cubicBezTo>
                  <a:cubicBezTo>
                    <a:pt x="0" y="2940"/>
                    <a:pt x="360" y="4089"/>
                    <a:pt x="1695" y="4889"/>
                  </a:cubicBezTo>
                  <a:cubicBezTo>
                    <a:pt x="2641" y="5454"/>
                    <a:pt x="3898" y="5738"/>
                    <a:pt x="5155" y="5738"/>
                  </a:cubicBezTo>
                  <a:cubicBezTo>
                    <a:pt x="6356" y="5738"/>
                    <a:pt x="7557" y="5478"/>
                    <a:pt x="8486" y="4957"/>
                  </a:cubicBezTo>
                  <a:cubicBezTo>
                    <a:pt x="9892" y="4169"/>
                    <a:pt x="10286" y="3000"/>
                    <a:pt x="9646" y="2000"/>
                  </a:cubicBezTo>
                  <a:cubicBezTo>
                    <a:pt x="9229" y="1349"/>
                    <a:pt x="8620" y="980"/>
                    <a:pt x="8391" y="840"/>
                  </a:cubicBezTo>
                  <a:cubicBezTo>
                    <a:pt x="8000" y="600"/>
                    <a:pt x="7587" y="447"/>
                    <a:pt x="7430" y="388"/>
                  </a:cubicBezTo>
                  <a:cubicBezTo>
                    <a:pt x="7164" y="290"/>
                    <a:pt x="6787" y="187"/>
                    <a:pt x="6481" y="130"/>
                  </a:cubicBezTo>
                  <a:cubicBezTo>
                    <a:pt x="5951" y="30"/>
                    <a:pt x="5590" y="14"/>
                    <a:pt x="5522" y="11"/>
                  </a:cubicBezTo>
                  <a:cubicBezTo>
                    <a:pt x="5265" y="4"/>
                    <a:pt x="5162" y="0"/>
                    <a:pt x="5074"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3"/>
            <p:cNvSpPr/>
            <p:nvPr/>
          </p:nvSpPr>
          <p:spPr>
            <a:xfrm>
              <a:off x="-2178887" y="1396363"/>
              <a:ext cx="428785" cy="239434"/>
            </a:xfrm>
            <a:custGeom>
              <a:rect b="b" l="l" r="r" t="t"/>
              <a:pathLst>
                <a:path extrusionOk="0" h="5737" w="10274">
                  <a:moveTo>
                    <a:pt x="5021" y="1"/>
                  </a:moveTo>
                  <a:cubicBezTo>
                    <a:pt x="4963" y="1"/>
                    <a:pt x="4912" y="1"/>
                    <a:pt x="4868" y="3"/>
                  </a:cubicBezTo>
                  <a:cubicBezTo>
                    <a:pt x="4497" y="17"/>
                    <a:pt x="4223" y="54"/>
                    <a:pt x="4222" y="55"/>
                  </a:cubicBezTo>
                  <a:cubicBezTo>
                    <a:pt x="3819" y="113"/>
                    <a:pt x="3794" y="118"/>
                    <a:pt x="3571" y="167"/>
                  </a:cubicBezTo>
                  <a:cubicBezTo>
                    <a:pt x="3305" y="229"/>
                    <a:pt x="3276" y="238"/>
                    <a:pt x="2916" y="352"/>
                  </a:cubicBezTo>
                  <a:cubicBezTo>
                    <a:pt x="2802" y="389"/>
                    <a:pt x="2653" y="446"/>
                    <a:pt x="2544" y="493"/>
                  </a:cubicBezTo>
                  <a:cubicBezTo>
                    <a:pt x="2373" y="569"/>
                    <a:pt x="2148" y="678"/>
                    <a:pt x="1984" y="766"/>
                  </a:cubicBezTo>
                  <a:cubicBezTo>
                    <a:pt x="1827" y="850"/>
                    <a:pt x="1481" y="1069"/>
                    <a:pt x="1224" y="1298"/>
                  </a:cubicBezTo>
                  <a:cubicBezTo>
                    <a:pt x="1141" y="1372"/>
                    <a:pt x="1032" y="1470"/>
                    <a:pt x="958" y="1555"/>
                  </a:cubicBezTo>
                  <a:cubicBezTo>
                    <a:pt x="768" y="1770"/>
                    <a:pt x="764" y="1773"/>
                    <a:pt x="628" y="1973"/>
                  </a:cubicBezTo>
                  <a:cubicBezTo>
                    <a:pt x="1" y="2947"/>
                    <a:pt x="350" y="4088"/>
                    <a:pt x="1685" y="4887"/>
                  </a:cubicBezTo>
                  <a:cubicBezTo>
                    <a:pt x="2631" y="5452"/>
                    <a:pt x="3889" y="5737"/>
                    <a:pt x="5146" y="5737"/>
                  </a:cubicBezTo>
                  <a:cubicBezTo>
                    <a:pt x="6347" y="5737"/>
                    <a:pt x="7548" y="5477"/>
                    <a:pt x="8476" y="4956"/>
                  </a:cubicBezTo>
                  <a:cubicBezTo>
                    <a:pt x="9882" y="4167"/>
                    <a:pt x="10273" y="3001"/>
                    <a:pt x="9636" y="1998"/>
                  </a:cubicBezTo>
                  <a:cubicBezTo>
                    <a:pt x="9216" y="1350"/>
                    <a:pt x="8610" y="978"/>
                    <a:pt x="8381" y="838"/>
                  </a:cubicBezTo>
                  <a:cubicBezTo>
                    <a:pt x="7990" y="600"/>
                    <a:pt x="7577" y="446"/>
                    <a:pt x="7420" y="387"/>
                  </a:cubicBezTo>
                  <a:cubicBezTo>
                    <a:pt x="7154" y="287"/>
                    <a:pt x="6777" y="186"/>
                    <a:pt x="6471" y="127"/>
                  </a:cubicBezTo>
                  <a:cubicBezTo>
                    <a:pt x="5941" y="27"/>
                    <a:pt x="5580" y="12"/>
                    <a:pt x="5512" y="10"/>
                  </a:cubicBezTo>
                  <a:cubicBezTo>
                    <a:pt x="5314" y="4"/>
                    <a:pt x="5150" y="1"/>
                    <a:pt x="5021" y="1"/>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3"/>
            <p:cNvSpPr/>
            <p:nvPr/>
          </p:nvSpPr>
          <p:spPr>
            <a:xfrm>
              <a:off x="-2165407" y="1344528"/>
              <a:ext cx="401115" cy="175037"/>
            </a:xfrm>
            <a:custGeom>
              <a:rect b="b" l="l" r="r" t="t"/>
              <a:pathLst>
                <a:path extrusionOk="0" h="4194" w="9611">
                  <a:moveTo>
                    <a:pt x="4" y="0"/>
                  </a:moveTo>
                  <a:cubicBezTo>
                    <a:pt x="4" y="2"/>
                    <a:pt x="4" y="3"/>
                    <a:pt x="4" y="4"/>
                  </a:cubicBezTo>
                  <a:lnTo>
                    <a:pt x="4" y="4"/>
                  </a:lnTo>
                  <a:lnTo>
                    <a:pt x="4" y="0"/>
                  </a:lnTo>
                  <a:close/>
                  <a:moveTo>
                    <a:pt x="4" y="4"/>
                  </a:moveTo>
                  <a:lnTo>
                    <a:pt x="2" y="1399"/>
                  </a:lnTo>
                  <a:cubicBezTo>
                    <a:pt x="1" y="2098"/>
                    <a:pt x="453" y="2801"/>
                    <a:pt x="1362" y="3344"/>
                  </a:cubicBezTo>
                  <a:cubicBezTo>
                    <a:pt x="2307" y="3910"/>
                    <a:pt x="3563" y="4194"/>
                    <a:pt x="4820" y="4194"/>
                  </a:cubicBezTo>
                  <a:cubicBezTo>
                    <a:pt x="6021" y="4194"/>
                    <a:pt x="7223" y="3934"/>
                    <a:pt x="8153" y="3412"/>
                  </a:cubicBezTo>
                  <a:cubicBezTo>
                    <a:pt x="9119" y="2871"/>
                    <a:pt x="9606" y="2149"/>
                    <a:pt x="9609" y="1425"/>
                  </a:cubicBezTo>
                  <a:lnTo>
                    <a:pt x="9610" y="28"/>
                  </a:lnTo>
                  <a:lnTo>
                    <a:pt x="9610" y="28"/>
                  </a:lnTo>
                  <a:cubicBezTo>
                    <a:pt x="9607" y="751"/>
                    <a:pt x="9121" y="1472"/>
                    <a:pt x="8155" y="2015"/>
                  </a:cubicBezTo>
                  <a:cubicBezTo>
                    <a:pt x="7225" y="2537"/>
                    <a:pt x="6024" y="2796"/>
                    <a:pt x="4823" y="2796"/>
                  </a:cubicBezTo>
                  <a:cubicBezTo>
                    <a:pt x="3566" y="2796"/>
                    <a:pt x="2309" y="2512"/>
                    <a:pt x="1364" y="1948"/>
                  </a:cubicBezTo>
                  <a:cubicBezTo>
                    <a:pt x="456" y="1404"/>
                    <a:pt x="4" y="704"/>
                    <a:pt x="4" y="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3"/>
            <p:cNvSpPr/>
            <p:nvPr/>
          </p:nvSpPr>
          <p:spPr>
            <a:xfrm>
              <a:off x="-2165323" y="1344403"/>
              <a:ext cx="400948" cy="132342"/>
            </a:xfrm>
            <a:custGeom>
              <a:rect b="b" l="l" r="r" t="t"/>
              <a:pathLst>
                <a:path extrusionOk="0" h="3171" w="9607">
                  <a:moveTo>
                    <a:pt x="1360" y="2035"/>
                  </a:moveTo>
                  <a:cubicBezTo>
                    <a:pt x="3209" y="3140"/>
                    <a:pt x="6249" y="3170"/>
                    <a:pt x="8151" y="2103"/>
                  </a:cubicBezTo>
                  <a:cubicBezTo>
                    <a:pt x="9117" y="1562"/>
                    <a:pt x="9604" y="840"/>
                    <a:pt x="9607" y="116"/>
                  </a:cubicBezTo>
                  <a:lnTo>
                    <a:pt x="9607" y="59"/>
                  </a:lnTo>
                  <a:cubicBezTo>
                    <a:pt x="9590" y="771"/>
                    <a:pt x="9105" y="1480"/>
                    <a:pt x="8153" y="2015"/>
                  </a:cubicBezTo>
                  <a:cubicBezTo>
                    <a:pt x="6250" y="3083"/>
                    <a:pt x="3209" y="3052"/>
                    <a:pt x="1362" y="1946"/>
                  </a:cubicBezTo>
                  <a:cubicBezTo>
                    <a:pt x="451" y="1403"/>
                    <a:pt x="0" y="700"/>
                    <a:pt x="2" y="0"/>
                  </a:cubicBezTo>
                  <a:lnTo>
                    <a:pt x="2" y="125"/>
                  </a:lnTo>
                  <a:cubicBezTo>
                    <a:pt x="14" y="812"/>
                    <a:pt x="465" y="1502"/>
                    <a:pt x="1360" y="2035"/>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0" name="Google Shape;2480;p53"/>
            <p:cNvGrpSpPr/>
            <p:nvPr/>
          </p:nvGrpSpPr>
          <p:grpSpPr>
            <a:xfrm>
              <a:off x="-1995067" y="1299652"/>
              <a:ext cx="51544" cy="27879"/>
              <a:chOff x="-1990954" y="1277877"/>
              <a:chExt cx="51544" cy="27879"/>
            </a:xfrm>
          </p:grpSpPr>
          <p:sp>
            <p:nvSpPr>
              <p:cNvPr id="2481" name="Google Shape;2481;p53"/>
              <p:cNvSpPr/>
              <p:nvPr/>
            </p:nvSpPr>
            <p:spPr>
              <a:xfrm>
                <a:off x="-1980728" y="1282260"/>
                <a:ext cx="41318" cy="23497"/>
              </a:xfrm>
              <a:custGeom>
                <a:rect b="b" l="l" r="r" t="t"/>
                <a:pathLst>
                  <a:path extrusionOk="0" h="563" w="990">
                    <a:moveTo>
                      <a:pt x="821" y="0"/>
                    </a:moveTo>
                    <a:lnTo>
                      <a:pt x="1" y="476"/>
                    </a:lnTo>
                    <a:cubicBezTo>
                      <a:pt x="115" y="533"/>
                      <a:pt x="258" y="562"/>
                      <a:pt x="400" y="562"/>
                    </a:cubicBezTo>
                    <a:cubicBezTo>
                      <a:pt x="548" y="562"/>
                      <a:pt x="695" y="531"/>
                      <a:pt x="810" y="466"/>
                    </a:cubicBezTo>
                    <a:cubicBezTo>
                      <a:pt x="924" y="402"/>
                      <a:pt x="982" y="319"/>
                      <a:pt x="990" y="233"/>
                    </a:cubicBezTo>
                    <a:cubicBezTo>
                      <a:pt x="985" y="149"/>
                      <a:pt x="931" y="66"/>
                      <a:pt x="8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3"/>
              <p:cNvSpPr/>
              <p:nvPr/>
            </p:nvSpPr>
            <p:spPr>
              <a:xfrm>
                <a:off x="-1990954" y="1277877"/>
                <a:ext cx="38354" cy="21869"/>
              </a:xfrm>
              <a:custGeom>
                <a:rect b="b" l="l" r="r" t="t"/>
                <a:pathLst>
                  <a:path extrusionOk="0" h="524" w="919">
                    <a:moveTo>
                      <a:pt x="594" y="0"/>
                    </a:moveTo>
                    <a:cubicBezTo>
                      <a:pt x="445" y="0"/>
                      <a:pt x="295" y="33"/>
                      <a:pt x="179" y="98"/>
                    </a:cubicBezTo>
                    <a:cubicBezTo>
                      <a:pt x="66" y="161"/>
                      <a:pt x="6" y="244"/>
                      <a:pt x="0" y="330"/>
                    </a:cubicBezTo>
                    <a:cubicBezTo>
                      <a:pt x="3" y="399"/>
                      <a:pt x="42" y="465"/>
                      <a:pt x="114" y="524"/>
                    </a:cubicBezTo>
                    <a:lnTo>
                      <a:pt x="919" y="56"/>
                    </a:lnTo>
                    <a:cubicBezTo>
                      <a:pt x="820" y="19"/>
                      <a:pt x="708" y="0"/>
                      <a:pt x="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3"/>
              <p:cNvSpPr/>
              <p:nvPr/>
            </p:nvSpPr>
            <p:spPr>
              <a:xfrm>
                <a:off x="-1986196" y="1280215"/>
                <a:ext cx="38021" cy="21911"/>
              </a:xfrm>
              <a:custGeom>
                <a:rect b="b" l="l" r="r" t="t"/>
                <a:pathLst>
                  <a:path extrusionOk="0" h="525" w="911">
                    <a:moveTo>
                      <a:pt x="805" y="0"/>
                    </a:moveTo>
                    <a:lnTo>
                      <a:pt x="0" y="468"/>
                    </a:lnTo>
                    <a:cubicBezTo>
                      <a:pt x="17" y="480"/>
                      <a:pt x="32" y="494"/>
                      <a:pt x="54" y="506"/>
                    </a:cubicBezTo>
                    <a:cubicBezTo>
                      <a:pt x="65" y="512"/>
                      <a:pt x="79" y="518"/>
                      <a:pt x="92" y="525"/>
                    </a:cubicBezTo>
                    <a:lnTo>
                      <a:pt x="911" y="49"/>
                    </a:lnTo>
                    <a:cubicBezTo>
                      <a:pt x="878" y="29"/>
                      <a:pt x="843" y="14"/>
                      <a:pt x="805" y="0"/>
                    </a:cubicBezTo>
                    <a:close/>
                  </a:path>
                </a:pathLst>
              </a:custGeom>
              <a:solidFill>
                <a:srgbClr val="DDE8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4" name="Google Shape;2484;p53"/>
            <p:cNvSpPr/>
            <p:nvPr/>
          </p:nvSpPr>
          <p:spPr>
            <a:xfrm>
              <a:off x="-2434765" y="1471445"/>
              <a:ext cx="339055" cy="208049"/>
            </a:xfrm>
            <a:custGeom>
              <a:rect b="b" l="l" r="r" t="t"/>
              <a:pathLst>
                <a:path extrusionOk="0" h="4985" w="8124">
                  <a:moveTo>
                    <a:pt x="8124" y="0"/>
                  </a:moveTo>
                  <a:lnTo>
                    <a:pt x="1" y="4720"/>
                  </a:lnTo>
                  <a:lnTo>
                    <a:pt x="1" y="4984"/>
                  </a:lnTo>
                  <a:lnTo>
                    <a:pt x="8122" y="263"/>
                  </a:lnTo>
                  <a:lnTo>
                    <a:pt x="81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3"/>
            <p:cNvSpPr/>
            <p:nvPr/>
          </p:nvSpPr>
          <p:spPr>
            <a:xfrm>
              <a:off x="-2444280" y="1465936"/>
              <a:ext cx="348571" cy="202498"/>
            </a:xfrm>
            <a:custGeom>
              <a:rect b="b" l="l" r="r" t="t"/>
              <a:pathLst>
                <a:path extrusionOk="0" h="4852" w="8352">
                  <a:moveTo>
                    <a:pt x="8123" y="0"/>
                  </a:moveTo>
                  <a:lnTo>
                    <a:pt x="1" y="4719"/>
                  </a:lnTo>
                  <a:lnTo>
                    <a:pt x="229" y="4852"/>
                  </a:lnTo>
                  <a:lnTo>
                    <a:pt x="8352" y="132"/>
                  </a:lnTo>
                  <a:lnTo>
                    <a:pt x="81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3"/>
            <p:cNvSpPr/>
            <p:nvPr/>
          </p:nvSpPr>
          <p:spPr>
            <a:xfrm>
              <a:off x="-2444322" y="1662883"/>
              <a:ext cx="9599" cy="16611"/>
            </a:xfrm>
            <a:custGeom>
              <a:rect b="b" l="l" r="r" t="t"/>
              <a:pathLst>
                <a:path extrusionOk="0" h="398" w="230">
                  <a:moveTo>
                    <a:pt x="2" y="0"/>
                  </a:moveTo>
                  <a:lnTo>
                    <a:pt x="0" y="263"/>
                  </a:lnTo>
                  <a:lnTo>
                    <a:pt x="230" y="397"/>
                  </a:lnTo>
                  <a:lnTo>
                    <a:pt x="230" y="133"/>
                  </a:lnTo>
                  <a:lnTo>
                    <a:pt x="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3"/>
            <p:cNvSpPr/>
            <p:nvPr/>
          </p:nvSpPr>
          <p:spPr>
            <a:xfrm>
              <a:off x="-2434681" y="1445235"/>
              <a:ext cx="339055" cy="208049"/>
            </a:xfrm>
            <a:custGeom>
              <a:rect b="b" l="l" r="r" t="t"/>
              <a:pathLst>
                <a:path extrusionOk="0" h="4985" w="8124">
                  <a:moveTo>
                    <a:pt x="8123" y="1"/>
                  </a:moveTo>
                  <a:lnTo>
                    <a:pt x="2" y="4722"/>
                  </a:lnTo>
                  <a:lnTo>
                    <a:pt x="0" y="4985"/>
                  </a:lnTo>
                  <a:lnTo>
                    <a:pt x="8122" y="265"/>
                  </a:lnTo>
                  <a:lnTo>
                    <a:pt x="81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3"/>
            <p:cNvSpPr/>
            <p:nvPr/>
          </p:nvSpPr>
          <p:spPr>
            <a:xfrm>
              <a:off x="-2444280" y="1439726"/>
              <a:ext cx="348654" cy="202582"/>
            </a:xfrm>
            <a:custGeom>
              <a:rect b="b" l="l" r="r" t="t"/>
              <a:pathLst>
                <a:path extrusionOk="0" h="4854" w="8354">
                  <a:moveTo>
                    <a:pt x="8124" y="0"/>
                  </a:moveTo>
                  <a:lnTo>
                    <a:pt x="1" y="4721"/>
                  </a:lnTo>
                  <a:lnTo>
                    <a:pt x="232" y="4854"/>
                  </a:lnTo>
                  <a:lnTo>
                    <a:pt x="8353" y="133"/>
                  </a:lnTo>
                  <a:lnTo>
                    <a:pt x="81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3"/>
            <p:cNvSpPr/>
            <p:nvPr/>
          </p:nvSpPr>
          <p:spPr>
            <a:xfrm>
              <a:off x="-2444280" y="1636757"/>
              <a:ext cx="9683" cy="16527"/>
            </a:xfrm>
            <a:custGeom>
              <a:rect b="b" l="l" r="r" t="t"/>
              <a:pathLst>
                <a:path extrusionOk="0" h="396" w="232">
                  <a:moveTo>
                    <a:pt x="1" y="0"/>
                  </a:moveTo>
                  <a:lnTo>
                    <a:pt x="1" y="263"/>
                  </a:lnTo>
                  <a:lnTo>
                    <a:pt x="230" y="396"/>
                  </a:lnTo>
                  <a:lnTo>
                    <a:pt x="232" y="13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3"/>
            <p:cNvSpPr/>
            <p:nvPr/>
          </p:nvSpPr>
          <p:spPr>
            <a:xfrm>
              <a:off x="-1836117" y="1471445"/>
              <a:ext cx="339055" cy="208049"/>
            </a:xfrm>
            <a:custGeom>
              <a:rect b="b" l="l" r="r" t="t"/>
              <a:pathLst>
                <a:path extrusionOk="0" h="4985" w="8124">
                  <a:moveTo>
                    <a:pt x="0" y="0"/>
                  </a:moveTo>
                  <a:lnTo>
                    <a:pt x="2" y="263"/>
                  </a:lnTo>
                  <a:lnTo>
                    <a:pt x="8124" y="4984"/>
                  </a:lnTo>
                  <a:lnTo>
                    <a:pt x="8124" y="4720"/>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3"/>
            <p:cNvSpPr/>
            <p:nvPr/>
          </p:nvSpPr>
          <p:spPr>
            <a:xfrm>
              <a:off x="-1836117" y="1465936"/>
              <a:ext cx="348612" cy="202498"/>
            </a:xfrm>
            <a:custGeom>
              <a:rect b="b" l="l" r="r" t="t"/>
              <a:pathLst>
                <a:path extrusionOk="0" h="4852" w="8353">
                  <a:moveTo>
                    <a:pt x="231" y="0"/>
                  </a:moveTo>
                  <a:lnTo>
                    <a:pt x="0" y="132"/>
                  </a:lnTo>
                  <a:lnTo>
                    <a:pt x="8124" y="4852"/>
                  </a:lnTo>
                  <a:lnTo>
                    <a:pt x="8353" y="4719"/>
                  </a:lnTo>
                  <a:lnTo>
                    <a:pt x="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3"/>
            <p:cNvSpPr/>
            <p:nvPr/>
          </p:nvSpPr>
          <p:spPr>
            <a:xfrm>
              <a:off x="-1497103" y="1662883"/>
              <a:ext cx="9599" cy="16611"/>
            </a:xfrm>
            <a:custGeom>
              <a:rect b="b" l="l" r="r" t="t"/>
              <a:pathLst>
                <a:path extrusionOk="0" h="398" w="230">
                  <a:moveTo>
                    <a:pt x="230" y="0"/>
                  </a:moveTo>
                  <a:lnTo>
                    <a:pt x="1" y="133"/>
                  </a:lnTo>
                  <a:lnTo>
                    <a:pt x="1" y="397"/>
                  </a:lnTo>
                  <a:lnTo>
                    <a:pt x="230" y="263"/>
                  </a:lnTo>
                  <a:lnTo>
                    <a:pt x="2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3"/>
            <p:cNvSpPr/>
            <p:nvPr/>
          </p:nvSpPr>
          <p:spPr>
            <a:xfrm>
              <a:off x="-1836117" y="1445235"/>
              <a:ext cx="339013" cy="208049"/>
            </a:xfrm>
            <a:custGeom>
              <a:rect b="b" l="l" r="r" t="t"/>
              <a:pathLst>
                <a:path extrusionOk="0" h="4985" w="8123">
                  <a:moveTo>
                    <a:pt x="0" y="1"/>
                  </a:moveTo>
                  <a:lnTo>
                    <a:pt x="0" y="265"/>
                  </a:lnTo>
                  <a:lnTo>
                    <a:pt x="8122" y="4985"/>
                  </a:lnTo>
                  <a:lnTo>
                    <a:pt x="8122" y="4722"/>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3"/>
            <p:cNvSpPr/>
            <p:nvPr/>
          </p:nvSpPr>
          <p:spPr>
            <a:xfrm>
              <a:off x="-1836117" y="1439726"/>
              <a:ext cx="348571" cy="202582"/>
            </a:xfrm>
            <a:custGeom>
              <a:rect b="b" l="l" r="r" t="t"/>
              <a:pathLst>
                <a:path extrusionOk="0" h="4854" w="8352">
                  <a:moveTo>
                    <a:pt x="228" y="0"/>
                  </a:moveTo>
                  <a:lnTo>
                    <a:pt x="0" y="133"/>
                  </a:lnTo>
                  <a:lnTo>
                    <a:pt x="8122" y="4854"/>
                  </a:lnTo>
                  <a:lnTo>
                    <a:pt x="8351" y="4721"/>
                  </a:lnTo>
                  <a:lnTo>
                    <a:pt x="2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3"/>
            <p:cNvSpPr/>
            <p:nvPr/>
          </p:nvSpPr>
          <p:spPr>
            <a:xfrm>
              <a:off x="-1497145" y="1636757"/>
              <a:ext cx="9599" cy="16527"/>
            </a:xfrm>
            <a:custGeom>
              <a:rect b="b" l="l" r="r" t="t"/>
              <a:pathLst>
                <a:path extrusionOk="0" h="396" w="230">
                  <a:moveTo>
                    <a:pt x="229" y="0"/>
                  </a:moveTo>
                  <a:lnTo>
                    <a:pt x="0" y="133"/>
                  </a:lnTo>
                  <a:lnTo>
                    <a:pt x="0" y="396"/>
                  </a:lnTo>
                  <a:lnTo>
                    <a:pt x="229" y="263"/>
                  </a:lnTo>
                  <a:lnTo>
                    <a:pt x="2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6" name="Google Shape;2496;p53"/>
            <p:cNvGrpSpPr/>
            <p:nvPr/>
          </p:nvGrpSpPr>
          <p:grpSpPr>
            <a:xfrm flipH="1">
              <a:off x="-2606365" y="1473747"/>
              <a:ext cx="328872" cy="216021"/>
              <a:chOff x="-2592190" y="928847"/>
              <a:chExt cx="328872" cy="216021"/>
            </a:xfrm>
          </p:grpSpPr>
          <p:sp>
            <p:nvSpPr>
              <p:cNvPr id="2497" name="Google Shape;2497;p53"/>
              <p:cNvSpPr/>
              <p:nvPr/>
            </p:nvSpPr>
            <p:spPr>
              <a:xfrm>
                <a:off x="-2459848" y="1073417"/>
                <a:ext cx="63437" cy="71450"/>
              </a:xfrm>
              <a:custGeom>
                <a:rect b="b" l="l" r="r" t="t"/>
                <a:pathLst>
                  <a:path extrusionOk="0" h="1712" w="1520">
                    <a:moveTo>
                      <a:pt x="0" y="5"/>
                    </a:moveTo>
                    <a:cubicBezTo>
                      <a:pt x="0" y="5"/>
                      <a:pt x="0" y="5"/>
                      <a:pt x="0" y="5"/>
                    </a:cubicBezTo>
                    <a:lnTo>
                      <a:pt x="0" y="5"/>
                    </a:lnTo>
                    <a:lnTo>
                      <a:pt x="0" y="5"/>
                    </a:lnTo>
                    <a:close/>
                    <a:moveTo>
                      <a:pt x="1514" y="0"/>
                    </a:moveTo>
                    <a:lnTo>
                      <a:pt x="1514" y="2"/>
                    </a:lnTo>
                    <a:cubicBezTo>
                      <a:pt x="1514" y="10"/>
                      <a:pt x="1512" y="17"/>
                      <a:pt x="1512" y="25"/>
                    </a:cubicBezTo>
                    <a:cubicBezTo>
                      <a:pt x="1511" y="31"/>
                      <a:pt x="1511" y="37"/>
                      <a:pt x="1511" y="44"/>
                    </a:cubicBezTo>
                    <a:cubicBezTo>
                      <a:pt x="1509" y="51"/>
                      <a:pt x="1506" y="59"/>
                      <a:pt x="1505" y="67"/>
                    </a:cubicBezTo>
                    <a:cubicBezTo>
                      <a:pt x="1503" y="73"/>
                      <a:pt x="1501" y="79"/>
                      <a:pt x="1500" y="87"/>
                    </a:cubicBezTo>
                    <a:cubicBezTo>
                      <a:pt x="1497" y="93"/>
                      <a:pt x="1494" y="100"/>
                      <a:pt x="1491" y="108"/>
                    </a:cubicBezTo>
                    <a:cubicBezTo>
                      <a:pt x="1488" y="114"/>
                      <a:pt x="1485" y="120"/>
                      <a:pt x="1483" y="127"/>
                    </a:cubicBezTo>
                    <a:cubicBezTo>
                      <a:pt x="1478" y="134"/>
                      <a:pt x="1474" y="142"/>
                      <a:pt x="1469" y="150"/>
                    </a:cubicBezTo>
                    <a:cubicBezTo>
                      <a:pt x="1466" y="156"/>
                      <a:pt x="1463" y="162"/>
                      <a:pt x="1458" y="167"/>
                    </a:cubicBezTo>
                    <a:cubicBezTo>
                      <a:pt x="1452" y="174"/>
                      <a:pt x="1446" y="182"/>
                      <a:pt x="1440" y="190"/>
                    </a:cubicBezTo>
                    <a:cubicBezTo>
                      <a:pt x="1435" y="194"/>
                      <a:pt x="1431" y="200"/>
                      <a:pt x="1426" y="207"/>
                    </a:cubicBezTo>
                    <a:cubicBezTo>
                      <a:pt x="1420" y="214"/>
                      <a:pt x="1411" y="222"/>
                      <a:pt x="1403" y="228"/>
                    </a:cubicBezTo>
                    <a:cubicBezTo>
                      <a:pt x="1398" y="234"/>
                      <a:pt x="1394" y="239"/>
                      <a:pt x="1389" y="244"/>
                    </a:cubicBezTo>
                    <a:cubicBezTo>
                      <a:pt x="1380" y="251"/>
                      <a:pt x="1369" y="259"/>
                      <a:pt x="1360" y="267"/>
                    </a:cubicBezTo>
                    <a:cubicBezTo>
                      <a:pt x="1354" y="270"/>
                      <a:pt x="1349" y="274"/>
                      <a:pt x="1343" y="279"/>
                    </a:cubicBezTo>
                    <a:cubicBezTo>
                      <a:pt x="1326" y="291"/>
                      <a:pt x="1309" y="302"/>
                      <a:pt x="1291" y="313"/>
                    </a:cubicBezTo>
                    <a:cubicBezTo>
                      <a:pt x="1142" y="398"/>
                      <a:pt x="948" y="441"/>
                      <a:pt x="755" y="441"/>
                    </a:cubicBezTo>
                    <a:cubicBezTo>
                      <a:pt x="561" y="441"/>
                      <a:pt x="368" y="398"/>
                      <a:pt x="220" y="313"/>
                    </a:cubicBezTo>
                    <a:cubicBezTo>
                      <a:pt x="202" y="302"/>
                      <a:pt x="185" y="291"/>
                      <a:pt x="168" y="279"/>
                    </a:cubicBezTo>
                    <a:cubicBezTo>
                      <a:pt x="165" y="276"/>
                      <a:pt x="160" y="273"/>
                      <a:pt x="157" y="270"/>
                    </a:cubicBezTo>
                    <a:cubicBezTo>
                      <a:pt x="145" y="260"/>
                      <a:pt x="134" y="253"/>
                      <a:pt x="123" y="244"/>
                    </a:cubicBezTo>
                    <a:cubicBezTo>
                      <a:pt x="119" y="239"/>
                      <a:pt x="116" y="236"/>
                      <a:pt x="111" y="231"/>
                    </a:cubicBezTo>
                    <a:cubicBezTo>
                      <a:pt x="102" y="224"/>
                      <a:pt x="92" y="214"/>
                      <a:pt x="85" y="207"/>
                    </a:cubicBezTo>
                    <a:cubicBezTo>
                      <a:pt x="82" y="202"/>
                      <a:pt x="79" y="197"/>
                      <a:pt x="74" y="193"/>
                    </a:cubicBezTo>
                    <a:cubicBezTo>
                      <a:pt x="66" y="184"/>
                      <a:pt x="60" y="176"/>
                      <a:pt x="54" y="168"/>
                    </a:cubicBezTo>
                    <a:cubicBezTo>
                      <a:pt x="51" y="162"/>
                      <a:pt x="48" y="156"/>
                      <a:pt x="45" y="150"/>
                    </a:cubicBezTo>
                    <a:cubicBezTo>
                      <a:pt x="39" y="144"/>
                      <a:pt x="34" y="136"/>
                      <a:pt x="31" y="128"/>
                    </a:cubicBezTo>
                    <a:cubicBezTo>
                      <a:pt x="26" y="122"/>
                      <a:pt x="25" y="114"/>
                      <a:pt x="23" y="110"/>
                    </a:cubicBezTo>
                    <a:cubicBezTo>
                      <a:pt x="20" y="102"/>
                      <a:pt x="16" y="94"/>
                      <a:pt x="12" y="87"/>
                    </a:cubicBezTo>
                    <a:cubicBezTo>
                      <a:pt x="11" y="80"/>
                      <a:pt x="9" y="74"/>
                      <a:pt x="8" y="68"/>
                    </a:cubicBezTo>
                    <a:cubicBezTo>
                      <a:pt x="6" y="60"/>
                      <a:pt x="3" y="53"/>
                      <a:pt x="3" y="45"/>
                    </a:cubicBezTo>
                    <a:cubicBezTo>
                      <a:pt x="2" y="39"/>
                      <a:pt x="2" y="33"/>
                      <a:pt x="2" y="27"/>
                    </a:cubicBezTo>
                    <a:cubicBezTo>
                      <a:pt x="2" y="19"/>
                      <a:pt x="0" y="11"/>
                      <a:pt x="0" y="5"/>
                    </a:cubicBezTo>
                    <a:lnTo>
                      <a:pt x="0" y="5"/>
                    </a:lnTo>
                    <a:lnTo>
                      <a:pt x="5" y="1274"/>
                    </a:lnTo>
                    <a:cubicBezTo>
                      <a:pt x="5" y="1386"/>
                      <a:pt x="79" y="1497"/>
                      <a:pt x="225" y="1583"/>
                    </a:cubicBezTo>
                    <a:cubicBezTo>
                      <a:pt x="373" y="1669"/>
                      <a:pt x="567" y="1712"/>
                      <a:pt x="761" y="1712"/>
                    </a:cubicBezTo>
                    <a:cubicBezTo>
                      <a:pt x="954" y="1712"/>
                      <a:pt x="1147" y="1669"/>
                      <a:pt x="1295" y="1583"/>
                    </a:cubicBezTo>
                    <a:cubicBezTo>
                      <a:pt x="1445" y="1497"/>
                      <a:pt x="1520" y="1385"/>
                      <a:pt x="1520" y="1271"/>
                    </a:cubicBezTo>
                    <a:lnTo>
                      <a:pt x="15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3"/>
              <p:cNvSpPr/>
              <p:nvPr/>
            </p:nvSpPr>
            <p:spPr>
              <a:xfrm>
                <a:off x="-2457886" y="1057516"/>
                <a:ext cx="58930" cy="32011"/>
              </a:xfrm>
              <a:custGeom>
                <a:rect b="b" l="l" r="r" t="t"/>
                <a:pathLst>
                  <a:path extrusionOk="0" h="767" w="1412">
                    <a:moveTo>
                      <a:pt x="711" y="0"/>
                    </a:moveTo>
                    <a:cubicBezTo>
                      <a:pt x="519" y="0"/>
                      <a:pt x="339" y="43"/>
                      <a:pt x="204" y="120"/>
                    </a:cubicBezTo>
                    <a:cubicBezTo>
                      <a:pt x="70" y="197"/>
                      <a:pt x="1" y="300"/>
                      <a:pt x="9" y="401"/>
                    </a:cubicBezTo>
                    <a:lnTo>
                      <a:pt x="10" y="409"/>
                    </a:lnTo>
                    <a:cubicBezTo>
                      <a:pt x="10" y="412"/>
                      <a:pt x="10" y="414"/>
                      <a:pt x="10" y="417"/>
                    </a:cubicBezTo>
                    <a:cubicBezTo>
                      <a:pt x="10" y="420"/>
                      <a:pt x="12" y="423"/>
                      <a:pt x="13" y="428"/>
                    </a:cubicBezTo>
                    <a:lnTo>
                      <a:pt x="15" y="434"/>
                    </a:lnTo>
                    <a:lnTo>
                      <a:pt x="16" y="441"/>
                    </a:lnTo>
                    <a:cubicBezTo>
                      <a:pt x="18" y="445"/>
                      <a:pt x="18" y="448"/>
                      <a:pt x="18" y="449"/>
                    </a:cubicBezTo>
                    <a:cubicBezTo>
                      <a:pt x="19" y="454"/>
                      <a:pt x="21" y="457"/>
                      <a:pt x="22" y="460"/>
                    </a:cubicBezTo>
                    <a:lnTo>
                      <a:pt x="25" y="468"/>
                    </a:lnTo>
                    <a:lnTo>
                      <a:pt x="30" y="475"/>
                    </a:lnTo>
                    <a:cubicBezTo>
                      <a:pt x="30" y="478"/>
                      <a:pt x="32" y="480"/>
                      <a:pt x="33" y="483"/>
                    </a:cubicBezTo>
                    <a:cubicBezTo>
                      <a:pt x="35" y="488"/>
                      <a:pt x="38" y="491"/>
                      <a:pt x="39" y="495"/>
                    </a:cubicBezTo>
                    <a:lnTo>
                      <a:pt x="44" y="501"/>
                    </a:lnTo>
                    <a:lnTo>
                      <a:pt x="49" y="509"/>
                    </a:lnTo>
                    <a:cubicBezTo>
                      <a:pt x="50" y="512"/>
                      <a:pt x="52" y="514"/>
                      <a:pt x="52" y="517"/>
                    </a:cubicBezTo>
                    <a:cubicBezTo>
                      <a:pt x="56" y="521"/>
                      <a:pt x="61" y="526"/>
                      <a:pt x="65" y="532"/>
                    </a:cubicBezTo>
                    <a:lnTo>
                      <a:pt x="70" y="537"/>
                    </a:lnTo>
                    <a:lnTo>
                      <a:pt x="75" y="545"/>
                    </a:lnTo>
                    <a:lnTo>
                      <a:pt x="79" y="551"/>
                    </a:lnTo>
                    <a:cubicBezTo>
                      <a:pt x="84" y="555"/>
                      <a:pt x="90" y="561"/>
                      <a:pt x="96" y="568"/>
                    </a:cubicBezTo>
                    <a:lnTo>
                      <a:pt x="101" y="572"/>
                    </a:lnTo>
                    <a:lnTo>
                      <a:pt x="107" y="578"/>
                    </a:lnTo>
                    <a:lnTo>
                      <a:pt x="113" y="583"/>
                    </a:lnTo>
                    <a:cubicBezTo>
                      <a:pt x="122" y="591"/>
                      <a:pt x="132" y="598"/>
                      <a:pt x="142" y="606"/>
                    </a:cubicBezTo>
                    <a:lnTo>
                      <a:pt x="153" y="615"/>
                    </a:lnTo>
                    <a:cubicBezTo>
                      <a:pt x="169" y="625"/>
                      <a:pt x="184" y="635"/>
                      <a:pt x="201" y="645"/>
                    </a:cubicBezTo>
                    <a:cubicBezTo>
                      <a:pt x="335" y="723"/>
                      <a:pt x="515" y="766"/>
                      <a:pt x="707" y="766"/>
                    </a:cubicBezTo>
                    <a:cubicBezTo>
                      <a:pt x="901" y="766"/>
                      <a:pt x="1081" y="723"/>
                      <a:pt x="1216" y="645"/>
                    </a:cubicBezTo>
                    <a:cubicBezTo>
                      <a:pt x="1233" y="635"/>
                      <a:pt x="1248" y="625"/>
                      <a:pt x="1264" y="615"/>
                    </a:cubicBezTo>
                    <a:cubicBezTo>
                      <a:pt x="1267" y="612"/>
                      <a:pt x="1268" y="611"/>
                      <a:pt x="1271" y="609"/>
                    </a:cubicBezTo>
                    <a:lnTo>
                      <a:pt x="1279" y="603"/>
                    </a:lnTo>
                    <a:lnTo>
                      <a:pt x="1285" y="598"/>
                    </a:lnTo>
                    <a:cubicBezTo>
                      <a:pt x="1291" y="592"/>
                      <a:pt x="1299" y="588"/>
                      <a:pt x="1305" y="583"/>
                    </a:cubicBezTo>
                    <a:cubicBezTo>
                      <a:pt x="1307" y="580"/>
                      <a:pt x="1310" y="578"/>
                      <a:pt x="1311" y="575"/>
                    </a:cubicBezTo>
                    <a:lnTo>
                      <a:pt x="1319" y="569"/>
                    </a:lnTo>
                    <a:lnTo>
                      <a:pt x="1324" y="563"/>
                    </a:lnTo>
                    <a:cubicBezTo>
                      <a:pt x="1330" y="558"/>
                      <a:pt x="1334" y="554"/>
                      <a:pt x="1339" y="549"/>
                    </a:cubicBezTo>
                    <a:cubicBezTo>
                      <a:pt x="1341" y="548"/>
                      <a:pt x="1342" y="545"/>
                      <a:pt x="1345" y="541"/>
                    </a:cubicBezTo>
                    <a:lnTo>
                      <a:pt x="1351" y="534"/>
                    </a:lnTo>
                    <a:lnTo>
                      <a:pt x="1356" y="528"/>
                    </a:lnTo>
                    <a:cubicBezTo>
                      <a:pt x="1359" y="525"/>
                      <a:pt x="1362" y="520"/>
                      <a:pt x="1365" y="515"/>
                    </a:cubicBezTo>
                    <a:cubicBezTo>
                      <a:pt x="1367" y="514"/>
                      <a:pt x="1368" y="511"/>
                      <a:pt x="1370" y="508"/>
                    </a:cubicBezTo>
                    <a:lnTo>
                      <a:pt x="1374" y="500"/>
                    </a:lnTo>
                    <a:lnTo>
                      <a:pt x="1379" y="494"/>
                    </a:lnTo>
                    <a:cubicBezTo>
                      <a:pt x="1381" y="489"/>
                      <a:pt x="1384" y="486"/>
                      <a:pt x="1385" y="481"/>
                    </a:cubicBezTo>
                    <a:cubicBezTo>
                      <a:pt x="1387" y="480"/>
                      <a:pt x="1388" y="477"/>
                      <a:pt x="1388" y="475"/>
                    </a:cubicBezTo>
                    <a:lnTo>
                      <a:pt x="1393" y="468"/>
                    </a:lnTo>
                    <a:lnTo>
                      <a:pt x="1394" y="460"/>
                    </a:lnTo>
                    <a:cubicBezTo>
                      <a:pt x="1398" y="455"/>
                      <a:pt x="1399" y="452"/>
                      <a:pt x="1401" y="449"/>
                    </a:cubicBezTo>
                    <a:cubicBezTo>
                      <a:pt x="1401" y="446"/>
                      <a:pt x="1401" y="445"/>
                      <a:pt x="1402" y="441"/>
                    </a:cubicBezTo>
                    <a:lnTo>
                      <a:pt x="1404" y="434"/>
                    </a:lnTo>
                    <a:lnTo>
                      <a:pt x="1405" y="426"/>
                    </a:lnTo>
                    <a:cubicBezTo>
                      <a:pt x="1407" y="423"/>
                      <a:pt x="1408" y="418"/>
                      <a:pt x="1408" y="415"/>
                    </a:cubicBezTo>
                    <a:cubicBezTo>
                      <a:pt x="1408" y="414"/>
                      <a:pt x="1408" y="411"/>
                      <a:pt x="1408" y="409"/>
                    </a:cubicBezTo>
                    <a:lnTo>
                      <a:pt x="1410" y="400"/>
                    </a:lnTo>
                    <a:lnTo>
                      <a:pt x="1411" y="394"/>
                    </a:lnTo>
                    <a:cubicBezTo>
                      <a:pt x="1411" y="389"/>
                      <a:pt x="1411" y="386"/>
                      <a:pt x="1411" y="381"/>
                    </a:cubicBezTo>
                    <a:cubicBezTo>
                      <a:pt x="1411" y="286"/>
                      <a:pt x="1344" y="194"/>
                      <a:pt x="1219" y="122"/>
                    </a:cubicBezTo>
                    <a:cubicBezTo>
                      <a:pt x="1085" y="43"/>
                      <a:pt x="904" y="0"/>
                      <a:pt x="7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3"/>
              <p:cNvSpPr/>
              <p:nvPr/>
            </p:nvSpPr>
            <p:spPr>
              <a:xfrm>
                <a:off x="-2460265" y="1055179"/>
                <a:ext cx="63604" cy="36685"/>
              </a:xfrm>
              <a:custGeom>
                <a:rect b="b" l="l" r="r" t="t"/>
                <a:pathLst>
                  <a:path extrusionOk="0" h="879" w="1524">
                    <a:moveTo>
                      <a:pt x="768" y="56"/>
                    </a:moveTo>
                    <a:cubicBezTo>
                      <a:pt x="961" y="56"/>
                      <a:pt x="1142" y="99"/>
                      <a:pt x="1276" y="178"/>
                    </a:cubicBezTo>
                    <a:cubicBezTo>
                      <a:pt x="1401" y="250"/>
                      <a:pt x="1468" y="342"/>
                      <a:pt x="1468" y="437"/>
                    </a:cubicBezTo>
                    <a:cubicBezTo>
                      <a:pt x="1468" y="442"/>
                      <a:pt x="1468" y="445"/>
                      <a:pt x="1467" y="448"/>
                    </a:cubicBezTo>
                    <a:lnTo>
                      <a:pt x="1467" y="456"/>
                    </a:lnTo>
                    <a:lnTo>
                      <a:pt x="1465" y="464"/>
                    </a:lnTo>
                    <a:cubicBezTo>
                      <a:pt x="1465" y="467"/>
                      <a:pt x="1465" y="470"/>
                      <a:pt x="1465" y="471"/>
                    </a:cubicBezTo>
                    <a:cubicBezTo>
                      <a:pt x="1465" y="474"/>
                      <a:pt x="1464" y="479"/>
                      <a:pt x="1462" y="482"/>
                    </a:cubicBezTo>
                    <a:lnTo>
                      <a:pt x="1461" y="490"/>
                    </a:lnTo>
                    <a:lnTo>
                      <a:pt x="1459" y="497"/>
                    </a:lnTo>
                    <a:cubicBezTo>
                      <a:pt x="1458" y="501"/>
                      <a:pt x="1458" y="502"/>
                      <a:pt x="1458" y="505"/>
                    </a:cubicBezTo>
                    <a:cubicBezTo>
                      <a:pt x="1456" y="508"/>
                      <a:pt x="1455" y="511"/>
                      <a:pt x="1451" y="516"/>
                    </a:cubicBezTo>
                    <a:lnTo>
                      <a:pt x="1450" y="524"/>
                    </a:lnTo>
                    <a:lnTo>
                      <a:pt x="1445" y="531"/>
                    </a:lnTo>
                    <a:cubicBezTo>
                      <a:pt x="1445" y="533"/>
                      <a:pt x="1444" y="536"/>
                      <a:pt x="1442" y="537"/>
                    </a:cubicBezTo>
                    <a:cubicBezTo>
                      <a:pt x="1441" y="542"/>
                      <a:pt x="1438" y="545"/>
                      <a:pt x="1436" y="550"/>
                    </a:cubicBezTo>
                    <a:lnTo>
                      <a:pt x="1431" y="556"/>
                    </a:lnTo>
                    <a:lnTo>
                      <a:pt x="1427" y="564"/>
                    </a:lnTo>
                    <a:cubicBezTo>
                      <a:pt x="1425" y="567"/>
                      <a:pt x="1424" y="570"/>
                      <a:pt x="1422" y="571"/>
                    </a:cubicBezTo>
                    <a:cubicBezTo>
                      <a:pt x="1419" y="576"/>
                      <a:pt x="1416" y="581"/>
                      <a:pt x="1413" y="584"/>
                    </a:cubicBezTo>
                    <a:lnTo>
                      <a:pt x="1407" y="590"/>
                    </a:lnTo>
                    <a:lnTo>
                      <a:pt x="1401" y="597"/>
                    </a:lnTo>
                    <a:cubicBezTo>
                      <a:pt x="1399" y="601"/>
                      <a:pt x="1398" y="604"/>
                      <a:pt x="1396" y="605"/>
                    </a:cubicBezTo>
                    <a:cubicBezTo>
                      <a:pt x="1391" y="610"/>
                      <a:pt x="1387" y="614"/>
                      <a:pt x="1381" y="619"/>
                    </a:cubicBezTo>
                    <a:lnTo>
                      <a:pt x="1376" y="625"/>
                    </a:lnTo>
                    <a:lnTo>
                      <a:pt x="1368" y="631"/>
                    </a:lnTo>
                    <a:cubicBezTo>
                      <a:pt x="1367" y="634"/>
                      <a:pt x="1364" y="636"/>
                      <a:pt x="1362" y="639"/>
                    </a:cubicBezTo>
                    <a:cubicBezTo>
                      <a:pt x="1356" y="644"/>
                      <a:pt x="1348" y="648"/>
                      <a:pt x="1342" y="654"/>
                    </a:cubicBezTo>
                    <a:lnTo>
                      <a:pt x="1336" y="659"/>
                    </a:lnTo>
                    <a:lnTo>
                      <a:pt x="1328" y="665"/>
                    </a:lnTo>
                    <a:cubicBezTo>
                      <a:pt x="1325" y="667"/>
                      <a:pt x="1324" y="668"/>
                      <a:pt x="1321" y="671"/>
                    </a:cubicBezTo>
                    <a:cubicBezTo>
                      <a:pt x="1305" y="681"/>
                      <a:pt x="1290" y="691"/>
                      <a:pt x="1273" y="701"/>
                    </a:cubicBezTo>
                    <a:cubicBezTo>
                      <a:pt x="1138" y="779"/>
                      <a:pt x="958" y="822"/>
                      <a:pt x="764" y="822"/>
                    </a:cubicBezTo>
                    <a:cubicBezTo>
                      <a:pt x="572" y="822"/>
                      <a:pt x="392" y="779"/>
                      <a:pt x="258" y="701"/>
                    </a:cubicBezTo>
                    <a:cubicBezTo>
                      <a:pt x="241" y="691"/>
                      <a:pt x="226" y="681"/>
                      <a:pt x="210" y="671"/>
                    </a:cubicBezTo>
                    <a:lnTo>
                      <a:pt x="199" y="662"/>
                    </a:lnTo>
                    <a:cubicBezTo>
                      <a:pt x="189" y="654"/>
                      <a:pt x="179" y="647"/>
                      <a:pt x="169" y="639"/>
                    </a:cubicBezTo>
                    <a:lnTo>
                      <a:pt x="164" y="634"/>
                    </a:lnTo>
                    <a:lnTo>
                      <a:pt x="158" y="628"/>
                    </a:lnTo>
                    <a:lnTo>
                      <a:pt x="153" y="624"/>
                    </a:lnTo>
                    <a:cubicBezTo>
                      <a:pt x="147" y="617"/>
                      <a:pt x="141" y="611"/>
                      <a:pt x="136" y="607"/>
                    </a:cubicBezTo>
                    <a:lnTo>
                      <a:pt x="132" y="601"/>
                    </a:lnTo>
                    <a:lnTo>
                      <a:pt x="127" y="593"/>
                    </a:lnTo>
                    <a:lnTo>
                      <a:pt x="122" y="588"/>
                    </a:lnTo>
                    <a:cubicBezTo>
                      <a:pt x="118" y="582"/>
                      <a:pt x="113" y="577"/>
                      <a:pt x="109" y="573"/>
                    </a:cubicBezTo>
                    <a:cubicBezTo>
                      <a:pt x="109" y="570"/>
                      <a:pt x="107" y="568"/>
                      <a:pt x="106" y="565"/>
                    </a:cubicBezTo>
                    <a:lnTo>
                      <a:pt x="101" y="557"/>
                    </a:lnTo>
                    <a:lnTo>
                      <a:pt x="96" y="551"/>
                    </a:lnTo>
                    <a:cubicBezTo>
                      <a:pt x="95" y="547"/>
                      <a:pt x="92" y="544"/>
                      <a:pt x="90" y="539"/>
                    </a:cubicBezTo>
                    <a:cubicBezTo>
                      <a:pt x="89" y="536"/>
                      <a:pt x="87" y="534"/>
                      <a:pt x="87" y="531"/>
                    </a:cubicBezTo>
                    <a:lnTo>
                      <a:pt x="82" y="524"/>
                    </a:lnTo>
                    <a:lnTo>
                      <a:pt x="79" y="516"/>
                    </a:lnTo>
                    <a:cubicBezTo>
                      <a:pt x="78" y="513"/>
                      <a:pt x="76" y="510"/>
                      <a:pt x="75" y="505"/>
                    </a:cubicBezTo>
                    <a:cubicBezTo>
                      <a:pt x="75" y="504"/>
                      <a:pt x="75" y="501"/>
                      <a:pt x="73" y="497"/>
                    </a:cubicBezTo>
                    <a:lnTo>
                      <a:pt x="72" y="490"/>
                    </a:lnTo>
                    <a:lnTo>
                      <a:pt x="70" y="484"/>
                    </a:lnTo>
                    <a:cubicBezTo>
                      <a:pt x="69" y="479"/>
                      <a:pt x="67" y="476"/>
                      <a:pt x="67" y="473"/>
                    </a:cubicBezTo>
                    <a:cubicBezTo>
                      <a:pt x="67" y="470"/>
                      <a:pt x="67" y="468"/>
                      <a:pt x="67" y="465"/>
                    </a:cubicBezTo>
                    <a:lnTo>
                      <a:pt x="66" y="457"/>
                    </a:lnTo>
                    <a:cubicBezTo>
                      <a:pt x="58" y="356"/>
                      <a:pt x="129" y="253"/>
                      <a:pt x="261" y="176"/>
                    </a:cubicBezTo>
                    <a:cubicBezTo>
                      <a:pt x="396" y="99"/>
                      <a:pt x="576" y="56"/>
                      <a:pt x="768" y="56"/>
                    </a:cubicBezTo>
                    <a:close/>
                    <a:moveTo>
                      <a:pt x="768" y="1"/>
                    </a:moveTo>
                    <a:cubicBezTo>
                      <a:pt x="575" y="1"/>
                      <a:pt x="381" y="44"/>
                      <a:pt x="233" y="130"/>
                    </a:cubicBezTo>
                    <a:cubicBezTo>
                      <a:pt x="73" y="221"/>
                      <a:pt x="1" y="344"/>
                      <a:pt x="12" y="464"/>
                    </a:cubicBezTo>
                    <a:lnTo>
                      <a:pt x="12" y="462"/>
                    </a:lnTo>
                    <a:cubicBezTo>
                      <a:pt x="12" y="468"/>
                      <a:pt x="12" y="476"/>
                      <a:pt x="13" y="482"/>
                    </a:cubicBezTo>
                    <a:cubicBezTo>
                      <a:pt x="13" y="490"/>
                      <a:pt x="16" y="497"/>
                      <a:pt x="18" y="505"/>
                    </a:cubicBezTo>
                    <a:cubicBezTo>
                      <a:pt x="19" y="511"/>
                      <a:pt x="21" y="517"/>
                      <a:pt x="22" y="524"/>
                    </a:cubicBezTo>
                    <a:cubicBezTo>
                      <a:pt x="26" y="531"/>
                      <a:pt x="30" y="539"/>
                      <a:pt x="33" y="547"/>
                    </a:cubicBezTo>
                    <a:cubicBezTo>
                      <a:pt x="35" y="551"/>
                      <a:pt x="36" y="559"/>
                      <a:pt x="41" y="565"/>
                    </a:cubicBezTo>
                    <a:cubicBezTo>
                      <a:pt x="44" y="573"/>
                      <a:pt x="49" y="581"/>
                      <a:pt x="55" y="587"/>
                    </a:cubicBezTo>
                    <a:cubicBezTo>
                      <a:pt x="58" y="593"/>
                      <a:pt x="61" y="599"/>
                      <a:pt x="64" y="605"/>
                    </a:cubicBezTo>
                    <a:cubicBezTo>
                      <a:pt x="70" y="613"/>
                      <a:pt x="76" y="621"/>
                      <a:pt x="84" y="630"/>
                    </a:cubicBezTo>
                    <a:cubicBezTo>
                      <a:pt x="89" y="634"/>
                      <a:pt x="92" y="639"/>
                      <a:pt x="95" y="644"/>
                    </a:cubicBezTo>
                    <a:cubicBezTo>
                      <a:pt x="102" y="651"/>
                      <a:pt x="112" y="661"/>
                      <a:pt x="121" y="668"/>
                    </a:cubicBezTo>
                    <a:cubicBezTo>
                      <a:pt x="126" y="673"/>
                      <a:pt x="129" y="676"/>
                      <a:pt x="133" y="681"/>
                    </a:cubicBezTo>
                    <a:cubicBezTo>
                      <a:pt x="144" y="690"/>
                      <a:pt x="155" y="697"/>
                      <a:pt x="167" y="707"/>
                    </a:cubicBezTo>
                    <a:cubicBezTo>
                      <a:pt x="170" y="710"/>
                      <a:pt x="175" y="713"/>
                      <a:pt x="178" y="716"/>
                    </a:cubicBezTo>
                    <a:cubicBezTo>
                      <a:pt x="195" y="728"/>
                      <a:pt x="212" y="739"/>
                      <a:pt x="230" y="750"/>
                    </a:cubicBezTo>
                    <a:cubicBezTo>
                      <a:pt x="378" y="836"/>
                      <a:pt x="570" y="879"/>
                      <a:pt x="765" y="879"/>
                    </a:cubicBezTo>
                    <a:cubicBezTo>
                      <a:pt x="959" y="879"/>
                      <a:pt x="1153" y="836"/>
                      <a:pt x="1301" y="750"/>
                    </a:cubicBezTo>
                    <a:cubicBezTo>
                      <a:pt x="1319" y="739"/>
                      <a:pt x="1336" y="728"/>
                      <a:pt x="1353" y="716"/>
                    </a:cubicBezTo>
                    <a:cubicBezTo>
                      <a:pt x="1359" y="711"/>
                      <a:pt x="1364" y="707"/>
                      <a:pt x="1370" y="704"/>
                    </a:cubicBezTo>
                    <a:cubicBezTo>
                      <a:pt x="1379" y="696"/>
                      <a:pt x="1390" y="688"/>
                      <a:pt x="1399" y="681"/>
                    </a:cubicBezTo>
                    <a:cubicBezTo>
                      <a:pt x="1404" y="676"/>
                      <a:pt x="1408" y="671"/>
                      <a:pt x="1413" y="665"/>
                    </a:cubicBezTo>
                    <a:cubicBezTo>
                      <a:pt x="1421" y="659"/>
                      <a:pt x="1430" y="651"/>
                      <a:pt x="1436" y="644"/>
                    </a:cubicBezTo>
                    <a:cubicBezTo>
                      <a:pt x="1442" y="637"/>
                      <a:pt x="1445" y="631"/>
                      <a:pt x="1450" y="627"/>
                    </a:cubicBezTo>
                    <a:cubicBezTo>
                      <a:pt x="1456" y="619"/>
                      <a:pt x="1462" y="611"/>
                      <a:pt x="1468" y="604"/>
                    </a:cubicBezTo>
                    <a:cubicBezTo>
                      <a:pt x="1473" y="599"/>
                      <a:pt x="1476" y="593"/>
                      <a:pt x="1479" y="587"/>
                    </a:cubicBezTo>
                    <a:cubicBezTo>
                      <a:pt x="1484" y="579"/>
                      <a:pt x="1488" y="571"/>
                      <a:pt x="1493" y="564"/>
                    </a:cubicBezTo>
                    <a:cubicBezTo>
                      <a:pt x="1496" y="557"/>
                      <a:pt x="1498" y="551"/>
                      <a:pt x="1501" y="545"/>
                    </a:cubicBezTo>
                    <a:cubicBezTo>
                      <a:pt x="1504" y="537"/>
                      <a:pt x="1507" y="530"/>
                      <a:pt x="1510" y="524"/>
                    </a:cubicBezTo>
                    <a:cubicBezTo>
                      <a:pt x="1511" y="516"/>
                      <a:pt x="1513" y="510"/>
                      <a:pt x="1515" y="504"/>
                    </a:cubicBezTo>
                    <a:cubicBezTo>
                      <a:pt x="1516" y="496"/>
                      <a:pt x="1519" y="488"/>
                      <a:pt x="1521" y="481"/>
                    </a:cubicBezTo>
                    <a:cubicBezTo>
                      <a:pt x="1522" y="474"/>
                      <a:pt x="1522" y="468"/>
                      <a:pt x="1522" y="462"/>
                    </a:cubicBezTo>
                    <a:cubicBezTo>
                      <a:pt x="1522" y="454"/>
                      <a:pt x="1524" y="447"/>
                      <a:pt x="1524" y="439"/>
                    </a:cubicBezTo>
                    <a:cubicBezTo>
                      <a:pt x="1524" y="327"/>
                      <a:pt x="1451" y="216"/>
                      <a:pt x="1304" y="130"/>
                    </a:cubicBezTo>
                    <a:cubicBezTo>
                      <a:pt x="1156" y="44"/>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3"/>
              <p:cNvSpPr/>
              <p:nvPr/>
            </p:nvSpPr>
            <p:spPr>
              <a:xfrm>
                <a:off x="-2415567" y="970248"/>
                <a:ext cx="96324" cy="53922"/>
              </a:xfrm>
              <a:custGeom>
                <a:rect b="b" l="l" r="r" t="t"/>
                <a:pathLst>
                  <a:path extrusionOk="0" h="1292" w="2308">
                    <a:moveTo>
                      <a:pt x="2308" y="1"/>
                    </a:moveTo>
                    <a:cubicBezTo>
                      <a:pt x="1645" y="464"/>
                      <a:pt x="868" y="868"/>
                      <a:pt x="1" y="1200"/>
                    </a:cubicBezTo>
                    <a:lnTo>
                      <a:pt x="1" y="1202"/>
                    </a:lnTo>
                    <a:lnTo>
                      <a:pt x="1" y="1291"/>
                    </a:lnTo>
                    <a:cubicBezTo>
                      <a:pt x="867" y="959"/>
                      <a:pt x="1643" y="554"/>
                      <a:pt x="2308" y="91"/>
                    </a:cubicBezTo>
                    <a:lnTo>
                      <a:pt x="230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3"/>
              <p:cNvSpPr/>
              <p:nvPr/>
            </p:nvSpPr>
            <p:spPr>
              <a:xfrm>
                <a:off x="-2423079" y="928847"/>
                <a:ext cx="159762" cy="92860"/>
              </a:xfrm>
              <a:custGeom>
                <a:rect b="b" l="l" r="r" t="t"/>
                <a:pathLst>
                  <a:path extrusionOk="0" h="2225" w="3828">
                    <a:moveTo>
                      <a:pt x="3731" y="0"/>
                    </a:moveTo>
                    <a:lnTo>
                      <a:pt x="2120" y="780"/>
                    </a:lnTo>
                    <a:cubicBezTo>
                      <a:pt x="1322" y="1166"/>
                      <a:pt x="627" y="1619"/>
                      <a:pt x="54" y="2120"/>
                    </a:cubicBezTo>
                    <a:lnTo>
                      <a:pt x="1" y="2168"/>
                    </a:lnTo>
                    <a:lnTo>
                      <a:pt x="99" y="2225"/>
                    </a:lnTo>
                    <a:lnTo>
                      <a:pt x="181" y="2194"/>
                    </a:lnTo>
                    <a:cubicBezTo>
                      <a:pt x="1048" y="1860"/>
                      <a:pt x="1823" y="1457"/>
                      <a:pt x="2488" y="993"/>
                    </a:cubicBezTo>
                    <a:lnTo>
                      <a:pt x="3828" y="57"/>
                    </a:lnTo>
                    <a:lnTo>
                      <a:pt x="3731" y="0"/>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3"/>
              <p:cNvSpPr/>
              <p:nvPr/>
            </p:nvSpPr>
            <p:spPr>
              <a:xfrm>
                <a:off x="-2441776" y="1013444"/>
                <a:ext cx="29089" cy="64856"/>
              </a:xfrm>
              <a:custGeom>
                <a:rect b="b" l="l" r="r" t="t"/>
                <a:pathLst>
                  <a:path extrusionOk="0" h="1554" w="697">
                    <a:moveTo>
                      <a:pt x="696" y="2"/>
                    </a:moveTo>
                    <a:lnTo>
                      <a:pt x="696" y="13"/>
                    </a:lnTo>
                    <a:lnTo>
                      <a:pt x="696" y="13"/>
                    </a:lnTo>
                    <a:cubicBezTo>
                      <a:pt x="696" y="13"/>
                      <a:pt x="696" y="13"/>
                      <a:pt x="696" y="13"/>
                    </a:cubicBezTo>
                    <a:cubicBezTo>
                      <a:pt x="696" y="9"/>
                      <a:pt x="696" y="5"/>
                      <a:pt x="696" y="2"/>
                    </a:cubicBezTo>
                    <a:close/>
                    <a:moveTo>
                      <a:pt x="2" y="1"/>
                    </a:moveTo>
                    <a:lnTo>
                      <a:pt x="1" y="1351"/>
                    </a:lnTo>
                    <a:cubicBezTo>
                      <a:pt x="1" y="1402"/>
                      <a:pt x="35" y="1454"/>
                      <a:pt x="102" y="1494"/>
                    </a:cubicBezTo>
                    <a:cubicBezTo>
                      <a:pt x="171" y="1534"/>
                      <a:pt x="260" y="1553"/>
                      <a:pt x="348" y="1553"/>
                    </a:cubicBezTo>
                    <a:cubicBezTo>
                      <a:pt x="437" y="1553"/>
                      <a:pt x="525" y="1534"/>
                      <a:pt x="593" y="1494"/>
                    </a:cubicBezTo>
                    <a:cubicBezTo>
                      <a:pt x="661" y="1456"/>
                      <a:pt x="695" y="1405"/>
                      <a:pt x="695" y="1353"/>
                    </a:cubicBezTo>
                    <a:lnTo>
                      <a:pt x="696" y="13"/>
                    </a:lnTo>
                    <a:lnTo>
                      <a:pt x="696" y="13"/>
                    </a:lnTo>
                    <a:cubicBezTo>
                      <a:pt x="695" y="16"/>
                      <a:pt x="695" y="18"/>
                      <a:pt x="695" y="21"/>
                    </a:cubicBezTo>
                    <a:cubicBezTo>
                      <a:pt x="695" y="25"/>
                      <a:pt x="693" y="29"/>
                      <a:pt x="692" y="32"/>
                    </a:cubicBezTo>
                    <a:cubicBezTo>
                      <a:pt x="692" y="35"/>
                      <a:pt x="690" y="38"/>
                      <a:pt x="690" y="41"/>
                    </a:cubicBezTo>
                    <a:cubicBezTo>
                      <a:pt x="689" y="44"/>
                      <a:pt x="687" y="47"/>
                      <a:pt x="685" y="50"/>
                    </a:cubicBezTo>
                    <a:cubicBezTo>
                      <a:pt x="684" y="53"/>
                      <a:pt x="684" y="56"/>
                      <a:pt x="682" y="59"/>
                    </a:cubicBezTo>
                    <a:cubicBezTo>
                      <a:pt x="679" y="62"/>
                      <a:pt x="678" y="65"/>
                      <a:pt x="676" y="70"/>
                    </a:cubicBezTo>
                    <a:cubicBezTo>
                      <a:pt x="673" y="73"/>
                      <a:pt x="673" y="75"/>
                      <a:pt x="670" y="78"/>
                    </a:cubicBezTo>
                    <a:cubicBezTo>
                      <a:pt x="669" y="82"/>
                      <a:pt x="665" y="85"/>
                      <a:pt x="662" y="88"/>
                    </a:cubicBezTo>
                    <a:cubicBezTo>
                      <a:pt x="659" y="92"/>
                      <a:pt x="659" y="93"/>
                      <a:pt x="656" y="96"/>
                    </a:cubicBezTo>
                    <a:cubicBezTo>
                      <a:pt x="653" y="99"/>
                      <a:pt x="649" y="102"/>
                      <a:pt x="645" y="107"/>
                    </a:cubicBezTo>
                    <a:cubicBezTo>
                      <a:pt x="644" y="108"/>
                      <a:pt x="641" y="110"/>
                      <a:pt x="639" y="113"/>
                    </a:cubicBezTo>
                    <a:cubicBezTo>
                      <a:pt x="635" y="116"/>
                      <a:pt x="630" y="121"/>
                      <a:pt x="624" y="124"/>
                    </a:cubicBezTo>
                    <a:cubicBezTo>
                      <a:pt x="622" y="125"/>
                      <a:pt x="621" y="127"/>
                      <a:pt x="619" y="128"/>
                    </a:cubicBezTo>
                    <a:cubicBezTo>
                      <a:pt x="612" y="133"/>
                      <a:pt x="604" y="139"/>
                      <a:pt x="595" y="144"/>
                    </a:cubicBezTo>
                    <a:cubicBezTo>
                      <a:pt x="528" y="183"/>
                      <a:pt x="439" y="203"/>
                      <a:pt x="350" y="203"/>
                    </a:cubicBezTo>
                    <a:cubicBezTo>
                      <a:pt x="262" y="203"/>
                      <a:pt x="172" y="183"/>
                      <a:pt x="104" y="144"/>
                    </a:cubicBezTo>
                    <a:cubicBezTo>
                      <a:pt x="96" y="139"/>
                      <a:pt x="89" y="133"/>
                      <a:pt x="81" y="128"/>
                    </a:cubicBezTo>
                    <a:cubicBezTo>
                      <a:pt x="78" y="127"/>
                      <a:pt x="75" y="124"/>
                      <a:pt x="73" y="122"/>
                    </a:cubicBezTo>
                    <a:cubicBezTo>
                      <a:pt x="69" y="119"/>
                      <a:pt x="64" y="116"/>
                      <a:pt x="61" y="112"/>
                    </a:cubicBezTo>
                    <a:cubicBezTo>
                      <a:pt x="58" y="110"/>
                      <a:pt x="55" y="108"/>
                      <a:pt x="53" y="105"/>
                    </a:cubicBezTo>
                    <a:cubicBezTo>
                      <a:pt x="50" y="102"/>
                      <a:pt x="46" y="99"/>
                      <a:pt x="42" y="95"/>
                    </a:cubicBezTo>
                    <a:cubicBezTo>
                      <a:pt x="41" y="93"/>
                      <a:pt x="38" y="90"/>
                      <a:pt x="36" y="87"/>
                    </a:cubicBezTo>
                    <a:cubicBezTo>
                      <a:pt x="33" y="84"/>
                      <a:pt x="30" y="81"/>
                      <a:pt x="29" y="78"/>
                    </a:cubicBezTo>
                    <a:cubicBezTo>
                      <a:pt x="27" y="75"/>
                      <a:pt x="24" y="72"/>
                      <a:pt x="22" y="68"/>
                    </a:cubicBezTo>
                    <a:cubicBezTo>
                      <a:pt x="21" y="65"/>
                      <a:pt x="18" y="62"/>
                      <a:pt x="18" y="59"/>
                    </a:cubicBezTo>
                    <a:cubicBezTo>
                      <a:pt x="15" y="56"/>
                      <a:pt x="15" y="53"/>
                      <a:pt x="13" y="50"/>
                    </a:cubicBezTo>
                    <a:cubicBezTo>
                      <a:pt x="12" y="47"/>
                      <a:pt x="10" y="42"/>
                      <a:pt x="9" y="39"/>
                    </a:cubicBezTo>
                    <a:cubicBezTo>
                      <a:pt x="9" y="38"/>
                      <a:pt x="7" y="35"/>
                      <a:pt x="7" y="32"/>
                    </a:cubicBezTo>
                    <a:cubicBezTo>
                      <a:pt x="6" y="29"/>
                      <a:pt x="4" y="24"/>
                      <a:pt x="4" y="21"/>
                    </a:cubicBezTo>
                    <a:cubicBezTo>
                      <a:pt x="4" y="18"/>
                      <a:pt x="4" y="15"/>
                      <a:pt x="4" y="12"/>
                    </a:cubicBezTo>
                    <a:cubicBezTo>
                      <a:pt x="2" y="9"/>
                      <a:pt x="2" y="5"/>
                      <a:pt x="2" y="2"/>
                    </a:cubicBezTo>
                    <a:lnTo>
                      <a:pt x="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3"/>
              <p:cNvSpPr/>
              <p:nvPr/>
            </p:nvSpPr>
            <p:spPr>
              <a:xfrm>
                <a:off x="-2441693" y="1005139"/>
                <a:ext cx="29173" cy="16777"/>
              </a:xfrm>
              <a:custGeom>
                <a:rect b="b" l="l" r="r" t="t"/>
                <a:pathLst>
                  <a:path extrusionOk="0" h="402" w="699">
                    <a:moveTo>
                      <a:pt x="347" y="1"/>
                    </a:moveTo>
                    <a:cubicBezTo>
                      <a:pt x="258" y="1"/>
                      <a:pt x="168" y="20"/>
                      <a:pt x="100" y="60"/>
                    </a:cubicBezTo>
                    <a:cubicBezTo>
                      <a:pt x="33" y="98"/>
                      <a:pt x="0" y="149"/>
                      <a:pt x="0" y="201"/>
                    </a:cubicBezTo>
                    <a:cubicBezTo>
                      <a:pt x="0" y="204"/>
                      <a:pt x="0" y="208"/>
                      <a:pt x="0" y="211"/>
                    </a:cubicBezTo>
                    <a:lnTo>
                      <a:pt x="2" y="211"/>
                    </a:lnTo>
                    <a:cubicBezTo>
                      <a:pt x="2" y="214"/>
                      <a:pt x="2" y="217"/>
                      <a:pt x="2" y="220"/>
                    </a:cubicBezTo>
                    <a:cubicBezTo>
                      <a:pt x="2" y="223"/>
                      <a:pt x="4" y="228"/>
                      <a:pt x="5" y="231"/>
                    </a:cubicBezTo>
                    <a:cubicBezTo>
                      <a:pt x="5" y="234"/>
                      <a:pt x="7" y="237"/>
                      <a:pt x="7" y="238"/>
                    </a:cubicBezTo>
                    <a:cubicBezTo>
                      <a:pt x="8" y="241"/>
                      <a:pt x="10" y="246"/>
                      <a:pt x="11" y="249"/>
                    </a:cubicBezTo>
                    <a:cubicBezTo>
                      <a:pt x="13" y="252"/>
                      <a:pt x="13" y="255"/>
                      <a:pt x="14" y="258"/>
                    </a:cubicBezTo>
                    <a:cubicBezTo>
                      <a:pt x="16" y="261"/>
                      <a:pt x="19" y="264"/>
                      <a:pt x="20" y="267"/>
                    </a:cubicBezTo>
                    <a:cubicBezTo>
                      <a:pt x="22" y="271"/>
                      <a:pt x="25" y="274"/>
                      <a:pt x="27" y="277"/>
                    </a:cubicBezTo>
                    <a:cubicBezTo>
                      <a:pt x="28" y="280"/>
                      <a:pt x="31" y="283"/>
                      <a:pt x="34" y="286"/>
                    </a:cubicBezTo>
                    <a:cubicBezTo>
                      <a:pt x="36" y="289"/>
                      <a:pt x="39" y="292"/>
                      <a:pt x="40" y="294"/>
                    </a:cubicBezTo>
                    <a:cubicBezTo>
                      <a:pt x="44" y="298"/>
                      <a:pt x="48" y="301"/>
                      <a:pt x="51" y="304"/>
                    </a:cubicBezTo>
                    <a:cubicBezTo>
                      <a:pt x="53" y="307"/>
                      <a:pt x="56" y="309"/>
                      <a:pt x="59" y="311"/>
                    </a:cubicBezTo>
                    <a:cubicBezTo>
                      <a:pt x="62" y="315"/>
                      <a:pt x="67" y="318"/>
                      <a:pt x="71" y="321"/>
                    </a:cubicBezTo>
                    <a:cubicBezTo>
                      <a:pt x="73" y="323"/>
                      <a:pt x="76" y="326"/>
                      <a:pt x="79" y="327"/>
                    </a:cubicBezTo>
                    <a:cubicBezTo>
                      <a:pt x="87" y="332"/>
                      <a:pt x="94" y="338"/>
                      <a:pt x="102" y="343"/>
                    </a:cubicBezTo>
                    <a:cubicBezTo>
                      <a:pt x="170" y="382"/>
                      <a:pt x="260" y="402"/>
                      <a:pt x="348" y="402"/>
                    </a:cubicBezTo>
                    <a:cubicBezTo>
                      <a:pt x="437" y="402"/>
                      <a:pt x="526" y="382"/>
                      <a:pt x="593" y="343"/>
                    </a:cubicBezTo>
                    <a:cubicBezTo>
                      <a:pt x="602" y="338"/>
                      <a:pt x="610" y="332"/>
                      <a:pt x="617" y="327"/>
                    </a:cubicBezTo>
                    <a:cubicBezTo>
                      <a:pt x="619" y="326"/>
                      <a:pt x="620" y="324"/>
                      <a:pt x="622" y="323"/>
                    </a:cubicBezTo>
                    <a:cubicBezTo>
                      <a:pt x="628" y="320"/>
                      <a:pt x="633" y="315"/>
                      <a:pt x="637" y="312"/>
                    </a:cubicBezTo>
                    <a:cubicBezTo>
                      <a:pt x="639" y="309"/>
                      <a:pt x="642" y="307"/>
                      <a:pt x="643" y="306"/>
                    </a:cubicBezTo>
                    <a:cubicBezTo>
                      <a:pt x="647" y="301"/>
                      <a:pt x="651" y="298"/>
                      <a:pt x="654" y="295"/>
                    </a:cubicBezTo>
                    <a:cubicBezTo>
                      <a:pt x="657" y="292"/>
                      <a:pt x="659" y="291"/>
                      <a:pt x="660" y="287"/>
                    </a:cubicBezTo>
                    <a:cubicBezTo>
                      <a:pt x="663" y="284"/>
                      <a:pt x="667" y="281"/>
                      <a:pt x="668" y="277"/>
                    </a:cubicBezTo>
                    <a:cubicBezTo>
                      <a:pt x="671" y="274"/>
                      <a:pt x="673" y="272"/>
                      <a:pt x="674" y="269"/>
                    </a:cubicBezTo>
                    <a:cubicBezTo>
                      <a:pt x="676" y="264"/>
                      <a:pt x="677" y="261"/>
                      <a:pt x="680" y="258"/>
                    </a:cubicBezTo>
                    <a:cubicBezTo>
                      <a:pt x="682" y="255"/>
                      <a:pt x="682" y="252"/>
                      <a:pt x="683" y="249"/>
                    </a:cubicBezTo>
                    <a:cubicBezTo>
                      <a:pt x="685" y="246"/>
                      <a:pt x="687" y="243"/>
                      <a:pt x="688" y="240"/>
                    </a:cubicBezTo>
                    <a:cubicBezTo>
                      <a:pt x="688" y="237"/>
                      <a:pt x="690" y="234"/>
                      <a:pt x="690" y="231"/>
                    </a:cubicBezTo>
                    <a:cubicBezTo>
                      <a:pt x="691" y="228"/>
                      <a:pt x="691" y="224"/>
                      <a:pt x="693" y="220"/>
                    </a:cubicBezTo>
                    <a:cubicBezTo>
                      <a:pt x="693" y="217"/>
                      <a:pt x="693" y="215"/>
                      <a:pt x="693" y="212"/>
                    </a:cubicBezTo>
                    <a:cubicBezTo>
                      <a:pt x="699" y="157"/>
                      <a:pt x="665" y="101"/>
                      <a:pt x="593" y="58"/>
                    </a:cubicBezTo>
                    <a:cubicBezTo>
                      <a:pt x="525" y="20"/>
                      <a:pt x="4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3"/>
              <p:cNvSpPr/>
              <p:nvPr/>
            </p:nvSpPr>
            <p:spPr>
              <a:xfrm>
                <a:off x="-2440149" y="1006432"/>
                <a:ext cx="26043" cy="14148"/>
              </a:xfrm>
              <a:custGeom>
                <a:rect b="b" l="l" r="r" t="t"/>
                <a:pathLst>
                  <a:path extrusionOk="0" h="339" w="624">
                    <a:moveTo>
                      <a:pt x="309" y="1"/>
                    </a:moveTo>
                    <a:cubicBezTo>
                      <a:pt x="230" y="1"/>
                      <a:pt x="151" y="17"/>
                      <a:pt x="91" y="50"/>
                    </a:cubicBezTo>
                    <a:cubicBezTo>
                      <a:pt x="31" y="83"/>
                      <a:pt x="0" y="126"/>
                      <a:pt x="0" y="169"/>
                    </a:cubicBezTo>
                    <a:cubicBezTo>
                      <a:pt x="0" y="172"/>
                      <a:pt x="2" y="175"/>
                      <a:pt x="2" y="178"/>
                    </a:cubicBezTo>
                    <a:cubicBezTo>
                      <a:pt x="2" y="181"/>
                      <a:pt x="2" y="183"/>
                      <a:pt x="2" y="186"/>
                    </a:cubicBezTo>
                    <a:cubicBezTo>
                      <a:pt x="3" y="189"/>
                      <a:pt x="3" y="192"/>
                      <a:pt x="5" y="195"/>
                    </a:cubicBezTo>
                    <a:cubicBezTo>
                      <a:pt x="5" y="197"/>
                      <a:pt x="7" y="200"/>
                      <a:pt x="7" y="203"/>
                    </a:cubicBezTo>
                    <a:cubicBezTo>
                      <a:pt x="8" y="204"/>
                      <a:pt x="8" y="207"/>
                      <a:pt x="11" y="210"/>
                    </a:cubicBezTo>
                    <a:cubicBezTo>
                      <a:pt x="11" y="213"/>
                      <a:pt x="13" y="215"/>
                      <a:pt x="14" y="216"/>
                    </a:cubicBezTo>
                    <a:cubicBezTo>
                      <a:pt x="16" y="220"/>
                      <a:pt x="17" y="223"/>
                      <a:pt x="19" y="226"/>
                    </a:cubicBezTo>
                    <a:cubicBezTo>
                      <a:pt x="22" y="227"/>
                      <a:pt x="22" y="230"/>
                      <a:pt x="23" y="233"/>
                    </a:cubicBezTo>
                    <a:cubicBezTo>
                      <a:pt x="27" y="235"/>
                      <a:pt x="28" y="238"/>
                      <a:pt x="31" y="241"/>
                    </a:cubicBezTo>
                    <a:cubicBezTo>
                      <a:pt x="33" y="244"/>
                      <a:pt x="34" y="246"/>
                      <a:pt x="37" y="247"/>
                    </a:cubicBezTo>
                    <a:cubicBezTo>
                      <a:pt x="39" y="250"/>
                      <a:pt x="43" y="253"/>
                      <a:pt x="47" y="256"/>
                    </a:cubicBezTo>
                    <a:cubicBezTo>
                      <a:pt x="48" y="258"/>
                      <a:pt x="50" y="260"/>
                      <a:pt x="53" y="263"/>
                    </a:cubicBezTo>
                    <a:cubicBezTo>
                      <a:pt x="56" y="266"/>
                      <a:pt x="60" y="267"/>
                      <a:pt x="63" y="270"/>
                    </a:cubicBezTo>
                    <a:cubicBezTo>
                      <a:pt x="67" y="272"/>
                      <a:pt x="68" y="273"/>
                      <a:pt x="71" y="275"/>
                    </a:cubicBezTo>
                    <a:cubicBezTo>
                      <a:pt x="77" y="280"/>
                      <a:pt x="85" y="284"/>
                      <a:pt x="93" y="289"/>
                    </a:cubicBezTo>
                    <a:cubicBezTo>
                      <a:pt x="153" y="322"/>
                      <a:pt x="233" y="338"/>
                      <a:pt x="312" y="338"/>
                    </a:cubicBezTo>
                    <a:cubicBezTo>
                      <a:pt x="391" y="338"/>
                      <a:pt x="470" y="322"/>
                      <a:pt x="530" y="289"/>
                    </a:cubicBezTo>
                    <a:cubicBezTo>
                      <a:pt x="537" y="284"/>
                      <a:pt x="543" y="280"/>
                      <a:pt x="550" y="275"/>
                    </a:cubicBezTo>
                    <a:cubicBezTo>
                      <a:pt x="553" y="275"/>
                      <a:pt x="554" y="273"/>
                      <a:pt x="556" y="272"/>
                    </a:cubicBezTo>
                    <a:cubicBezTo>
                      <a:pt x="560" y="269"/>
                      <a:pt x="565" y="266"/>
                      <a:pt x="568" y="263"/>
                    </a:cubicBezTo>
                    <a:cubicBezTo>
                      <a:pt x="571" y="261"/>
                      <a:pt x="573" y="258"/>
                      <a:pt x="574" y="258"/>
                    </a:cubicBezTo>
                    <a:cubicBezTo>
                      <a:pt x="577" y="255"/>
                      <a:pt x="580" y="250"/>
                      <a:pt x="583" y="247"/>
                    </a:cubicBezTo>
                    <a:cubicBezTo>
                      <a:pt x="586" y="246"/>
                      <a:pt x="586" y="244"/>
                      <a:pt x="590" y="243"/>
                    </a:cubicBezTo>
                    <a:cubicBezTo>
                      <a:pt x="591" y="240"/>
                      <a:pt x="594" y="235"/>
                      <a:pt x="597" y="233"/>
                    </a:cubicBezTo>
                    <a:cubicBezTo>
                      <a:pt x="599" y="230"/>
                      <a:pt x="599" y="229"/>
                      <a:pt x="600" y="226"/>
                    </a:cubicBezTo>
                    <a:cubicBezTo>
                      <a:pt x="603" y="223"/>
                      <a:pt x="605" y="220"/>
                      <a:pt x="606" y="216"/>
                    </a:cubicBezTo>
                    <a:cubicBezTo>
                      <a:pt x="608" y="215"/>
                      <a:pt x="610" y="213"/>
                      <a:pt x="610" y="210"/>
                    </a:cubicBezTo>
                    <a:cubicBezTo>
                      <a:pt x="611" y="207"/>
                      <a:pt x="613" y="204"/>
                      <a:pt x="614" y="201"/>
                    </a:cubicBezTo>
                    <a:cubicBezTo>
                      <a:pt x="614" y="200"/>
                      <a:pt x="614" y="197"/>
                      <a:pt x="616" y="195"/>
                    </a:cubicBezTo>
                    <a:cubicBezTo>
                      <a:pt x="616" y="192"/>
                      <a:pt x="617" y="189"/>
                      <a:pt x="617" y="186"/>
                    </a:cubicBezTo>
                    <a:cubicBezTo>
                      <a:pt x="619" y="183"/>
                      <a:pt x="619" y="181"/>
                      <a:pt x="619" y="178"/>
                    </a:cubicBezTo>
                    <a:cubicBezTo>
                      <a:pt x="623" y="132"/>
                      <a:pt x="593" y="86"/>
                      <a:pt x="528" y="50"/>
                    </a:cubicBezTo>
                    <a:cubicBezTo>
                      <a:pt x="467" y="17"/>
                      <a:pt x="388" y="1"/>
                      <a:pt x="3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3"/>
              <p:cNvSpPr/>
              <p:nvPr/>
            </p:nvSpPr>
            <p:spPr>
              <a:xfrm>
                <a:off x="-2444907" y="1032600"/>
                <a:ext cx="27128" cy="31468"/>
              </a:xfrm>
              <a:custGeom>
                <a:rect b="b" l="l" r="r" t="t"/>
                <a:pathLst>
                  <a:path extrusionOk="0" h="754" w="650">
                    <a:moveTo>
                      <a:pt x="650" y="0"/>
                    </a:moveTo>
                    <a:lnTo>
                      <a:pt x="1" y="663"/>
                    </a:lnTo>
                    <a:lnTo>
                      <a:pt x="1" y="754"/>
                    </a:lnTo>
                    <a:lnTo>
                      <a:pt x="650" y="91"/>
                    </a:lnTo>
                    <a:lnTo>
                      <a:pt x="6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3"/>
              <p:cNvSpPr/>
              <p:nvPr/>
            </p:nvSpPr>
            <p:spPr>
              <a:xfrm>
                <a:off x="-2465816" y="1060271"/>
                <a:ext cx="20951" cy="16611"/>
              </a:xfrm>
              <a:custGeom>
                <a:rect b="b" l="l" r="r" t="t"/>
                <a:pathLst>
                  <a:path extrusionOk="0" h="398" w="502">
                    <a:moveTo>
                      <a:pt x="502" y="0"/>
                    </a:moveTo>
                    <a:cubicBezTo>
                      <a:pt x="368" y="119"/>
                      <a:pt x="197" y="223"/>
                      <a:pt x="0" y="308"/>
                    </a:cubicBezTo>
                    <a:lnTo>
                      <a:pt x="0" y="397"/>
                    </a:lnTo>
                    <a:cubicBezTo>
                      <a:pt x="197" y="312"/>
                      <a:pt x="366" y="209"/>
                      <a:pt x="502" y="91"/>
                    </a:cubicBezTo>
                    <a:lnTo>
                      <a:pt x="5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3"/>
              <p:cNvSpPr/>
              <p:nvPr/>
            </p:nvSpPr>
            <p:spPr>
              <a:xfrm>
                <a:off x="-2577415" y="1073083"/>
                <a:ext cx="111641" cy="51543"/>
              </a:xfrm>
              <a:custGeom>
                <a:rect b="b" l="l" r="r" t="t"/>
                <a:pathLst>
                  <a:path extrusionOk="0" h="1235" w="2675">
                    <a:moveTo>
                      <a:pt x="2674" y="1"/>
                    </a:moveTo>
                    <a:lnTo>
                      <a:pt x="1" y="1144"/>
                    </a:lnTo>
                    <a:lnTo>
                      <a:pt x="1" y="1234"/>
                    </a:lnTo>
                    <a:lnTo>
                      <a:pt x="2674" y="92"/>
                    </a:lnTo>
                    <a:lnTo>
                      <a:pt x="2674"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3"/>
              <p:cNvSpPr/>
              <p:nvPr/>
            </p:nvSpPr>
            <p:spPr>
              <a:xfrm>
                <a:off x="-2592190" y="1112314"/>
                <a:ext cx="14816" cy="12312"/>
              </a:xfrm>
              <a:custGeom>
                <a:rect b="b" l="l" r="r" t="t"/>
                <a:pathLst>
                  <a:path extrusionOk="0" h="295" w="355">
                    <a:moveTo>
                      <a:pt x="1" y="1"/>
                    </a:moveTo>
                    <a:lnTo>
                      <a:pt x="1" y="90"/>
                    </a:lnTo>
                    <a:lnTo>
                      <a:pt x="355" y="294"/>
                    </a:lnTo>
                    <a:lnTo>
                      <a:pt x="355" y="204"/>
                    </a:lnTo>
                    <a:lnTo>
                      <a:pt x="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3"/>
              <p:cNvSpPr/>
              <p:nvPr/>
            </p:nvSpPr>
            <p:spPr>
              <a:xfrm>
                <a:off x="-2592190" y="1018870"/>
                <a:ext cx="174411" cy="101959"/>
              </a:xfrm>
              <a:custGeom>
                <a:rect b="b" l="l" r="r" t="t"/>
                <a:pathLst>
                  <a:path extrusionOk="0" h="2443" w="4179">
                    <a:moveTo>
                      <a:pt x="3608" y="0"/>
                    </a:moveTo>
                    <a:lnTo>
                      <a:pt x="2494" y="395"/>
                    </a:lnTo>
                    <a:cubicBezTo>
                      <a:pt x="2291" y="474"/>
                      <a:pt x="2111" y="572"/>
                      <a:pt x="1967" y="688"/>
                    </a:cubicBezTo>
                    <a:lnTo>
                      <a:pt x="1" y="2240"/>
                    </a:lnTo>
                    <a:lnTo>
                      <a:pt x="355" y="2443"/>
                    </a:lnTo>
                    <a:lnTo>
                      <a:pt x="3027" y="1300"/>
                    </a:lnTo>
                    <a:cubicBezTo>
                      <a:pt x="3225" y="1215"/>
                      <a:pt x="3394" y="1111"/>
                      <a:pt x="3530" y="992"/>
                    </a:cubicBezTo>
                    <a:lnTo>
                      <a:pt x="4179" y="329"/>
                    </a:lnTo>
                    <a:lnTo>
                      <a:pt x="4176" y="326"/>
                    </a:lnTo>
                    <a:cubicBezTo>
                      <a:pt x="4111" y="358"/>
                      <a:pt x="4032" y="373"/>
                      <a:pt x="3952" y="373"/>
                    </a:cubicBezTo>
                    <a:cubicBezTo>
                      <a:pt x="3864" y="373"/>
                      <a:pt x="3777" y="354"/>
                      <a:pt x="3710" y="315"/>
                    </a:cubicBezTo>
                    <a:cubicBezTo>
                      <a:pt x="3640" y="275"/>
                      <a:pt x="3608" y="225"/>
                      <a:pt x="3608" y="172"/>
                    </a:cubicBezTo>
                    <a:lnTo>
                      <a:pt x="3608"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3"/>
            <p:cNvGrpSpPr/>
            <p:nvPr/>
          </p:nvGrpSpPr>
          <p:grpSpPr>
            <a:xfrm>
              <a:off x="-1644352" y="1495284"/>
              <a:ext cx="328872" cy="216021"/>
              <a:chOff x="-2592190" y="928847"/>
              <a:chExt cx="328872" cy="216021"/>
            </a:xfrm>
          </p:grpSpPr>
          <p:sp>
            <p:nvSpPr>
              <p:cNvPr id="2511" name="Google Shape;2511;p53"/>
              <p:cNvSpPr/>
              <p:nvPr/>
            </p:nvSpPr>
            <p:spPr>
              <a:xfrm>
                <a:off x="-2459848" y="1073417"/>
                <a:ext cx="63437" cy="71450"/>
              </a:xfrm>
              <a:custGeom>
                <a:rect b="b" l="l" r="r" t="t"/>
                <a:pathLst>
                  <a:path extrusionOk="0" h="1712" w="1520">
                    <a:moveTo>
                      <a:pt x="0" y="5"/>
                    </a:moveTo>
                    <a:cubicBezTo>
                      <a:pt x="0" y="5"/>
                      <a:pt x="0" y="5"/>
                      <a:pt x="0" y="5"/>
                    </a:cubicBezTo>
                    <a:lnTo>
                      <a:pt x="0" y="5"/>
                    </a:lnTo>
                    <a:lnTo>
                      <a:pt x="0" y="5"/>
                    </a:lnTo>
                    <a:close/>
                    <a:moveTo>
                      <a:pt x="1514" y="0"/>
                    </a:moveTo>
                    <a:lnTo>
                      <a:pt x="1514" y="2"/>
                    </a:lnTo>
                    <a:cubicBezTo>
                      <a:pt x="1514" y="10"/>
                      <a:pt x="1512" y="17"/>
                      <a:pt x="1512" y="25"/>
                    </a:cubicBezTo>
                    <a:cubicBezTo>
                      <a:pt x="1511" y="31"/>
                      <a:pt x="1511" y="37"/>
                      <a:pt x="1511" y="44"/>
                    </a:cubicBezTo>
                    <a:cubicBezTo>
                      <a:pt x="1509" y="51"/>
                      <a:pt x="1506" y="59"/>
                      <a:pt x="1505" y="67"/>
                    </a:cubicBezTo>
                    <a:cubicBezTo>
                      <a:pt x="1503" y="73"/>
                      <a:pt x="1501" y="79"/>
                      <a:pt x="1500" y="87"/>
                    </a:cubicBezTo>
                    <a:cubicBezTo>
                      <a:pt x="1497" y="93"/>
                      <a:pt x="1494" y="100"/>
                      <a:pt x="1491" y="108"/>
                    </a:cubicBezTo>
                    <a:cubicBezTo>
                      <a:pt x="1488" y="114"/>
                      <a:pt x="1485" y="120"/>
                      <a:pt x="1483" y="127"/>
                    </a:cubicBezTo>
                    <a:cubicBezTo>
                      <a:pt x="1478" y="134"/>
                      <a:pt x="1474" y="142"/>
                      <a:pt x="1469" y="150"/>
                    </a:cubicBezTo>
                    <a:cubicBezTo>
                      <a:pt x="1466" y="156"/>
                      <a:pt x="1463" y="162"/>
                      <a:pt x="1458" y="167"/>
                    </a:cubicBezTo>
                    <a:cubicBezTo>
                      <a:pt x="1452" y="174"/>
                      <a:pt x="1446" y="182"/>
                      <a:pt x="1440" y="190"/>
                    </a:cubicBezTo>
                    <a:cubicBezTo>
                      <a:pt x="1435" y="194"/>
                      <a:pt x="1431" y="200"/>
                      <a:pt x="1426" y="207"/>
                    </a:cubicBezTo>
                    <a:cubicBezTo>
                      <a:pt x="1420" y="214"/>
                      <a:pt x="1411" y="222"/>
                      <a:pt x="1403" y="228"/>
                    </a:cubicBezTo>
                    <a:cubicBezTo>
                      <a:pt x="1398" y="234"/>
                      <a:pt x="1394" y="239"/>
                      <a:pt x="1389" y="244"/>
                    </a:cubicBezTo>
                    <a:cubicBezTo>
                      <a:pt x="1380" y="251"/>
                      <a:pt x="1369" y="259"/>
                      <a:pt x="1360" y="267"/>
                    </a:cubicBezTo>
                    <a:cubicBezTo>
                      <a:pt x="1354" y="270"/>
                      <a:pt x="1349" y="274"/>
                      <a:pt x="1343" y="279"/>
                    </a:cubicBezTo>
                    <a:cubicBezTo>
                      <a:pt x="1326" y="291"/>
                      <a:pt x="1309" y="302"/>
                      <a:pt x="1291" y="313"/>
                    </a:cubicBezTo>
                    <a:cubicBezTo>
                      <a:pt x="1142" y="398"/>
                      <a:pt x="948" y="441"/>
                      <a:pt x="755" y="441"/>
                    </a:cubicBezTo>
                    <a:cubicBezTo>
                      <a:pt x="561" y="441"/>
                      <a:pt x="368" y="398"/>
                      <a:pt x="220" y="313"/>
                    </a:cubicBezTo>
                    <a:cubicBezTo>
                      <a:pt x="202" y="302"/>
                      <a:pt x="185" y="291"/>
                      <a:pt x="168" y="279"/>
                    </a:cubicBezTo>
                    <a:cubicBezTo>
                      <a:pt x="165" y="276"/>
                      <a:pt x="160" y="273"/>
                      <a:pt x="157" y="270"/>
                    </a:cubicBezTo>
                    <a:cubicBezTo>
                      <a:pt x="145" y="260"/>
                      <a:pt x="134" y="253"/>
                      <a:pt x="123" y="244"/>
                    </a:cubicBezTo>
                    <a:cubicBezTo>
                      <a:pt x="119" y="239"/>
                      <a:pt x="116" y="236"/>
                      <a:pt x="111" y="231"/>
                    </a:cubicBezTo>
                    <a:cubicBezTo>
                      <a:pt x="102" y="224"/>
                      <a:pt x="92" y="214"/>
                      <a:pt x="85" y="207"/>
                    </a:cubicBezTo>
                    <a:cubicBezTo>
                      <a:pt x="82" y="202"/>
                      <a:pt x="79" y="197"/>
                      <a:pt x="74" y="193"/>
                    </a:cubicBezTo>
                    <a:cubicBezTo>
                      <a:pt x="66" y="184"/>
                      <a:pt x="60" y="176"/>
                      <a:pt x="54" y="168"/>
                    </a:cubicBezTo>
                    <a:cubicBezTo>
                      <a:pt x="51" y="162"/>
                      <a:pt x="48" y="156"/>
                      <a:pt x="45" y="150"/>
                    </a:cubicBezTo>
                    <a:cubicBezTo>
                      <a:pt x="39" y="144"/>
                      <a:pt x="34" y="136"/>
                      <a:pt x="31" y="128"/>
                    </a:cubicBezTo>
                    <a:cubicBezTo>
                      <a:pt x="26" y="122"/>
                      <a:pt x="25" y="114"/>
                      <a:pt x="23" y="110"/>
                    </a:cubicBezTo>
                    <a:cubicBezTo>
                      <a:pt x="20" y="102"/>
                      <a:pt x="16" y="94"/>
                      <a:pt x="12" y="87"/>
                    </a:cubicBezTo>
                    <a:cubicBezTo>
                      <a:pt x="11" y="80"/>
                      <a:pt x="9" y="74"/>
                      <a:pt x="8" y="68"/>
                    </a:cubicBezTo>
                    <a:cubicBezTo>
                      <a:pt x="6" y="60"/>
                      <a:pt x="3" y="53"/>
                      <a:pt x="3" y="45"/>
                    </a:cubicBezTo>
                    <a:cubicBezTo>
                      <a:pt x="2" y="39"/>
                      <a:pt x="2" y="33"/>
                      <a:pt x="2" y="27"/>
                    </a:cubicBezTo>
                    <a:cubicBezTo>
                      <a:pt x="2" y="19"/>
                      <a:pt x="0" y="11"/>
                      <a:pt x="0" y="5"/>
                    </a:cubicBezTo>
                    <a:lnTo>
                      <a:pt x="0" y="5"/>
                    </a:lnTo>
                    <a:lnTo>
                      <a:pt x="5" y="1274"/>
                    </a:lnTo>
                    <a:cubicBezTo>
                      <a:pt x="5" y="1386"/>
                      <a:pt x="79" y="1497"/>
                      <a:pt x="225" y="1583"/>
                    </a:cubicBezTo>
                    <a:cubicBezTo>
                      <a:pt x="373" y="1669"/>
                      <a:pt x="567" y="1712"/>
                      <a:pt x="761" y="1712"/>
                    </a:cubicBezTo>
                    <a:cubicBezTo>
                      <a:pt x="954" y="1712"/>
                      <a:pt x="1147" y="1669"/>
                      <a:pt x="1295" y="1583"/>
                    </a:cubicBezTo>
                    <a:cubicBezTo>
                      <a:pt x="1445" y="1497"/>
                      <a:pt x="1520" y="1385"/>
                      <a:pt x="1520" y="1271"/>
                    </a:cubicBezTo>
                    <a:lnTo>
                      <a:pt x="15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3"/>
              <p:cNvSpPr/>
              <p:nvPr/>
            </p:nvSpPr>
            <p:spPr>
              <a:xfrm>
                <a:off x="-2457886" y="1057516"/>
                <a:ext cx="58930" cy="32011"/>
              </a:xfrm>
              <a:custGeom>
                <a:rect b="b" l="l" r="r" t="t"/>
                <a:pathLst>
                  <a:path extrusionOk="0" h="767" w="1412">
                    <a:moveTo>
                      <a:pt x="711" y="0"/>
                    </a:moveTo>
                    <a:cubicBezTo>
                      <a:pt x="519" y="0"/>
                      <a:pt x="339" y="43"/>
                      <a:pt x="204" y="120"/>
                    </a:cubicBezTo>
                    <a:cubicBezTo>
                      <a:pt x="70" y="197"/>
                      <a:pt x="1" y="300"/>
                      <a:pt x="9" y="401"/>
                    </a:cubicBezTo>
                    <a:lnTo>
                      <a:pt x="10" y="409"/>
                    </a:lnTo>
                    <a:cubicBezTo>
                      <a:pt x="10" y="412"/>
                      <a:pt x="10" y="414"/>
                      <a:pt x="10" y="417"/>
                    </a:cubicBezTo>
                    <a:cubicBezTo>
                      <a:pt x="10" y="420"/>
                      <a:pt x="12" y="423"/>
                      <a:pt x="13" y="428"/>
                    </a:cubicBezTo>
                    <a:lnTo>
                      <a:pt x="15" y="434"/>
                    </a:lnTo>
                    <a:lnTo>
                      <a:pt x="16" y="441"/>
                    </a:lnTo>
                    <a:cubicBezTo>
                      <a:pt x="18" y="445"/>
                      <a:pt x="18" y="448"/>
                      <a:pt x="18" y="449"/>
                    </a:cubicBezTo>
                    <a:cubicBezTo>
                      <a:pt x="19" y="454"/>
                      <a:pt x="21" y="457"/>
                      <a:pt x="22" y="460"/>
                    </a:cubicBezTo>
                    <a:lnTo>
                      <a:pt x="25" y="468"/>
                    </a:lnTo>
                    <a:lnTo>
                      <a:pt x="30" y="475"/>
                    </a:lnTo>
                    <a:cubicBezTo>
                      <a:pt x="30" y="478"/>
                      <a:pt x="32" y="480"/>
                      <a:pt x="33" y="483"/>
                    </a:cubicBezTo>
                    <a:cubicBezTo>
                      <a:pt x="35" y="488"/>
                      <a:pt x="38" y="491"/>
                      <a:pt x="39" y="495"/>
                    </a:cubicBezTo>
                    <a:lnTo>
                      <a:pt x="44" y="501"/>
                    </a:lnTo>
                    <a:lnTo>
                      <a:pt x="49" y="509"/>
                    </a:lnTo>
                    <a:cubicBezTo>
                      <a:pt x="50" y="512"/>
                      <a:pt x="52" y="514"/>
                      <a:pt x="52" y="517"/>
                    </a:cubicBezTo>
                    <a:cubicBezTo>
                      <a:pt x="56" y="521"/>
                      <a:pt x="61" y="526"/>
                      <a:pt x="65" y="532"/>
                    </a:cubicBezTo>
                    <a:lnTo>
                      <a:pt x="70" y="537"/>
                    </a:lnTo>
                    <a:lnTo>
                      <a:pt x="75" y="545"/>
                    </a:lnTo>
                    <a:lnTo>
                      <a:pt x="79" y="551"/>
                    </a:lnTo>
                    <a:cubicBezTo>
                      <a:pt x="84" y="555"/>
                      <a:pt x="90" y="561"/>
                      <a:pt x="96" y="568"/>
                    </a:cubicBezTo>
                    <a:lnTo>
                      <a:pt x="101" y="572"/>
                    </a:lnTo>
                    <a:lnTo>
                      <a:pt x="107" y="578"/>
                    </a:lnTo>
                    <a:lnTo>
                      <a:pt x="113" y="583"/>
                    </a:lnTo>
                    <a:cubicBezTo>
                      <a:pt x="122" y="591"/>
                      <a:pt x="132" y="598"/>
                      <a:pt x="142" y="606"/>
                    </a:cubicBezTo>
                    <a:lnTo>
                      <a:pt x="153" y="615"/>
                    </a:lnTo>
                    <a:cubicBezTo>
                      <a:pt x="169" y="625"/>
                      <a:pt x="184" y="635"/>
                      <a:pt x="201" y="645"/>
                    </a:cubicBezTo>
                    <a:cubicBezTo>
                      <a:pt x="335" y="723"/>
                      <a:pt x="515" y="766"/>
                      <a:pt x="707" y="766"/>
                    </a:cubicBezTo>
                    <a:cubicBezTo>
                      <a:pt x="901" y="766"/>
                      <a:pt x="1081" y="723"/>
                      <a:pt x="1216" y="645"/>
                    </a:cubicBezTo>
                    <a:cubicBezTo>
                      <a:pt x="1233" y="635"/>
                      <a:pt x="1248" y="625"/>
                      <a:pt x="1264" y="615"/>
                    </a:cubicBezTo>
                    <a:cubicBezTo>
                      <a:pt x="1267" y="612"/>
                      <a:pt x="1268" y="611"/>
                      <a:pt x="1271" y="609"/>
                    </a:cubicBezTo>
                    <a:lnTo>
                      <a:pt x="1279" y="603"/>
                    </a:lnTo>
                    <a:lnTo>
                      <a:pt x="1285" y="598"/>
                    </a:lnTo>
                    <a:cubicBezTo>
                      <a:pt x="1291" y="592"/>
                      <a:pt x="1299" y="588"/>
                      <a:pt x="1305" y="583"/>
                    </a:cubicBezTo>
                    <a:cubicBezTo>
                      <a:pt x="1307" y="580"/>
                      <a:pt x="1310" y="578"/>
                      <a:pt x="1311" y="575"/>
                    </a:cubicBezTo>
                    <a:lnTo>
                      <a:pt x="1319" y="569"/>
                    </a:lnTo>
                    <a:lnTo>
                      <a:pt x="1324" y="563"/>
                    </a:lnTo>
                    <a:cubicBezTo>
                      <a:pt x="1330" y="558"/>
                      <a:pt x="1334" y="554"/>
                      <a:pt x="1339" y="549"/>
                    </a:cubicBezTo>
                    <a:cubicBezTo>
                      <a:pt x="1341" y="548"/>
                      <a:pt x="1342" y="545"/>
                      <a:pt x="1345" y="541"/>
                    </a:cubicBezTo>
                    <a:lnTo>
                      <a:pt x="1351" y="534"/>
                    </a:lnTo>
                    <a:lnTo>
                      <a:pt x="1356" y="528"/>
                    </a:lnTo>
                    <a:cubicBezTo>
                      <a:pt x="1359" y="525"/>
                      <a:pt x="1362" y="520"/>
                      <a:pt x="1365" y="515"/>
                    </a:cubicBezTo>
                    <a:cubicBezTo>
                      <a:pt x="1367" y="514"/>
                      <a:pt x="1368" y="511"/>
                      <a:pt x="1370" y="508"/>
                    </a:cubicBezTo>
                    <a:lnTo>
                      <a:pt x="1374" y="500"/>
                    </a:lnTo>
                    <a:lnTo>
                      <a:pt x="1379" y="494"/>
                    </a:lnTo>
                    <a:cubicBezTo>
                      <a:pt x="1381" y="489"/>
                      <a:pt x="1384" y="486"/>
                      <a:pt x="1385" y="481"/>
                    </a:cubicBezTo>
                    <a:cubicBezTo>
                      <a:pt x="1387" y="480"/>
                      <a:pt x="1388" y="477"/>
                      <a:pt x="1388" y="475"/>
                    </a:cubicBezTo>
                    <a:lnTo>
                      <a:pt x="1393" y="468"/>
                    </a:lnTo>
                    <a:lnTo>
                      <a:pt x="1394" y="460"/>
                    </a:lnTo>
                    <a:cubicBezTo>
                      <a:pt x="1398" y="455"/>
                      <a:pt x="1399" y="452"/>
                      <a:pt x="1401" y="449"/>
                    </a:cubicBezTo>
                    <a:cubicBezTo>
                      <a:pt x="1401" y="446"/>
                      <a:pt x="1401" y="445"/>
                      <a:pt x="1402" y="441"/>
                    </a:cubicBezTo>
                    <a:lnTo>
                      <a:pt x="1404" y="434"/>
                    </a:lnTo>
                    <a:lnTo>
                      <a:pt x="1405" y="426"/>
                    </a:lnTo>
                    <a:cubicBezTo>
                      <a:pt x="1407" y="423"/>
                      <a:pt x="1408" y="418"/>
                      <a:pt x="1408" y="415"/>
                    </a:cubicBezTo>
                    <a:cubicBezTo>
                      <a:pt x="1408" y="414"/>
                      <a:pt x="1408" y="411"/>
                      <a:pt x="1408" y="409"/>
                    </a:cubicBezTo>
                    <a:lnTo>
                      <a:pt x="1410" y="400"/>
                    </a:lnTo>
                    <a:lnTo>
                      <a:pt x="1411" y="394"/>
                    </a:lnTo>
                    <a:cubicBezTo>
                      <a:pt x="1411" y="389"/>
                      <a:pt x="1411" y="386"/>
                      <a:pt x="1411" y="381"/>
                    </a:cubicBezTo>
                    <a:cubicBezTo>
                      <a:pt x="1411" y="286"/>
                      <a:pt x="1344" y="194"/>
                      <a:pt x="1219" y="122"/>
                    </a:cubicBezTo>
                    <a:cubicBezTo>
                      <a:pt x="1085" y="43"/>
                      <a:pt x="904" y="0"/>
                      <a:pt x="7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3"/>
              <p:cNvSpPr/>
              <p:nvPr/>
            </p:nvSpPr>
            <p:spPr>
              <a:xfrm>
                <a:off x="-2460265" y="1055179"/>
                <a:ext cx="63604" cy="36685"/>
              </a:xfrm>
              <a:custGeom>
                <a:rect b="b" l="l" r="r" t="t"/>
                <a:pathLst>
                  <a:path extrusionOk="0" h="879" w="1524">
                    <a:moveTo>
                      <a:pt x="768" y="56"/>
                    </a:moveTo>
                    <a:cubicBezTo>
                      <a:pt x="961" y="56"/>
                      <a:pt x="1142" y="99"/>
                      <a:pt x="1276" y="178"/>
                    </a:cubicBezTo>
                    <a:cubicBezTo>
                      <a:pt x="1401" y="250"/>
                      <a:pt x="1468" y="342"/>
                      <a:pt x="1468" y="437"/>
                    </a:cubicBezTo>
                    <a:cubicBezTo>
                      <a:pt x="1468" y="442"/>
                      <a:pt x="1468" y="445"/>
                      <a:pt x="1467" y="448"/>
                    </a:cubicBezTo>
                    <a:lnTo>
                      <a:pt x="1467" y="456"/>
                    </a:lnTo>
                    <a:lnTo>
                      <a:pt x="1465" y="464"/>
                    </a:lnTo>
                    <a:cubicBezTo>
                      <a:pt x="1465" y="467"/>
                      <a:pt x="1465" y="470"/>
                      <a:pt x="1465" y="471"/>
                    </a:cubicBezTo>
                    <a:cubicBezTo>
                      <a:pt x="1465" y="474"/>
                      <a:pt x="1464" y="479"/>
                      <a:pt x="1462" y="482"/>
                    </a:cubicBezTo>
                    <a:lnTo>
                      <a:pt x="1461" y="490"/>
                    </a:lnTo>
                    <a:lnTo>
                      <a:pt x="1459" y="497"/>
                    </a:lnTo>
                    <a:cubicBezTo>
                      <a:pt x="1458" y="501"/>
                      <a:pt x="1458" y="502"/>
                      <a:pt x="1458" y="505"/>
                    </a:cubicBezTo>
                    <a:cubicBezTo>
                      <a:pt x="1456" y="508"/>
                      <a:pt x="1455" y="511"/>
                      <a:pt x="1451" y="516"/>
                    </a:cubicBezTo>
                    <a:lnTo>
                      <a:pt x="1450" y="524"/>
                    </a:lnTo>
                    <a:lnTo>
                      <a:pt x="1445" y="531"/>
                    </a:lnTo>
                    <a:cubicBezTo>
                      <a:pt x="1445" y="533"/>
                      <a:pt x="1444" y="536"/>
                      <a:pt x="1442" y="537"/>
                    </a:cubicBezTo>
                    <a:cubicBezTo>
                      <a:pt x="1441" y="542"/>
                      <a:pt x="1438" y="545"/>
                      <a:pt x="1436" y="550"/>
                    </a:cubicBezTo>
                    <a:lnTo>
                      <a:pt x="1431" y="556"/>
                    </a:lnTo>
                    <a:lnTo>
                      <a:pt x="1427" y="564"/>
                    </a:lnTo>
                    <a:cubicBezTo>
                      <a:pt x="1425" y="567"/>
                      <a:pt x="1424" y="570"/>
                      <a:pt x="1422" y="571"/>
                    </a:cubicBezTo>
                    <a:cubicBezTo>
                      <a:pt x="1419" y="576"/>
                      <a:pt x="1416" y="581"/>
                      <a:pt x="1413" y="584"/>
                    </a:cubicBezTo>
                    <a:lnTo>
                      <a:pt x="1407" y="590"/>
                    </a:lnTo>
                    <a:lnTo>
                      <a:pt x="1401" y="597"/>
                    </a:lnTo>
                    <a:cubicBezTo>
                      <a:pt x="1399" y="601"/>
                      <a:pt x="1398" y="604"/>
                      <a:pt x="1396" y="605"/>
                    </a:cubicBezTo>
                    <a:cubicBezTo>
                      <a:pt x="1391" y="610"/>
                      <a:pt x="1387" y="614"/>
                      <a:pt x="1381" y="619"/>
                    </a:cubicBezTo>
                    <a:lnTo>
                      <a:pt x="1376" y="625"/>
                    </a:lnTo>
                    <a:lnTo>
                      <a:pt x="1368" y="631"/>
                    </a:lnTo>
                    <a:cubicBezTo>
                      <a:pt x="1367" y="634"/>
                      <a:pt x="1364" y="636"/>
                      <a:pt x="1362" y="639"/>
                    </a:cubicBezTo>
                    <a:cubicBezTo>
                      <a:pt x="1356" y="644"/>
                      <a:pt x="1348" y="648"/>
                      <a:pt x="1342" y="654"/>
                    </a:cubicBezTo>
                    <a:lnTo>
                      <a:pt x="1336" y="659"/>
                    </a:lnTo>
                    <a:lnTo>
                      <a:pt x="1328" y="665"/>
                    </a:lnTo>
                    <a:cubicBezTo>
                      <a:pt x="1325" y="667"/>
                      <a:pt x="1324" y="668"/>
                      <a:pt x="1321" y="671"/>
                    </a:cubicBezTo>
                    <a:cubicBezTo>
                      <a:pt x="1305" y="681"/>
                      <a:pt x="1290" y="691"/>
                      <a:pt x="1273" y="701"/>
                    </a:cubicBezTo>
                    <a:cubicBezTo>
                      <a:pt x="1138" y="779"/>
                      <a:pt x="958" y="822"/>
                      <a:pt x="764" y="822"/>
                    </a:cubicBezTo>
                    <a:cubicBezTo>
                      <a:pt x="572" y="822"/>
                      <a:pt x="392" y="779"/>
                      <a:pt x="258" y="701"/>
                    </a:cubicBezTo>
                    <a:cubicBezTo>
                      <a:pt x="241" y="691"/>
                      <a:pt x="226" y="681"/>
                      <a:pt x="210" y="671"/>
                    </a:cubicBezTo>
                    <a:lnTo>
                      <a:pt x="199" y="662"/>
                    </a:lnTo>
                    <a:cubicBezTo>
                      <a:pt x="189" y="654"/>
                      <a:pt x="179" y="647"/>
                      <a:pt x="169" y="639"/>
                    </a:cubicBezTo>
                    <a:lnTo>
                      <a:pt x="164" y="634"/>
                    </a:lnTo>
                    <a:lnTo>
                      <a:pt x="158" y="628"/>
                    </a:lnTo>
                    <a:lnTo>
                      <a:pt x="153" y="624"/>
                    </a:lnTo>
                    <a:cubicBezTo>
                      <a:pt x="147" y="617"/>
                      <a:pt x="141" y="611"/>
                      <a:pt x="136" y="607"/>
                    </a:cubicBezTo>
                    <a:lnTo>
                      <a:pt x="132" y="601"/>
                    </a:lnTo>
                    <a:lnTo>
                      <a:pt x="127" y="593"/>
                    </a:lnTo>
                    <a:lnTo>
                      <a:pt x="122" y="588"/>
                    </a:lnTo>
                    <a:cubicBezTo>
                      <a:pt x="118" y="582"/>
                      <a:pt x="113" y="577"/>
                      <a:pt x="109" y="573"/>
                    </a:cubicBezTo>
                    <a:cubicBezTo>
                      <a:pt x="109" y="570"/>
                      <a:pt x="107" y="568"/>
                      <a:pt x="106" y="565"/>
                    </a:cubicBezTo>
                    <a:lnTo>
                      <a:pt x="101" y="557"/>
                    </a:lnTo>
                    <a:lnTo>
                      <a:pt x="96" y="551"/>
                    </a:lnTo>
                    <a:cubicBezTo>
                      <a:pt x="95" y="547"/>
                      <a:pt x="92" y="544"/>
                      <a:pt x="90" y="539"/>
                    </a:cubicBezTo>
                    <a:cubicBezTo>
                      <a:pt x="89" y="536"/>
                      <a:pt x="87" y="534"/>
                      <a:pt x="87" y="531"/>
                    </a:cubicBezTo>
                    <a:lnTo>
                      <a:pt x="82" y="524"/>
                    </a:lnTo>
                    <a:lnTo>
                      <a:pt x="79" y="516"/>
                    </a:lnTo>
                    <a:cubicBezTo>
                      <a:pt x="78" y="513"/>
                      <a:pt x="76" y="510"/>
                      <a:pt x="75" y="505"/>
                    </a:cubicBezTo>
                    <a:cubicBezTo>
                      <a:pt x="75" y="504"/>
                      <a:pt x="75" y="501"/>
                      <a:pt x="73" y="497"/>
                    </a:cubicBezTo>
                    <a:lnTo>
                      <a:pt x="72" y="490"/>
                    </a:lnTo>
                    <a:lnTo>
                      <a:pt x="70" y="484"/>
                    </a:lnTo>
                    <a:cubicBezTo>
                      <a:pt x="69" y="479"/>
                      <a:pt x="67" y="476"/>
                      <a:pt x="67" y="473"/>
                    </a:cubicBezTo>
                    <a:cubicBezTo>
                      <a:pt x="67" y="470"/>
                      <a:pt x="67" y="468"/>
                      <a:pt x="67" y="465"/>
                    </a:cubicBezTo>
                    <a:lnTo>
                      <a:pt x="66" y="457"/>
                    </a:lnTo>
                    <a:cubicBezTo>
                      <a:pt x="58" y="356"/>
                      <a:pt x="129" y="253"/>
                      <a:pt x="261" y="176"/>
                    </a:cubicBezTo>
                    <a:cubicBezTo>
                      <a:pt x="396" y="99"/>
                      <a:pt x="576" y="56"/>
                      <a:pt x="768" y="56"/>
                    </a:cubicBezTo>
                    <a:close/>
                    <a:moveTo>
                      <a:pt x="768" y="1"/>
                    </a:moveTo>
                    <a:cubicBezTo>
                      <a:pt x="575" y="1"/>
                      <a:pt x="381" y="44"/>
                      <a:pt x="233" y="130"/>
                    </a:cubicBezTo>
                    <a:cubicBezTo>
                      <a:pt x="73" y="221"/>
                      <a:pt x="1" y="344"/>
                      <a:pt x="12" y="464"/>
                    </a:cubicBezTo>
                    <a:lnTo>
                      <a:pt x="12" y="462"/>
                    </a:lnTo>
                    <a:cubicBezTo>
                      <a:pt x="12" y="468"/>
                      <a:pt x="12" y="476"/>
                      <a:pt x="13" y="482"/>
                    </a:cubicBezTo>
                    <a:cubicBezTo>
                      <a:pt x="13" y="490"/>
                      <a:pt x="16" y="497"/>
                      <a:pt x="18" y="505"/>
                    </a:cubicBezTo>
                    <a:cubicBezTo>
                      <a:pt x="19" y="511"/>
                      <a:pt x="21" y="517"/>
                      <a:pt x="22" y="524"/>
                    </a:cubicBezTo>
                    <a:cubicBezTo>
                      <a:pt x="26" y="531"/>
                      <a:pt x="30" y="539"/>
                      <a:pt x="33" y="547"/>
                    </a:cubicBezTo>
                    <a:cubicBezTo>
                      <a:pt x="35" y="551"/>
                      <a:pt x="36" y="559"/>
                      <a:pt x="41" y="565"/>
                    </a:cubicBezTo>
                    <a:cubicBezTo>
                      <a:pt x="44" y="573"/>
                      <a:pt x="49" y="581"/>
                      <a:pt x="55" y="587"/>
                    </a:cubicBezTo>
                    <a:cubicBezTo>
                      <a:pt x="58" y="593"/>
                      <a:pt x="61" y="599"/>
                      <a:pt x="64" y="605"/>
                    </a:cubicBezTo>
                    <a:cubicBezTo>
                      <a:pt x="70" y="613"/>
                      <a:pt x="76" y="621"/>
                      <a:pt x="84" y="630"/>
                    </a:cubicBezTo>
                    <a:cubicBezTo>
                      <a:pt x="89" y="634"/>
                      <a:pt x="92" y="639"/>
                      <a:pt x="95" y="644"/>
                    </a:cubicBezTo>
                    <a:cubicBezTo>
                      <a:pt x="102" y="651"/>
                      <a:pt x="112" y="661"/>
                      <a:pt x="121" y="668"/>
                    </a:cubicBezTo>
                    <a:cubicBezTo>
                      <a:pt x="126" y="673"/>
                      <a:pt x="129" y="676"/>
                      <a:pt x="133" y="681"/>
                    </a:cubicBezTo>
                    <a:cubicBezTo>
                      <a:pt x="144" y="690"/>
                      <a:pt x="155" y="697"/>
                      <a:pt x="167" y="707"/>
                    </a:cubicBezTo>
                    <a:cubicBezTo>
                      <a:pt x="170" y="710"/>
                      <a:pt x="175" y="713"/>
                      <a:pt x="178" y="716"/>
                    </a:cubicBezTo>
                    <a:cubicBezTo>
                      <a:pt x="195" y="728"/>
                      <a:pt x="212" y="739"/>
                      <a:pt x="230" y="750"/>
                    </a:cubicBezTo>
                    <a:cubicBezTo>
                      <a:pt x="378" y="836"/>
                      <a:pt x="570" y="879"/>
                      <a:pt x="765" y="879"/>
                    </a:cubicBezTo>
                    <a:cubicBezTo>
                      <a:pt x="959" y="879"/>
                      <a:pt x="1153" y="836"/>
                      <a:pt x="1301" y="750"/>
                    </a:cubicBezTo>
                    <a:cubicBezTo>
                      <a:pt x="1319" y="739"/>
                      <a:pt x="1336" y="728"/>
                      <a:pt x="1353" y="716"/>
                    </a:cubicBezTo>
                    <a:cubicBezTo>
                      <a:pt x="1359" y="711"/>
                      <a:pt x="1364" y="707"/>
                      <a:pt x="1370" y="704"/>
                    </a:cubicBezTo>
                    <a:cubicBezTo>
                      <a:pt x="1379" y="696"/>
                      <a:pt x="1390" y="688"/>
                      <a:pt x="1399" y="681"/>
                    </a:cubicBezTo>
                    <a:cubicBezTo>
                      <a:pt x="1404" y="676"/>
                      <a:pt x="1408" y="671"/>
                      <a:pt x="1413" y="665"/>
                    </a:cubicBezTo>
                    <a:cubicBezTo>
                      <a:pt x="1421" y="659"/>
                      <a:pt x="1430" y="651"/>
                      <a:pt x="1436" y="644"/>
                    </a:cubicBezTo>
                    <a:cubicBezTo>
                      <a:pt x="1442" y="637"/>
                      <a:pt x="1445" y="631"/>
                      <a:pt x="1450" y="627"/>
                    </a:cubicBezTo>
                    <a:cubicBezTo>
                      <a:pt x="1456" y="619"/>
                      <a:pt x="1462" y="611"/>
                      <a:pt x="1468" y="604"/>
                    </a:cubicBezTo>
                    <a:cubicBezTo>
                      <a:pt x="1473" y="599"/>
                      <a:pt x="1476" y="593"/>
                      <a:pt x="1479" y="587"/>
                    </a:cubicBezTo>
                    <a:cubicBezTo>
                      <a:pt x="1484" y="579"/>
                      <a:pt x="1488" y="571"/>
                      <a:pt x="1493" y="564"/>
                    </a:cubicBezTo>
                    <a:cubicBezTo>
                      <a:pt x="1496" y="557"/>
                      <a:pt x="1498" y="551"/>
                      <a:pt x="1501" y="545"/>
                    </a:cubicBezTo>
                    <a:cubicBezTo>
                      <a:pt x="1504" y="537"/>
                      <a:pt x="1507" y="530"/>
                      <a:pt x="1510" y="524"/>
                    </a:cubicBezTo>
                    <a:cubicBezTo>
                      <a:pt x="1511" y="516"/>
                      <a:pt x="1513" y="510"/>
                      <a:pt x="1515" y="504"/>
                    </a:cubicBezTo>
                    <a:cubicBezTo>
                      <a:pt x="1516" y="496"/>
                      <a:pt x="1519" y="488"/>
                      <a:pt x="1521" y="481"/>
                    </a:cubicBezTo>
                    <a:cubicBezTo>
                      <a:pt x="1522" y="474"/>
                      <a:pt x="1522" y="468"/>
                      <a:pt x="1522" y="462"/>
                    </a:cubicBezTo>
                    <a:cubicBezTo>
                      <a:pt x="1522" y="454"/>
                      <a:pt x="1524" y="447"/>
                      <a:pt x="1524" y="439"/>
                    </a:cubicBezTo>
                    <a:cubicBezTo>
                      <a:pt x="1524" y="327"/>
                      <a:pt x="1451" y="216"/>
                      <a:pt x="1304" y="130"/>
                    </a:cubicBezTo>
                    <a:cubicBezTo>
                      <a:pt x="1156" y="44"/>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3"/>
              <p:cNvSpPr/>
              <p:nvPr/>
            </p:nvSpPr>
            <p:spPr>
              <a:xfrm>
                <a:off x="-2415567" y="970248"/>
                <a:ext cx="96324" cy="53922"/>
              </a:xfrm>
              <a:custGeom>
                <a:rect b="b" l="l" r="r" t="t"/>
                <a:pathLst>
                  <a:path extrusionOk="0" h="1292" w="2308">
                    <a:moveTo>
                      <a:pt x="2308" y="1"/>
                    </a:moveTo>
                    <a:cubicBezTo>
                      <a:pt x="1645" y="464"/>
                      <a:pt x="868" y="868"/>
                      <a:pt x="1" y="1200"/>
                    </a:cubicBezTo>
                    <a:lnTo>
                      <a:pt x="1" y="1202"/>
                    </a:lnTo>
                    <a:lnTo>
                      <a:pt x="1" y="1291"/>
                    </a:lnTo>
                    <a:cubicBezTo>
                      <a:pt x="867" y="959"/>
                      <a:pt x="1643" y="554"/>
                      <a:pt x="2308" y="91"/>
                    </a:cubicBezTo>
                    <a:lnTo>
                      <a:pt x="230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3"/>
              <p:cNvSpPr/>
              <p:nvPr/>
            </p:nvSpPr>
            <p:spPr>
              <a:xfrm>
                <a:off x="-2423079" y="928847"/>
                <a:ext cx="159762" cy="92860"/>
              </a:xfrm>
              <a:custGeom>
                <a:rect b="b" l="l" r="r" t="t"/>
                <a:pathLst>
                  <a:path extrusionOk="0" h="2225" w="3828">
                    <a:moveTo>
                      <a:pt x="3731" y="0"/>
                    </a:moveTo>
                    <a:lnTo>
                      <a:pt x="2120" y="780"/>
                    </a:lnTo>
                    <a:cubicBezTo>
                      <a:pt x="1322" y="1166"/>
                      <a:pt x="627" y="1619"/>
                      <a:pt x="54" y="2120"/>
                    </a:cubicBezTo>
                    <a:lnTo>
                      <a:pt x="1" y="2168"/>
                    </a:lnTo>
                    <a:lnTo>
                      <a:pt x="99" y="2225"/>
                    </a:lnTo>
                    <a:lnTo>
                      <a:pt x="181" y="2194"/>
                    </a:lnTo>
                    <a:cubicBezTo>
                      <a:pt x="1048" y="1860"/>
                      <a:pt x="1823" y="1457"/>
                      <a:pt x="2488" y="993"/>
                    </a:cubicBezTo>
                    <a:lnTo>
                      <a:pt x="3828" y="57"/>
                    </a:lnTo>
                    <a:lnTo>
                      <a:pt x="3731" y="0"/>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3"/>
              <p:cNvSpPr/>
              <p:nvPr/>
            </p:nvSpPr>
            <p:spPr>
              <a:xfrm>
                <a:off x="-2441776" y="1013444"/>
                <a:ext cx="29089" cy="64856"/>
              </a:xfrm>
              <a:custGeom>
                <a:rect b="b" l="l" r="r" t="t"/>
                <a:pathLst>
                  <a:path extrusionOk="0" h="1554" w="697">
                    <a:moveTo>
                      <a:pt x="696" y="2"/>
                    </a:moveTo>
                    <a:lnTo>
                      <a:pt x="696" y="13"/>
                    </a:lnTo>
                    <a:lnTo>
                      <a:pt x="696" y="13"/>
                    </a:lnTo>
                    <a:cubicBezTo>
                      <a:pt x="696" y="13"/>
                      <a:pt x="696" y="13"/>
                      <a:pt x="696" y="13"/>
                    </a:cubicBezTo>
                    <a:cubicBezTo>
                      <a:pt x="696" y="9"/>
                      <a:pt x="696" y="5"/>
                      <a:pt x="696" y="2"/>
                    </a:cubicBezTo>
                    <a:close/>
                    <a:moveTo>
                      <a:pt x="2" y="1"/>
                    </a:moveTo>
                    <a:lnTo>
                      <a:pt x="1" y="1351"/>
                    </a:lnTo>
                    <a:cubicBezTo>
                      <a:pt x="1" y="1402"/>
                      <a:pt x="35" y="1454"/>
                      <a:pt x="102" y="1494"/>
                    </a:cubicBezTo>
                    <a:cubicBezTo>
                      <a:pt x="171" y="1534"/>
                      <a:pt x="260" y="1553"/>
                      <a:pt x="348" y="1553"/>
                    </a:cubicBezTo>
                    <a:cubicBezTo>
                      <a:pt x="437" y="1553"/>
                      <a:pt x="525" y="1534"/>
                      <a:pt x="593" y="1494"/>
                    </a:cubicBezTo>
                    <a:cubicBezTo>
                      <a:pt x="661" y="1456"/>
                      <a:pt x="695" y="1405"/>
                      <a:pt x="695" y="1353"/>
                    </a:cubicBezTo>
                    <a:lnTo>
                      <a:pt x="696" y="13"/>
                    </a:lnTo>
                    <a:lnTo>
                      <a:pt x="696" y="13"/>
                    </a:lnTo>
                    <a:cubicBezTo>
                      <a:pt x="695" y="16"/>
                      <a:pt x="695" y="18"/>
                      <a:pt x="695" y="21"/>
                    </a:cubicBezTo>
                    <a:cubicBezTo>
                      <a:pt x="695" y="25"/>
                      <a:pt x="693" y="29"/>
                      <a:pt x="692" y="32"/>
                    </a:cubicBezTo>
                    <a:cubicBezTo>
                      <a:pt x="692" y="35"/>
                      <a:pt x="690" y="38"/>
                      <a:pt x="690" y="41"/>
                    </a:cubicBezTo>
                    <a:cubicBezTo>
                      <a:pt x="689" y="44"/>
                      <a:pt x="687" y="47"/>
                      <a:pt x="685" y="50"/>
                    </a:cubicBezTo>
                    <a:cubicBezTo>
                      <a:pt x="684" y="53"/>
                      <a:pt x="684" y="56"/>
                      <a:pt x="682" y="59"/>
                    </a:cubicBezTo>
                    <a:cubicBezTo>
                      <a:pt x="679" y="62"/>
                      <a:pt x="678" y="65"/>
                      <a:pt x="676" y="70"/>
                    </a:cubicBezTo>
                    <a:cubicBezTo>
                      <a:pt x="673" y="73"/>
                      <a:pt x="673" y="75"/>
                      <a:pt x="670" y="78"/>
                    </a:cubicBezTo>
                    <a:cubicBezTo>
                      <a:pt x="669" y="82"/>
                      <a:pt x="665" y="85"/>
                      <a:pt x="662" y="88"/>
                    </a:cubicBezTo>
                    <a:cubicBezTo>
                      <a:pt x="659" y="92"/>
                      <a:pt x="659" y="93"/>
                      <a:pt x="656" y="96"/>
                    </a:cubicBezTo>
                    <a:cubicBezTo>
                      <a:pt x="653" y="99"/>
                      <a:pt x="649" y="102"/>
                      <a:pt x="645" y="107"/>
                    </a:cubicBezTo>
                    <a:cubicBezTo>
                      <a:pt x="644" y="108"/>
                      <a:pt x="641" y="110"/>
                      <a:pt x="639" y="113"/>
                    </a:cubicBezTo>
                    <a:cubicBezTo>
                      <a:pt x="635" y="116"/>
                      <a:pt x="630" y="121"/>
                      <a:pt x="624" y="124"/>
                    </a:cubicBezTo>
                    <a:cubicBezTo>
                      <a:pt x="622" y="125"/>
                      <a:pt x="621" y="127"/>
                      <a:pt x="619" y="128"/>
                    </a:cubicBezTo>
                    <a:cubicBezTo>
                      <a:pt x="612" y="133"/>
                      <a:pt x="604" y="139"/>
                      <a:pt x="595" y="144"/>
                    </a:cubicBezTo>
                    <a:cubicBezTo>
                      <a:pt x="528" y="183"/>
                      <a:pt x="439" y="203"/>
                      <a:pt x="350" y="203"/>
                    </a:cubicBezTo>
                    <a:cubicBezTo>
                      <a:pt x="262" y="203"/>
                      <a:pt x="172" y="183"/>
                      <a:pt x="104" y="144"/>
                    </a:cubicBezTo>
                    <a:cubicBezTo>
                      <a:pt x="96" y="139"/>
                      <a:pt x="89" y="133"/>
                      <a:pt x="81" y="128"/>
                    </a:cubicBezTo>
                    <a:cubicBezTo>
                      <a:pt x="78" y="127"/>
                      <a:pt x="75" y="124"/>
                      <a:pt x="73" y="122"/>
                    </a:cubicBezTo>
                    <a:cubicBezTo>
                      <a:pt x="69" y="119"/>
                      <a:pt x="64" y="116"/>
                      <a:pt x="61" y="112"/>
                    </a:cubicBezTo>
                    <a:cubicBezTo>
                      <a:pt x="58" y="110"/>
                      <a:pt x="55" y="108"/>
                      <a:pt x="53" y="105"/>
                    </a:cubicBezTo>
                    <a:cubicBezTo>
                      <a:pt x="50" y="102"/>
                      <a:pt x="46" y="99"/>
                      <a:pt x="42" y="95"/>
                    </a:cubicBezTo>
                    <a:cubicBezTo>
                      <a:pt x="41" y="93"/>
                      <a:pt x="38" y="90"/>
                      <a:pt x="36" y="87"/>
                    </a:cubicBezTo>
                    <a:cubicBezTo>
                      <a:pt x="33" y="84"/>
                      <a:pt x="30" y="81"/>
                      <a:pt x="29" y="78"/>
                    </a:cubicBezTo>
                    <a:cubicBezTo>
                      <a:pt x="27" y="75"/>
                      <a:pt x="24" y="72"/>
                      <a:pt x="22" y="68"/>
                    </a:cubicBezTo>
                    <a:cubicBezTo>
                      <a:pt x="21" y="65"/>
                      <a:pt x="18" y="62"/>
                      <a:pt x="18" y="59"/>
                    </a:cubicBezTo>
                    <a:cubicBezTo>
                      <a:pt x="15" y="56"/>
                      <a:pt x="15" y="53"/>
                      <a:pt x="13" y="50"/>
                    </a:cubicBezTo>
                    <a:cubicBezTo>
                      <a:pt x="12" y="47"/>
                      <a:pt x="10" y="42"/>
                      <a:pt x="9" y="39"/>
                    </a:cubicBezTo>
                    <a:cubicBezTo>
                      <a:pt x="9" y="38"/>
                      <a:pt x="7" y="35"/>
                      <a:pt x="7" y="32"/>
                    </a:cubicBezTo>
                    <a:cubicBezTo>
                      <a:pt x="6" y="29"/>
                      <a:pt x="4" y="24"/>
                      <a:pt x="4" y="21"/>
                    </a:cubicBezTo>
                    <a:cubicBezTo>
                      <a:pt x="4" y="18"/>
                      <a:pt x="4" y="15"/>
                      <a:pt x="4" y="12"/>
                    </a:cubicBezTo>
                    <a:cubicBezTo>
                      <a:pt x="2" y="9"/>
                      <a:pt x="2" y="5"/>
                      <a:pt x="2" y="2"/>
                    </a:cubicBezTo>
                    <a:lnTo>
                      <a:pt x="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3"/>
              <p:cNvSpPr/>
              <p:nvPr/>
            </p:nvSpPr>
            <p:spPr>
              <a:xfrm>
                <a:off x="-2441693" y="1005139"/>
                <a:ext cx="29173" cy="16777"/>
              </a:xfrm>
              <a:custGeom>
                <a:rect b="b" l="l" r="r" t="t"/>
                <a:pathLst>
                  <a:path extrusionOk="0" h="402" w="699">
                    <a:moveTo>
                      <a:pt x="347" y="1"/>
                    </a:moveTo>
                    <a:cubicBezTo>
                      <a:pt x="258" y="1"/>
                      <a:pt x="168" y="20"/>
                      <a:pt x="100" y="60"/>
                    </a:cubicBezTo>
                    <a:cubicBezTo>
                      <a:pt x="33" y="98"/>
                      <a:pt x="0" y="149"/>
                      <a:pt x="0" y="201"/>
                    </a:cubicBezTo>
                    <a:cubicBezTo>
                      <a:pt x="0" y="204"/>
                      <a:pt x="0" y="208"/>
                      <a:pt x="0" y="211"/>
                    </a:cubicBezTo>
                    <a:lnTo>
                      <a:pt x="2" y="211"/>
                    </a:lnTo>
                    <a:cubicBezTo>
                      <a:pt x="2" y="214"/>
                      <a:pt x="2" y="217"/>
                      <a:pt x="2" y="220"/>
                    </a:cubicBezTo>
                    <a:cubicBezTo>
                      <a:pt x="2" y="223"/>
                      <a:pt x="4" y="228"/>
                      <a:pt x="5" y="231"/>
                    </a:cubicBezTo>
                    <a:cubicBezTo>
                      <a:pt x="5" y="234"/>
                      <a:pt x="7" y="237"/>
                      <a:pt x="7" y="238"/>
                    </a:cubicBezTo>
                    <a:cubicBezTo>
                      <a:pt x="8" y="241"/>
                      <a:pt x="10" y="246"/>
                      <a:pt x="11" y="249"/>
                    </a:cubicBezTo>
                    <a:cubicBezTo>
                      <a:pt x="13" y="252"/>
                      <a:pt x="13" y="255"/>
                      <a:pt x="14" y="258"/>
                    </a:cubicBezTo>
                    <a:cubicBezTo>
                      <a:pt x="16" y="261"/>
                      <a:pt x="19" y="264"/>
                      <a:pt x="20" y="267"/>
                    </a:cubicBezTo>
                    <a:cubicBezTo>
                      <a:pt x="22" y="271"/>
                      <a:pt x="25" y="274"/>
                      <a:pt x="27" y="277"/>
                    </a:cubicBezTo>
                    <a:cubicBezTo>
                      <a:pt x="28" y="280"/>
                      <a:pt x="31" y="283"/>
                      <a:pt x="34" y="286"/>
                    </a:cubicBezTo>
                    <a:cubicBezTo>
                      <a:pt x="36" y="289"/>
                      <a:pt x="39" y="292"/>
                      <a:pt x="40" y="294"/>
                    </a:cubicBezTo>
                    <a:cubicBezTo>
                      <a:pt x="44" y="298"/>
                      <a:pt x="48" y="301"/>
                      <a:pt x="51" y="304"/>
                    </a:cubicBezTo>
                    <a:cubicBezTo>
                      <a:pt x="53" y="307"/>
                      <a:pt x="56" y="309"/>
                      <a:pt x="59" y="311"/>
                    </a:cubicBezTo>
                    <a:cubicBezTo>
                      <a:pt x="62" y="315"/>
                      <a:pt x="67" y="318"/>
                      <a:pt x="71" y="321"/>
                    </a:cubicBezTo>
                    <a:cubicBezTo>
                      <a:pt x="73" y="323"/>
                      <a:pt x="76" y="326"/>
                      <a:pt x="79" y="327"/>
                    </a:cubicBezTo>
                    <a:cubicBezTo>
                      <a:pt x="87" y="332"/>
                      <a:pt x="94" y="338"/>
                      <a:pt x="102" y="343"/>
                    </a:cubicBezTo>
                    <a:cubicBezTo>
                      <a:pt x="170" y="382"/>
                      <a:pt x="260" y="402"/>
                      <a:pt x="348" y="402"/>
                    </a:cubicBezTo>
                    <a:cubicBezTo>
                      <a:pt x="437" y="402"/>
                      <a:pt x="526" y="382"/>
                      <a:pt x="593" y="343"/>
                    </a:cubicBezTo>
                    <a:cubicBezTo>
                      <a:pt x="602" y="338"/>
                      <a:pt x="610" y="332"/>
                      <a:pt x="617" y="327"/>
                    </a:cubicBezTo>
                    <a:cubicBezTo>
                      <a:pt x="619" y="326"/>
                      <a:pt x="620" y="324"/>
                      <a:pt x="622" y="323"/>
                    </a:cubicBezTo>
                    <a:cubicBezTo>
                      <a:pt x="628" y="320"/>
                      <a:pt x="633" y="315"/>
                      <a:pt x="637" y="312"/>
                    </a:cubicBezTo>
                    <a:cubicBezTo>
                      <a:pt x="639" y="309"/>
                      <a:pt x="642" y="307"/>
                      <a:pt x="643" y="306"/>
                    </a:cubicBezTo>
                    <a:cubicBezTo>
                      <a:pt x="647" y="301"/>
                      <a:pt x="651" y="298"/>
                      <a:pt x="654" y="295"/>
                    </a:cubicBezTo>
                    <a:cubicBezTo>
                      <a:pt x="657" y="292"/>
                      <a:pt x="659" y="291"/>
                      <a:pt x="660" y="287"/>
                    </a:cubicBezTo>
                    <a:cubicBezTo>
                      <a:pt x="663" y="284"/>
                      <a:pt x="667" y="281"/>
                      <a:pt x="668" y="277"/>
                    </a:cubicBezTo>
                    <a:cubicBezTo>
                      <a:pt x="671" y="274"/>
                      <a:pt x="673" y="272"/>
                      <a:pt x="674" y="269"/>
                    </a:cubicBezTo>
                    <a:cubicBezTo>
                      <a:pt x="676" y="264"/>
                      <a:pt x="677" y="261"/>
                      <a:pt x="680" y="258"/>
                    </a:cubicBezTo>
                    <a:cubicBezTo>
                      <a:pt x="682" y="255"/>
                      <a:pt x="682" y="252"/>
                      <a:pt x="683" y="249"/>
                    </a:cubicBezTo>
                    <a:cubicBezTo>
                      <a:pt x="685" y="246"/>
                      <a:pt x="687" y="243"/>
                      <a:pt x="688" y="240"/>
                    </a:cubicBezTo>
                    <a:cubicBezTo>
                      <a:pt x="688" y="237"/>
                      <a:pt x="690" y="234"/>
                      <a:pt x="690" y="231"/>
                    </a:cubicBezTo>
                    <a:cubicBezTo>
                      <a:pt x="691" y="228"/>
                      <a:pt x="691" y="224"/>
                      <a:pt x="693" y="220"/>
                    </a:cubicBezTo>
                    <a:cubicBezTo>
                      <a:pt x="693" y="217"/>
                      <a:pt x="693" y="215"/>
                      <a:pt x="693" y="212"/>
                    </a:cubicBezTo>
                    <a:cubicBezTo>
                      <a:pt x="699" y="157"/>
                      <a:pt x="665" y="101"/>
                      <a:pt x="593" y="58"/>
                    </a:cubicBezTo>
                    <a:cubicBezTo>
                      <a:pt x="525" y="20"/>
                      <a:pt x="4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3"/>
              <p:cNvSpPr/>
              <p:nvPr/>
            </p:nvSpPr>
            <p:spPr>
              <a:xfrm>
                <a:off x="-2440149" y="1006432"/>
                <a:ext cx="26043" cy="14148"/>
              </a:xfrm>
              <a:custGeom>
                <a:rect b="b" l="l" r="r" t="t"/>
                <a:pathLst>
                  <a:path extrusionOk="0" h="339" w="624">
                    <a:moveTo>
                      <a:pt x="309" y="1"/>
                    </a:moveTo>
                    <a:cubicBezTo>
                      <a:pt x="230" y="1"/>
                      <a:pt x="151" y="17"/>
                      <a:pt x="91" y="50"/>
                    </a:cubicBezTo>
                    <a:cubicBezTo>
                      <a:pt x="31" y="83"/>
                      <a:pt x="0" y="126"/>
                      <a:pt x="0" y="169"/>
                    </a:cubicBezTo>
                    <a:cubicBezTo>
                      <a:pt x="0" y="172"/>
                      <a:pt x="2" y="175"/>
                      <a:pt x="2" y="178"/>
                    </a:cubicBezTo>
                    <a:cubicBezTo>
                      <a:pt x="2" y="181"/>
                      <a:pt x="2" y="183"/>
                      <a:pt x="2" y="186"/>
                    </a:cubicBezTo>
                    <a:cubicBezTo>
                      <a:pt x="3" y="189"/>
                      <a:pt x="3" y="192"/>
                      <a:pt x="5" y="195"/>
                    </a:cubicBezTo>
                    <a:cubicBezTo>
                      <a:pt x="5" y="197"/>
                      <a:pt x="7" y="200"/>
                      <a:pt x="7" y="203"/>
                    </a:cubicBezTo>
                    <a:cubicBezTo>
                      <a:pt x="8" y="204"/>
                      <a:pt x="8" y="207"/>
                      <a:pt x="11" y="210"/>
                    </a:cubicBezTo>
                    <a:cubicBezTo>
                      <a:pt x="11" y="213"/>
                      <a:pt x="13" y="215"/>
                      <a:pt x="14" y="216"/>
                    </a:cubicBezTo>
                    <a:cubicBezTo>
                      <a:pt x="16" y="220"/>
                      <a:pt x="17" y="223"/>
                      <a:pt x="19" y="226"/>
                    </a:cubicBezTo>
                    <a:cubicBezTo>
                      <a:pt x="22" y="227"/>
                      <a:pt x="22" y="230"/>
                      <a:pt x="23" y="233"/>
                    </a:cubicBezTo>
                    <a:cubicBezTo>
                      <a:pt x="27" y="235"/>
                      <a:pt x="28" y="238"/>
                      <a:pt x="31" y="241"/>
                    </a:cubicBezTo>
                    <a:cubicBezTo>
                      <a:pt x="33" y="244"/>
                      <a:pt x="34" y="246"/>
                      <a:pt x="37" y="247"/>
                    </a:cubicBezTo>
                    <a:cubicBezTo>
                      <a:pt x="39" y="250"/>
                      <a:pt x="43" y="253"/>
                      <a:pt x="47" y="256"/>
                    </a:cubicBezTo>
                    <a:cubicBezTo>
                      <a:pt x="48" y="258"/>
                      <a:pt x="50" y="260"/>
                      <a:pt x="53" y="263"/>
                    </a:cubicBezTo>
                    <a:cubicBezTo>
                      <a:pt x="56" y="266"/>
                      <a:pt x="60" y="267"/>
                      <a:pt x="63" y="270"/>
                    </a:cubicBezTo>
                    <a:cubicBezTo>
                      <a:pt x="67" y="272"/>
                      <a:pt x="68" y="273"/>
                      <a:pt x="71" y="275"/>
                    </a:cubicBezTo>
                    <a:cubicBezTo>
                      <a:pt x="77" y="280"/>
                      <a:pt x="85" y="284"/>
                      <a:pt x="93" y="289"/>
                    </a:cubicBezTo>
                    <a:cubicBezTo>
                      <a:pt x="153" y="322"/>
                      <a:pt x="233" y="338"/>
                      <a:pt x="312" y="338"/>
                    </a:cubicBezTo>
                    <a:cubicBezTo>
                      <a:pt x="391" y="338"/>
                      <a:pt x="470" y="322"/>
                      <a:pt x="530" y="289"/>
                    </a:cubicBezTo>
                    <a:cubicBezTo>
                      <a:pt x="537" y="284"/>
                      <a:pt x="543" y="280"/>
                      <a:pt x="550" y="275"/>
                    </a:cubicBezTo>
                    <a:cubicBezTo>
                      <a:pt x="553" y="275"/>
                      <a:pt x="554" y="273"/>
                      <a:pt x="556" y="272"/>
                    </a:cubicBezTo>
                    <a:cubicBezTo>
                      <a:pt x="560" y="269"/>
                      <a:pt x="565" y="266"/>
                      <a:pt x="568" y="263"/>
                    </a:cubicBezTo>
                    <a:cubicBezTo>
                      <a:pt x="571" y="261"/>
                      <a:pt x="573" y="258"/>
                      <a:pt x="574" y="258"/>
                    </a:cubicBezTo>
                    <a:cubicBezTo>
                      <a:pt x="577" y="255"/>
                      <a:pt x="580" y="250"/>
                      <a:pt x="583" y="247"/>
                    </a:cubicBezTo>
                    <a:cubicBezTo>
                      <a:pt x="586" y="246"/>
                      <a:pt x="586" y="244"/>
                      <a:pt x="590" y="243"/>
                    </a:cubicBezTo>
                    <a:cubicBezTo>
                      <a:pt x="591" y="240"/>
                      <a:pt x="594" y="235"/>
                      <a:pt x="597" y="233"/>
                    </a:cubicBezTo>
                    <a:cubicBezTo>
                      <a:pt x="599" y="230"/>
                      <a:pt x="599" y="229"/>
                      <a:pt x="600" y="226"/>
                    </a:cubicBezTo>
                    <a:cubicBezTo>
                      <a:pt x="603" y="223"/>
                      <a:pt x="605" y="220"/>
                      <a:pt x="606" y="216"/>
                    </a:cubicBezTo>
                    <a:cubicBezTo>
                      <a:pt x="608" y="215"/>
                      <a:pt x="610" y="213"/>
                      <a:pt x="610" y="210"/>
                    </a:cubicBezTo>
                    <a:cubicBezTo>
                      <a:pt x="611" y="207"/>
                      <a:pt x="613" y="204"/>
                      <a:pt x="614" y="201"/>
                    </a:cubicBezTo>
                    <a:cubicBezTo>
                      <a:pt x="614" y="200"/>
                      <a:pt x="614" y="197"/>
                      <a:pt x="616" y="195"/>
                    </a:cubicBezTo>
                    <a:cubicBezTo>
                      <a:pt x="616" y="192"/>
                      <a:pt x="617" y="189"/>
                      <a:pt x="617" y="186"/>
                    </a:cubicBezTo>
                    <a:cubicBezTo>
                      <a:pt x="619" y="183"/>
                      <a:pt x="619" y="181"/>
                      <a:pt x="619" y="178"/>
                    </a:cubicBezTo>
                    <a:cubicBezTo>
                      <a:pt x="623" y="132"/>
                      <a:pt x="593" y="86"/>
                      <a:pt x="528" y="50"/>
                    </a:cubicBezTo>
                    <a:cubicBezTo>
                      <a:pt x="467" y="17"/>
                      <a:pt x="388" y="1"/>
                      <a:pt x="3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3"/>
              <p:cNvSpPr/>
              <p:nvPr/>
            </p:nvSpPr>
            <p:spPr>
              <a:xfrm>
                <a:off x="-2444907" y="1032600"/>
                <a:ext cx="27128" cy="31468"/>
              </a:xfrm>
              <a:custGeom>
                <a:rect b="b" l="l" r="r" t="t"/>
                <a:pathLst>
                  <a:path extrusionOk="0" h="754" w="650">
                    <a:moveTo>
                      <a:pt x="650" y="0"/>
                    </a:moveTo>
                    <a:lnTo>
                      <a:pt x="1" y="663"/>
                    </a:lnTo>
                    <a:lnTo>
                      <a:pt x="1" y="754"/>
                    </a:lnTo>
                    <a:lnTo>
                      <a:pt x="650" y="91"/>
                    </a:lnTo>
                    <a:lnTo>
                      <a:pt x="6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3"/>
              <p:cNvSpPr/>
              <p:nvPr/>
            </p:nvSpPr>
            <p:spPr>
              <a:xfrm>
                <a:off x="-2465816" y="1060271"/>
                <a:ext cx="20951" cy="16611"/>
              </a:xfrm>
              <a:custGeom>
                <a:rect b="b" l="l" r="r" t="t"/>
                <a:pathLst>
                  <a:path extrusionOk="0" h="398" w="502">
                    <a:moveTo>
                      <a:pt x="502" y="0"/>
                    </a:moveTo>
                    <a:cubicBezTo>
                      <a:pt x="368" y="119"/>
                      <a:pt x="197" y="223"/>
                      <a:pt x="0" y="308"/>
                    </a:cubicBezTo>
                    <a:lnTo>
                      <a:pt x="0" y="397"/>
                    </a:lnTo>
                    <a:cubicBezTo>
                      <a:pt x="197" y="312"/>
                      <a:pt x="366" y="209"/>
                      <a:pt x="502" y="91"/>
                    </a:cubicBezTo>
                    <a:lnTo>
                      <a:pt x="5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3"/>
              <p:cNvSpPr/>
              <p:nvPr/>
            </p:nvSpPr>
            <p:spPr>
              <a:xfrm>
                <a:off x="-2577415" y="1073083"/>
                <a:ext cx="111641" cy="51543"/>
              </a:xfrm>
              <a:custGeom>
                <a:rect b="b" l="l" r="r" t="t"/>
                <a:pathLst>
                  <a:path extrusionOk="0" h="1235" w="2675">
                    <a:moveTo>
                      <a:pt x="2674" y="1"/>
                    </a:moveTo>
                    <a:lnTo>
                      <a:pt x="1" y="1144"/>
                    </a:lnTo>
                    <a:lnTo>
                      <a:pt x="1" y="1234"/>
                    </a:lnTo>
                    <a:lnTo>
                      <a:pt x="2674" y="92"/>
                    </a:lnTo>
                    <a:lnTo>
                      <a:pt x="2674"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3"/>
              <p:cNvSpPr/>
              <p:nvPr/>
            </p:nvSpPr>
            <p:spPr>
              <a:xfrm>
                <a:off x="-2592190" y="1112314"/>
                <a:ext cx="14816" cy="12312"/>
              </a:xfrm>
              <a:custGeom>
                <a:rect b="b" l="l" r="r" t="t"/>
                <a:pathLst>
                  <a:path extrusionOk="0" h="295" w="355">
                    <a:moveTo>
                      <a:pt x="1" y="1"/>
                    </a:moveTo>
                    <a:lnTo>
                      <a:pt x="1" y="90"/>
                    </a:lnTo>
                    <a:lnTo>
                      <a:pt x="355" y="294"/>
                    </a:lnTo>
                    <a:lnTo>
                      <a:pt x="355" y="204"/>
                    </a:lnTo>
                    <a:lnTo>
                      <a:pt x="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3"/>
              <p:cNvSpPr/>
              <p:nvPr/>
            </p:nvSpPr>
            <p:spPr>
              <a:xfrm>
                <a:off x="-2592190" y="1018870"/>
                <a:ext cx="174411" cy="101959"/>
              </a:xfrm>
              <a:custGeom>
                <a:rect b="b" l="l" r="r" t="t"/>
                <a:pathLst>
                  <a:path extrusionOk="0" h="2443" w="4179">
                    <a:moveTo>
                      <a:pt x="3608" y="0"/>
                    </a:moveTo>
                    <a:lnTo>
                      <a:pt x="2494" y="395"/>
                    </a:lnTo>
                    <a:cubicBezTo>
                      <a:pt x="2291" y="474"/>
                      <a:pt x="2111" y="572"/>
                      <a:pt x="1967" y="688"/>
                    </a:cubicBezTo>
                    <a:lnTo>
                      <a:pt x="1" y="2240"/>
                    </a:lnTo>
                    <a:lnTo>
                      <a:pt x="355" y="2443"/>
                    </a:lnTo>
                    <a:lnTo>
                      <a:pt x="3027" y="1300"/>
                    </a:lnTo>
                    <a:cubicBezTo>
                      <a:pt x="3225" y="1215"/>
                      <a:pt x="3394" y="1111"/>
                      <a:pt x="3530" y="992"/>
                    </a:cubicBezTo>
                    <a:lnTo>
                      <a:pt x="4179" y="329"/>
                    </a:lnTo>
                    <a:lnTo>
                      <a:pt x="4176" y="326"/>
                    </a:lnTo>
                    <a:cubicBezTo>
                      <a:pt x="4111" y="358"/>
                      <a:pt x="4032" y="373"/>
                      <a:pt x="3952" y="373"/>
                    </a:cubicBezTo>
                    <a:cubicBezTo>
                      <a:pt x="3864" y="373"/>
                      <a:pt x="3777" y="354"/>
                      <a:pt x="3710" y="315"/>
                    </a:cubicBezTo>
                    <a:cubicBezTo>
                      <a:pt x="3640" y="275"/>
                      <a:pt x="3608" y="225"/>
                      <a:pt x="3608" y="172"/>
                    </a:cubicBezTo>
                    <a:lnTo>
                      <a:pt x="3608" y="0"/>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4" name="Google Shape;2524;p53"/>
          <p:cNvGrpSpPr/>
          <p:nvPr/>
        </p:nvGrpSpPr>
        <p:grpSpPr>
          <a:xfrm>
            <a:off x="7862364" y="3833245"/>
            <a:ext cx="895155" cy="945007"/>
            <a:chOff x="-3171395" y="736983"/>
            <a:chExt cx="1712232" cy="1807587"/>
          </a:xfrm>
        </p:grpSpPr>
        <p:grpSp>
          <p:nvGrpSpPr>
            <p:cNvPr id="2525" name="Google Shape;2525;p53"/>
            <p:cNvGrpSpPr/>
            <p:nvPr/>
          </p:nvGrpSpPr>
          <p:grpSpPr>
            <a:xfrm>
              <a:off x="-3128356" y="827596"/>
              <a:ext cx="1626149" cy="1626342"/>
              <a:chOff x="-4570025" y="-195475"/>
              <a:chExt cx="1932900" cy="1932900"/>
            </a:xfrm>
          </p:grpSpPr>
          <p:sp>
            <p:nvSpPr>
              <p:cNvPr id="2526" name="Google Shape;2526;p5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8" name="Google Shape;2528;p53"/>
            <p:cNvGrpSpPr/>
            <p:nvPr/>
          </p:nvGrpSpPr>
          <p:grpSpPr>
            <a:xfrm>
              <a:off x="-3171395" y="736983"/>
              <a:ext cx="1712232" cy="1807587"/>
              <a:chOff x="-1141405" y="2245329"/>
              <a:chExt cx="336848" cy="355600"/>
            </a:xfrm>
          </p:grpSpPr>
          <p:sp>
            <p:nvSpPr>
              <p:cNvPr id="2529" name="Google Shape;2529;p5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6" name="Shape 2536"/>
        <p:cNvGrpSpPr/>
        <p:nvPr/>
      </p:nvGrpSpPr>
      <p:grpSpPr>
        <a:xfrm>
          <a:off x="0" y="0"/>
          <a:ext cx="0" cy="0"/>
          <a:chOff x="0" y="0"/>
          <a:chExt cx="0" cy="0"/>
        </a:xfrm>
      </p:grpSpPr>
      <p:sp>
        <p:nvSpPr>
          <p:cNvPr id="2537" name="Google Shape;2537;p54"/>
          <p:cNvSpPr txBox="1"/>
          <p:nvPr>
            <p:ph type="title"/>
          </p:nvPr>
        </p:nvSpPr>
        <p:spPr>
          <a:xfrm>
            <a:off x="720000" y="2414400"/>
            <a:ext cx="5404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Impact on Community</a:t>
            </a:r>
            <a:endParaRPr sz="3700"/>
          </a:p>
        </p:txBody>
      </p:sp>
      <p:sp>
        <p:nvSpPr>
          <p:cNvPr id="2538" name="Google Shape;2538;p54"/>
          <p:cNvSpPr txBox="1"/>
          <p:nvPr>
            <p:ph idx="2" type="title"/>
          </p:nvPr>
        </p:nvSpPr>
        <p:spPr>
          <a:xfrm>
            <a:off x="720000" y="1489200"/>
            <a:ext cx="1797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2539" name="Google Shape;2539;p54"/>
          <p:cNvSpPr/>
          <p:nvPr/>
        </p:nvSpPr>
        <p:spPr>
          <a:xfrm>
            <a:off x="796601" y="3731700"/>
            <a:ext cx="37755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0" name="Google Shape;2540;p54"/>
          <p:cNvGrpSpPr/>
          <p:nvPr/>
        </p:nvGrpSpPr>
        <p:grpSpPr>
          <a:xfrm flipH="1">
            <a:off x="7316199" y="2059575"/>
            <a:ext cx="1114575" cy="3083927"/>
            <a:chOff x="4151450" y="18288"/>
            <a:chExt cx="2094278" cy="5794677"/>
          </a:xfrm>
        </p:grpSpPr>
        <p:grpSp>
          <p:nvGrpSpPr>
            <p:cNvPr id="2541" name="Google Shape;2541;p54"/>
            <p:cNvGrpSpPr/>
            <p:nvPr/>
          </p:nvGrpSpPr>
          <p:grpSpPr>
            <a:xfrm>
              <a:off x="4151450" y="18288"/>
              <a:ext cx="2094278" cy="5794677"/>
              <a:chOff x="4151450" y="18288"/>
              <a:chExt cx="2094278" cy="5794677"/>
            </a:xfrm>
          </p:grpSpPr>
          <p:sp>
            <p:nvSpPr>
              <p:cNvPr id="2542" name="Google Shape;2542;p54"/>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4"/>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4"/>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4"/>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4"/>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4"/>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4"/>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4"/>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4"/>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4"/>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4"/>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4"/>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4"/>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4"/>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4"/>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4"/>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4"/>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4"/>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4"/>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4"/>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4"/>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4"/>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4"/>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4"/>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4"/>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4"/>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4"/>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4"/>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4"/>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4"/>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4"/>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4"/>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4"/>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4"/>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4"/>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4"/>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4"/>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4"/>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4"/>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4"/>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4"/>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4"/>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4"/>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4"/>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4"/>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4"/>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4"/>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4"/>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4"/>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4"/>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4"/>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3" name="Google Shape;2593;p54"/>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4" name="Google Shape;2594;p54"/>
          <p:cNvGrpSpPr/>
          <p:nvPr/>
        </p:nvGrpSpPr>
        <p:grpSpPr>
          <a:xfrm>
            <a:off x="4821689" y="601918"/>
            <a:ext cx="3042635" cy="1812471"/>
            <a:chOff x="3024078" y="1987423"/>
            <a:chExt cx="3101881" cy="1847763"/>
          </a:xfrm>
        </p:grpSpPr>
        <p:grpSp>
          <p:nvGrpSpPr>
            <p:cNvPr id="2595" name="Google Shape;2595;p54"/>
            <p:cNvGrpSpPr/>
            <p:nvPr/>
          </p:nvGrpSpPr>
          <p:grpSpPr>
            <a:xfrm>
              <a:off x="3339466" y="2138929"/>
              <a:ext cx="2455292" cy="1617889"/>
              <a:chOff x="-3209756" y="1803812"/>
              <a:chExt cx="2235335" cy="1472951"/>
            </a:xfrm>
          </p:grpSpPr>
          <p:grpSp>
            <p:nvGrpSpPr>
              <p:cNvPr id="2596" name="Google Shape;2596;p54"/>
              <p:cNvGrpSpPr/>
              <p:nvPr/>
            </p:nvGrpSpPr>
            <p:grpSpPr>
              <a:xfrm>
                <a:off x="-1885420" y="1803812"/>
                <a:ext cx="163333" cy="251385"/>
                <a:chOff x="-3916750" y="2838725"/>
                <a:chExt cx="106150" cy="163375"/>
              </a:xfrm>
            </p:grpSpPr>
            <p:sp>
              <p:nvSpPr>
                <p:cNvPr id="2597" name="Google Shape;2597;p54"/>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4"/>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4"/>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4"/>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4"/>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4"/>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3" name="Google Shape;2603;p54"/>
              <p:cNvGrpSpPr/>
              <p:nvPr/>
            </p:nvGrpSpPr>
            <p:grpSpPr>
              <a:xfrm>
                <a:off x="-1137754" y="2214606"/>
                <a:ext cx="163333" cy="251385"/>
                <a:chOff x="-3916750" y="2838725"/>
                <a:chExt cx="106150" cy="163375"/>
              </a:xfrm>
            </p:grpSpPr>
            <p:sp>
              <p:nvSpPr>
                <p:cNvPr id="2604" name="Google Shape;2604;p54"/>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4"/>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4"/>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4"/>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4"/>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4"/>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0" name="Google Shape;2610;p54"/>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4"/>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4"/>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4"/>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4"/>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4"/>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4"/>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4"/>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4"/>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4"/>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4"/>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4"/>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4"/>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4"/>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4"/>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4"/>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4"/>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4"/>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4"/>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4"/>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4"/>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4"/>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4"/>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4"/>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4"/>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4"/>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4"/>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4"/>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4"/>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4"/>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4"/>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4"/>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4"/>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4"/>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4"/>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4"/>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4"/>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4"/>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4"/>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4"/>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4"/>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4"/>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4"/>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4"/>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4"/>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4"/>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4"/>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4"/>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4"/>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4"/>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4"/>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4"/>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4"/>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4"/>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4"/>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4"/>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4"/>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4"/>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4"/>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4"/>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4"/>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4"/>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4"/>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4"/>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4"/>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4"/>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4"/>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4"/>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4"/>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4"/>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0" name="Google Shape;2680;p54"/>
              <p:cNvGrpSpPr/>
              <p:nvPr/>
            </p:nvGrpSpPr>
            <p:grpSpPr>
              <a:xfrm>
                <a:off x="-3209756" y="2554613"/>
                <a:ext cx="163333" cy="251385"/>
                <a:chOff x="-3916750" y="2838725"/>
                <a:chExt cx="106150" cy="163375"/>
              </a:xfrm>
            </p:grpSpPr>
            <p:sp>
              <p:nvSpPr>
                <p:cNvPr id="2681" name="Google Shape;2681;p54"/>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4"/>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4"/>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4"/>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4"/>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4"/>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7" name="Google Shape;2687;p54"/>
              <p:cNvGrpSpPr/>
              <p:nvPr/>
            </p:nvGrpSpPr>
            <p:grpSpPr>
              <a:xfrm>
                <a:off x="-2491885" y="3025377"/>
                <a:ext cx="163333" cy="251385"/>
                <a:chOff x="-3916750" y="2838725"/>
                <a:chExt cx="106150" cy="163375"/>
              </a:xfrm>
            </p:grpSpPr>
            <p:sp>
              <p:nvSpPr>
                <p:cNvPr id="2688" name="Google Shape;2688;p54"/>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4"/>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4"/>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4"/>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4"/>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4"/>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94" name="Google Shape;2694;p54"/>
            <p:cNvGrpSpPr/>
            <p:nvPr/>
          </p:nvGrpSpPr>
          <p:grpSpPr>
            <a:xfrm>
              <a:off x="3792143" y="3346195"/>
              <a:ext cx="814292" cy="488991"/>
              <a:chOff x="3357500" y="1620888"/>
              <a:chExt cx="867375" cy="457300"/>
            </a:xfrm>
          </p:grpSpPr>
          <p:sp>
            <p:nvSpPr>
              <p:cNvPr id="2695" name="Google Shape;2695;p54"/>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4"/>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4"/>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4"/>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9" name="Google Shape;2699;p54"/>
            <p:cNvGrpSpPr/>
            <p:nvPr/>
          </p:nvGrpSpPr>
          <p:grpSpPr>
            <a:xfrm>
              <a:off x="3024078" y="2806336"/>
              <a:ext cx="814292" cy="488991"/>
              <a:chOff x="3357500" y="1620888"/>
              <a:chExt cx="867375" cy="457300"/>
            </a:xfrm>
          </p:grpSpPr>
          <p:sp>
            <p:nvSpPr>
              <p:cNvPr id="2700" name="Google Shape;2700;p54"/>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4"/>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4"/>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4"/>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4" name="Google Shape;2704;p54"/>
            <p:cNvGrpSpPr/>
            <p:nvPr/>
          </p:nvGrpSpPr>
          <p:grpSpPr>
            <a:xfrm>
              <a:off x="4482582" y="1987423"/>
              <a:ext cx="814292" cy="488991"/>
              <a:chOff x="3357500" y="1620888"/>
              <a:chExt cx="867375" cy="457300"/>
            </a:xfrm>
          </p:grpSpPr>
          <p:sp>
            <p:nvSpPr>
              <p:cNvPr id="2705" name="Google Shape;2705;p54"/>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4"/>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4"/>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4"/>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9" name="Google Shape;2709;p54"/>
            <p:cNvGrpSpPr/>
            <p:nvPr/>
          </p:nvGrpSpPr>
          <p:grpSpPr>
            <a:xfrm>
              <a:off x="5311667" y="2439653"/>
              <a:ext cx="814292" cy="488991"/>
              <a:chOff x="3357500" y="1620888"/>
              <a:chExt cx="867375" cy="457300"/>
            </a:xfrm>
          </p:grpSpPr>
          <p:sp>
            <p:nvSpPr>
              <p:cNvPr id="2710" name="Google Shape;2710;p54"/>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4"/>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4"/>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4"/>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14" name="Google Shape;2714;p54"/>
          <p:cNvGrpSpPr/>
          <p:nvPr/>
        </p:nvGrpSpPr>
        <p:grpSpPr>
          <a:xfrm>
            <a:off x="6268263" y="2960175"/>
            <a:ext cx="757976" cy="672190"/>
            <a:chOff x="7464925" y="-1654250"/>
            <a:chExt cx="757976" cy="672190"/>
          </a:xfrm>
        </p:grpSpPr>
        <p:sp>
          <p:nvSpPr>
            <p:cNvPr id="2715" name="Google Shape;2715;p54"/>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4"/>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7" name="Google Shape;2717;p54"/>
          <p:cNvGrpSpPr/>
          <p:nvPr/>
        </p:nvGrpSpPr>
        <p:grpSpPr>
          <a:xfrm>
            <a:off x="6012763" y="3797743"/>
            <a:ext cx="538155" cy="568125"/>
            <a:chOff x="-3171395" y="736983"/>
            <a:chExt cx="1712232" cy="1807587"/>
          </a:xfrm>
        </p:grpSpPr>
        <p:grpSp>
          <p:nvGrpSpPr>
            <p:cNvPr id="2718" name="Google Shape;2718;p54"/>
            <p:cNvGrpSpPr/>
            <p:nvPr/>
          </p:nvGrpSpPr>
          <p:grpSpPr>
            <a:xfrm>
              <a:off x="-3128356" y="827596"/>
              <a:ext cx="1626149" cy="1626342"/>
              <a:chOff x="-4570025" y="-195475"/>
              <a:chExt cx="1932900" cy="1932900"/>
            </a:xfrm>
          </p:grpSpPr>
          <p:sp>
            <p:nvSpPr>
              <p:cNvPr id="2719" name="Google Shape;2719;p5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1" name="Google Shape;2721;p54"/>
            <p:cNvGrpSpPr/>
            <p:nvPr/>
          </p:nvGrpSpPr>
          <p:grpSpPr>
            <a:xfrm>
              <a:off x="-3171395" y="736983"/>
              <a:ext cx="1712232" cy="1807587"/>
              <a:chOff x="-1141405" y="2245329"/>
              <a:chExt cx="336848" cy="355600"/>
            </a:xfrm>
          </p:grpSpPr>
          <p:sp>
            <p:nvSpPr>
              <p:cNvPr id="2722" name="Google Shape;2722;p5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9" name="Shape 2729"/>
        <p:cNvGrpSpPr/>
        <p:nvPr/>
      </p:nvGrpSpPr>
      <p:grpSpPr>
        <a:xfrm>
          <a:off x="0" y="0"/>
          <a:ext cx="0" cy="0"/>
          <a:chOff x="0" y="0"/>
          <a:chExt cx="0" cy="0"/>
        </a:xfrm>
      </p:grpSpPr>
      <p:grpSp>
        <p:nvGrpSpPr>
          <p:cNvPr id="2730" name="Google Shape;2730;p55"/>
          <p:cNvGrpSpPr/>
          <p:nvPr/>
        </p:nvGrpSpPr>
        <p:grpSpPr>
          <a:xfrm rot="5400000">
            <a:off x="3641976" y="4044579"/>
            <a:ext cx="1849992" cy="1678257"/>
            <a:chOff x="7464925" y="-1654250"/>
            <a:chExt cx="757976" cy="672190"/>
          </a:xfrm>
        </p:grpSpPr>
        <p:sp>
          <p:nvSpPr>
            <p:cNvPr id="2731" name="Google Shape;2731;p55"/>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5"/>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3" name="Google Shape;2733;p55"/>
          <p:cNvSpPr txBox="1"/>
          <p:nvPr>
            <p:ph type="title"/>
          </p:nvPr>
        </p:nvSpPr>
        <p:spPr>
          <a:xfrm>
            <a:off x="720000" y="1031250"/>
            <a:ext cx="3521100" cy="54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a:t>
            </a:r>
            <a:endParaRPr/>
          </a:p>
        </p:txBody>
      </p:sp>
      <p:sp>
        <p:nvSpPr>
          <p:cNvPr id="2734" name="Google Shape;2734;p55"/>
          <p:cNvSpPr txBox="1"/>
          <p:nvPr>
            <p:ph idx="1" type="subTitle"/>
          </p:nvPr>
        </p:nvSpPr>
        <p:spPr>
          <a:xfrm>
            <a:off x="720000" y="1529750"/>
            <a:ext cx="3521100" cy="2486400"/>
          </a:xfrm>
          <a:prstGeom prst="rect">
            <a:avLst/>
          </a:prstGeom>
        </p:spPr>
        <p:txBody>
          <a:bodyPr anchorCtr="0" anchor="t" bIns="91425" lIns="91425" spcFirstLastPara="1" rIns="91425" wrap="square" tIns="91425">
            <a:noAutofit/>
          </a:bodyPr>
          <a:lstStyle/>
          <a:p>
            <a:pPr indent="-344410" lvl="0" marL="457200" rtl="0" algn="l">
              <a:spcBef>
                <a:spcPts val="1000"/>
              </a:spcBef>
              <a:spcAft>
                <a:spcPts val="0"/>
              </a:spcAft>
              <a:buClr>
                <a:schemeClr val="accent3"/>
              </a:buClr>
              <a:buSzPts val="1824"/>
              <a:buFont typeface="Roboto"/>
              <a:buChar char="●"/>
            </a:pPr>
            <a:r>
              <a:rPr b="1" lang="en" sz="1823">
                <a:solidFill>
                  <a:schemeClr val="accent3"/>
                </a:solidFill>
                <a:latin typeface="Roboto"/>
                <a:ea typeface="Roboto"/>
                <a:cs typeface="Roboto"/>
                <a:sym typeface="Roboto"/>
              </a:rPr>
              <a:t>Reaching the Unreachable/accessibility</a:t>
            </a:r>
            <a:endParaRPr b="1" sz="1823">
              <a:solidFill>
                <a:schemeClr val="accent3"/>
              </a:solidFill>
              <a:latin typeface="Roboto"/>
              <a:ea typeface="Roboto"/>
              <a:cs typeface="Roboto"/>
              <a:sym typeface="Roboto"/>
            </a:endParaRPr>
          </a:p>
          <a:p>
            <a:pPr indent="-344410" lvl="0" marL="457200" rtl="0" algn="l">
              <a:spcBef>
                <a:spcPts val="1200"/>
              </a:spcBef>
              <a:spcAft>
                <a:spcPts val="0"/>
              </a:spcAft>
              <a:buClr>
                <a:schemeClr val="accent3"/>
              </a:buClr>
              <a:buSzPts val="1824"/>
              <a:buFont typeface="Roboto"/>
              <a:buChar char="●"/>
            </a:pPr>
            <a:r>
              <a:rPr b="1" lang="en" sz="1823">
                <a:solidFill>
                  <a:schemeClr val="accent3"/>
                </a:solidFill>
                <a:latin typeface="Roboto"/>
                <a:ea typeface="Roboto"/>
                <a:cs typeface="Roboto"/>
                <a:sym typeface="Roboto"/>
              </a:rPr>
              <a:t>Speed and Efficiency</a:t>
            </a:r>
            <a:endParaRPr b="1" sz="1823">
              <a:solidFill>
                <a:schemeClr val="accent3"/>
              </a:solidFill>
              <a:latin typeface="Roboto"/>
              <a:ea typeface="Roboto"/>
              <a:cs typeface="Roboto"/>
              <a:sym typeface="Roboto"/>
            </a:endParaRPr>
          </a:p>
          <a:p>
            <a:pPr indent="-344410" lvl="0" marL="457200" rtl="0" algn="l">
              <a:spcBef>
                <a:spcPts val="1000"/>
              </a:spcBef>
              <a:spcAft>
                <a:spcPts val="0"/>
              </a:spcAft>
              <a:buClr>
                <a:schemeClr val="accent3"/>
              </a:buClr>
              <a:buSzPts val="1824"/>
              <a:buFont typeface="Roboto"/>
              <a:buChar char="●"/>
            </a:pPr>
            <a:r>
              <a:rPr b="1" lang="en" sz="1823">
                <a:solidFill>
                  <a:schemeClr val="accent3"/>
                </a:solidFill>
                <a:latin typeface="Roboto"/>
                <a:ea typeface="Roboto"/>
                <a:cs typeface="Roboto"/>
                <a:sym typeface="Roboto"/>
              </a:rPr>
              <a:t>Reduced Costs</a:t>
            </a:r>
            <a:endParaRPr b="1" sz="1823">
              <a:solidFill>
                <a:schemeClr val="accent3"/>
              </a:solidFill>
              <a:latin typeface="Roboto"/>
              <a:ea typeface="Roboto"/>
              <a:cs typeface="Roboto"/>
              <a:sym typeface="Roboto"/>
            </a:endParaRPr>
          </a:p>
          <a:p>
            <a:pPr indent="-344410" lvl="0" marL="457200" rtl="0" algn="l">
              <a:spcBef>
                <a:spcPts val="1000"/>
              </a:spcBef>
              <a:spcAft>
                <a:spcPts val="0"/>
              </a:spcAft>
              <a:buClr>
                <a:schemeClr val="accent3"/>
              </a:buClr>
              <a:buSzPts val="1824"/>
              <a:buFont typeface="Roboto"/>
              <a:buChar char="●"/>
            </a:pPr>
            <a:r>
              <a:rPr b="1" lang="en" sz="1823">
                <a:solidFill>
                  <a:schemeClr val="accent3"/>
                </a:solidFill>
                <a:latin typeface="Roboto"/>
                <a:ea typeface="Roboto"/>
                <a:cs typeface="Roboto"/>
                <a:sym typeface="Roboto"/>
              </a:rPr>
              <a:t>Emergency response</a:t>
            </a:r>
            <a:endParaRPr b="1" sz="1823">
              <a:solidFill>
                <a:schemeClr val="accent3"/>
              </a:solidFill>
              <a:latin typeface="Roboto"/>
              <a:ea typeface="Roboto"/>
              <a:cs typeface="Roboto"/>
              <a:sym typeface="Roboto"/>
            </a:endParaRPr>
          </a:p>
          <a:p>
            <a:pPr indent="-344410" lvl="0" marL="457200" rtl="0" algn="l">
              <a:spcBef>
                <a:spcPts val="1000"/>
              </a:spcBef>
              <a:spcAft>
                <a:spcPts val="0"/>
              </a:spcAft>
              <a:buClr>
                <a:schemeClr val="accent3"/>
              </a:buClr>
              <a:buSzPts val="1824"/>
              <a:buFont typeface="Roboto"/>
              <a:buChar char="●"/>
            </a:pPr>
            <a:r>
              <a:rPr b="1" lang="en" sz="1823">
                <a:solidFill>
                  <a:schemeClr val="accent3"/>
                </a:solidFill>
                <a:latin typeface="Roboto"/>
                <a:ea typeface="Roboto"/>
                <a:cs typeface="Roboto"/>
                <a:sym typeface="Roboto"/>
              </a:rPr>
              <a:t>Environmental benefits</a:t>
            </a:r>
            <a:endParaRPr b="1" sz="1823">
              <a:solidFill>
                <a:schemeClr val="accent3"/>
              </a:solidFill>
              <a:latin typeface="Roboto"/>
              <a:ea typeface="Roboto"/>
              <a:cs typeface="Roboto"/>
              <a:sym typeface="Roboto"/>
            </a:endParaRPr>
          </a:p>
          <a:p>
            <a:pPr indent="-344410" lvl="0" marL="457200" rtl="0" algn="l">
              <a:spcBef>
                <a:spcPts val="1000"/>
              </a:spcBef>
              <a:spcAft>
                <a:spcPts val="0"/>
              </a:spcAft>
              <a:buClr>
                <a:schemeClr val="accent3"/>
              </a:buClr>
              <a:buSzPts val="1824"/>
              <a:buFont typeface="Roboto"/>
              <a:buChar char="●"/>
            </a:pPr>
            <a:r>
              <a:rPr b="1" lang="en" sz="1823">
                <a:solidFill>
                  <a:schemeClr val="accent3"/>
                </a:solidFill>
                <a:latin typeface="Roboto"/>
                <a:ea typeface="Roboto"/>
                <a:cs typeface="Roboto"/>
                <a:sym typeface="Roboto"/>
              </a:rPr>
              <a:t>Innovation and economic growth</a:t>
            </a:r>
            <a:endParaRPr b="1" sz="1823">
              <a:solidFill>
                <a:schemeClr val="accent3"/>
              </a:solidFill>
              <a:latin typeface="Roboto"/>
              <a:ea typeface="Roboto"/>
              <a:cs typeface="Roboto"/>
              <a:sym typeface="Roboto"/>
            </a:endParaRPr>
          </a:p>
          <a:p>
            <a:pPr indent="0" lvl="0" marL="0" rtl="0" algn="l">
              <a:spcBef>
                <a:spcPts val="1200"/>
              </a:spcBef>
              <a:spcAft>
                <a:spcPts val="1600"/>
              </a:spcAft>
              <a:buNone/>
            </a:pPr>
            <a:r>
              <a:t/>
            </a:r>
            <a:endParaRPr sz="1100"/>
          </a:p>
        </p:txBody>
      </p:sp>
      <p:pic>
        <p:nvPicPr>
          <p:cNvPr id="2735" name="Google Shape;2735;p55"/>
          <p:cNvPicPr preferRelativeResize="0"/>
          <p:nvPr>
            <p:ph idx="2" type="pic"/>
          </p:nvPr>
        </p:nvPicPr>
        <p:blipFill rotWithShape="1">
          <a:blip r:embed="rId3">
            <a:alphaModFix/>
          </a:blip>
          <a:srcRect b="0" l="0" r="1176" t="8525"/>
          <a:stretch/>
        </p:blipFill>
        <p:spPr>
          <a:xfrm>
            <a:off x="4572100" y="0"/>
            <a:ext cx="3858726" cy="5143500"/>
          </a:xfrm>
          <a:prstGeom prst="rect">
            <a:avLst/>
          </a:prstGeom>
        </p:spPr>
      </p:pic>
      <p:grpSp>
        <p:nvGrpSpPr>
          <p:cNvPr id="2736" name="Google Shape;2736;p55"/>
          <p:cNvGrpSpPr/>
          <p:nvPr/>
        </p:nvGrpSpPr>
        <p:grpSpPr>
          <a:xfrm>
            <a:off x="7950295" y="1134799"/>
            <a:ext cx="736602" cy="777624"/>
            <a:chOff x="-3171395" y="736983"/>
            <a:chExt cx="1712232" cy="1807587"/>
          </a:xfrm>
        </p:grpSpPr>
        <p:grpSp>
          <p:nvGrpSpPr>
            <p:cNvPr id="2737" name="Google Shape;2737;p55"/>
            <p:cNvGrpSpPr/>
            <p:nvPr/>
          </p:nvGrpSpPr>
          <p:grpSpPr>
            <a:xfrm>
              <a:off x="-3128356" y="827596"/>
              <a:ext cx="1626149" cy="1626342"/>
              <a:chOff x="-4570025" y="-195475"/>
              <a:chExt cx="1932900" cy="1932900"/>
            </a:xfrm>
          </p:grpSpPr>
          <p:sp>
            <p:nvSpPr>
              <p:cNvPr id="2738" name="Google Shape;2738;p55"/>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5"/>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0" name="Google Shape;2740;p55"/>
            <p:cNvGrpSpPr/>
            <p:nvPr/>
          </p:nvGrpSpPr>
          <p:grpSpPr>
            <a:xfrm>
              <a:off x="-3171395" y="736983"/>
              <a:ext cx="1712232" cy="1807587"/>
              <a:chOff x="-1141405" y="2245329"/>
              <a:chExt cx="336848" cy="355600"/>
            </a:xfrm>
          </p:grpSpPr>
          <p:sp>
            <p:nvSpPr>
              <p:cNvPr id="2741" name="Google Shape;2741;p5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45" name="Google Shape;2745;p55"/>
          <p:cNvSpPr/>
          <p:nvPr/>
        </p:nvSpPr>
        <p:spPr>
          <a:xfrm>
            <a:off x="-99825" y="539500"/>
            <a:ext cx="44619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5"/>
          <p:cNvSpPr/>
          <p:nvPr/>
        </p:nvSpPr>
        <p:spPr>
          <a:xfrm>
            <a:off x="943600" y="293425"/>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8"/>
          <p:cNvSpPr/>
          <p:nvPr/>
        </p:nvSpPr>
        <p:spPr>
          <a:xfrm rot="10800000">
            <a:off x="6349650" y="1242375"/>
            <a:ext cx="3555600" cy="215700"/>
          </a:xfrm>
          <a:prstGeom prst="parallelogram">
            <a:avLst>
              <a:gd fmla="val 25000" name="adj"/>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graphicFrame>
        <p:nvGraphicFramePr>
          <p:cNvPr id="831" name="Google Shape;831;p38"/>
          <p:cNvGraphicFramePr/>
          <p:nvPr/>
        </p:nvGraphicFramePr>
        <p:xfrm>
          <a:off x="720000" y="1614825"/>
          <a:ext cx="3000000" cy="3000000"/>
        </p:xfrm>
        <a:graphic>
          <a:graphicData uri="http://schemas.openxmlformats.org/drawingml/2006/table">
            <a:tbl>
              <a:tblPr>
                <a:noFill/>
                <a:tableStyleId>{C0E14D42-FAD9-4B35-A34B-E4138D76AB7E}</a:tableStyleId>
              </a:tblPr>
              <a:tblGrid>
                <a:gridCol w="382850"/>
                <a:gridCol w="7321150"/>
              </a:tblGrid>
              <a:tr h="397300">
                <a:tc>
                  <a:txBody>
                    <a:bodyPr/>
                    <a:lstStyle/>
                    <a:p>
                      <a:pPr indent="0" lvl="0" marL="0" rtl="0" algn="l">
                        <a:spcBef>
                          <a:spcPts val="0"/>
                        </a:spcBef>
                        <a:spcAft>
                          <a:spcPts val="0"/>
                        </a:spcAft>
                        <a:buNone/>
                      </a:pPr>
                      <a:r>
                        <a:rPr b="1" lang="en" sz="1000">
                          <a:solidFill>
                            <a:schemeClr val="accent3"/>
                          </a:solidFill>
                          <a:latin typeface="Russo One"/>
                          <a:ea typeface="Russo One"/>
                          <a:cs typeface="Russo One"/>
                          <a:sym typeface="Russo One"/>
                        </a:rPr>
                        <a:t>1</a:t>
                      </a:r>
                      <a:endParaRPr b="1" sz="1000">
                        <a:solidFill>
                          <a:schemeClr val="accent3"/>
                        </a:solidFill>
                        <a:latin typeface="Russo One"/>
                        <a:ea typeface="Russo One"/>
                        <a:cs typeface="Russo One"/>
                        <a:sym typeface="Russo One"/>
                      </a:endParaRPr>
                    </a:p>
                  </a:txBody>
                  <a:tcPr marT="0" marB="0" marR="91425" marL="91425" anchor="ctr">
                    <a:lnL cap="flat" cmpd="sng" w="9525">
                      <a:solidFill>
                        <a:schemeClr val="dk1"/>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lang="en" sz="1000">
                          <a:solidFill>
                            <a:schemeClr val="dk1"/>
                          </a:solidFill>
                          <a:latin typeface="Outfit"/>
                          <a:ea typeface="Outfit"/>
                          <a:cs typeface="Outfit"/>
                          <a:sym typeface="Outfit"/>
                        </a:rPr>
                        <a:t>Background                                                                                                    SS</a:t>
                      </a:r>
                      <a:endParaRPr sz="1000">
                        <a:solidFill>
                          <a:schemeClr val="dk1"/>
                        </a:solidFill>
                        <a:latin typeface="Outfit"/>
                        <a:ea typeface="Outfit"/>
                        <a:cs typeface="Outfit"/>
                        <a:sym typeface="Outfit"/>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r>
              <a:tr h="397300">
                <a:tc>
                  <a:txBody>
                    <a:bodyPr/>
                    <a:lstStyle/>
                    <a:p>
                      <a:pPr indent="0" lvl="0" marL="0" rtl="0" algn="l">
                        <a:spcBef>
                          <a:spcPts val="0"/>
                        </a:spcBef>
                        <a:spcAft>
                          <a:spcPts val="0"/>
                        </a:spcAft>
                        <a:buNone/>
                      </a:pPr>
                      <a:r>
                        <a:rPr b="1" lang="en" sz="1000">
                          <a:solidFill>
                            <a:schemeClr val="accent3"/>
                          </a:solidFill>
                          <a:latin typeface="Russo One"/>
                          <a:ea typeface="Russo One"/>
                          <a:cs typeface="Russo One"/>
                          <a:sym typeface="Russo One"/>
                        </a:rPr>
                        <a:t>2</a:t>
                      </a:r>
                      <a:endParaRPr b="1" sz="1000">
                        <a:solidFill>
                          <a:schemeClr val="accent3"/>
                        </a:solidFill>
                        <a:latin typeface="Russo One"/>
                        <a:ea typeface="Russo One"/>
                        <a:cs typeface="Russo One"/>
                        <a:sym typeface="Russo On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BBCD0">
                        <a:alpha val="71490"/>
                      </a:srgbClr>
                    </a:solidFill>
                  </a:tcPr>
                </a:tc>
                <a:tc>
                  <a:txBody>
                    <a:bodyPr/>
                    <a:lstStyle/>
                    <a:p>
                      <a:pPr indent="0" lvl="0" marL="0" marR="0" rtl="0" algn="l">
                        <a:lnSpc>
                          <a:spcPct val="100000"/>
                        </a:lnSpc>
                        <a:spcBef>
                          <a:spcPts val="0"/>
                        </a:spcBef>
                        <a:spcAft>
                          <a:spcPts val="1600"/>
                        </a:spcAft>
                        <a:buNone/>
                      </a:pPr>
                      <a:r>
                        <a:rPr lang="en" sz="1000">
                          <a:solidFill>
                            <a:schemeClr val="dk1"/>
                          </a:solidFill>
                          <a:latin typeface="Outfit"/>
                          <a:ea typeface="Outfit"/>
                          <a:cs typeface="Outfit"/>
                          <a:sym typeface="Outfit"/>
                        </a:rPr>
                        <a:t>Description                                                                                                  MMH</a:t>
                      </a:r>
                      <a:endParaRPr sz="1000">
                        <a:solidFill>
                          <a:schemeClr val="dk1"/>
                        </a:solidFill>
                        <a:latin typeface="Outfit"/>
                        <a:ea typeface="Outfit"/>
                        <a:cs typeface="Outfit"/>
                        <a:sym typeface="Outfi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dk1"/>
                      </a:solidFill>
                      <a:prstDash val="solid"/>
                      <a:round/>
                      <a:headEnd len="sm" w="sm" type="none"/>
                      <a:tailEnd len="sm" w="sm" type="none"/>
                    </a:lnB>
                    <a:solidFill>
                      <a:srgbClr val="ABBCD0">
                        <a:alpha val="71490"/>
                      </a:srgbClr>
                    </a:solidFill>
                  </a:tcPr>
                </a:tc>
              </a:tr>
              <a:tr h="397300">
                <a:tc>
                  <a:txBody>
                    <a:bodyPr/>
                    <a:lstStyle/>
                    <a:p>
                      <a:pPr indent="0" lvl="0" marL="0" rtl="0" algn="l">
                        <a:spcBef>
                          <a:spcPts val="0"/>
                        </a:spcBef>
                        <a:spcAft>
                          <a:spcPts val="0"/>
                        </a:spcAft>
                        <a:buNone/>
                      </a:pPr>
                      <a:r>
                        <a:rPr b="1" lang="en" sz="1000">
                          <a:solidFill>
                            <a:schemeClr val="accent3"/>
                          </a:solidFill>
                          <a:latin typeface="Russo One"/>
                          <a:ea typeface="Russo One"/>
                          <a:cs typeface="Russo One"/>
                          <a:sym typeface="Russo One"/>
                        </a:rPr>
                        <a:t>3</a:t>
                      </a:r>
                      <a:endParaRPr b="1" sz="1000">
                        <a:solidFill>
                          <a:schemeClr val="accent3"/>
                        </a:solidFill>
                        <a:latin typeface="Russo One"/>
                        <a:ea typeface="Russo One"/>
                        <a:cs typeface="Russo One"/>
                        <a:sym typeface="Russo On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lang="en" sz="1000">
                          <a:solidFill>
                            <a:schemeClr val="dk1"/>
                          </a:solidFill>
                          <a:latin typeface="Outfit"/>
                          <a:ea typeface="Outfit"/>
                          <a:cs typeface="Outfit"/>
                          <a:sym typeface="Outfit"/>
                        </a:rPr>
                        <a:t>ER-Diagram                                                                                                MMH</a:t>
                      </a:r>
                      <a:endParaRPr sz="1000">
                        <a:solidFill>
                          <a:schemeClr val="dk1"/>
                        </a:solidFill>
                        <a:latin typeface="Outfit"/>
                        <a:ea typeface="Outfit"/>
                        <a:cs typeface="Outfit"/>
                        <a:sym typeface="Outfi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97300">
                <a:tc>
                  <a:txBody>
                    <a:bodyPr/>
                    <a:lstStyle/>
                    <a:p>
                      <a:pPr indent="0" lvl="0" marL="0" rtl="0" algn="l">
                        <a:spcBef>
                          <a:spcPts val="0"/>
                        </a:spcBef>
                        <a:spcAft>
                          <a:spcPts val="0"/>
                        </a:spcAft>
                        <a:buNone/>
                      </a:pPr>
                      <a:r>
                        <a:rPr b="1" lang="en" sz="1000">
                          <a:solidFill>
                            <a:schemeClr val="accent3"/>
                          </a:solidFill>
                          <a:latin typeface="Russo One"/>
                          <a:ea typeface="Russo One"/>
                          <a:cs typeface="Russo One"/>
                          <a:sym typeface="Russo One"/>
                        </a:rPr>
                        <a:t>4</a:t>
                      </a:r>
                      <a:endParaRPr b="1" sz="1000">
                        <a:solidFill>
                          <a:schemeClr val="accent3"/>
                        </a:solidFill>
                        <a:latin typeface="Russo One"/>
                        <a:ea typeface="Russo One"/>
                        <a:cs typeface="Russo One"/>
                        <a:sym typeface="Russo On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c>
                  <a:txBody>
                    <a:bodyPr/>
                    <a:lstStyle/>
                    <a:p>
                      <a:pPr indent="0" lvl="0" marL="0" rtl="0" algn="l">
                        <a:spcBef>
                          <a:spcPts val="0"/>
                        </a:spcBef>
                        <a:spcAft>
                          <a:spcPts val="1600"/>
                        </a:spcAft>
                        <a:buNone/>
                      </a:pPr>
                      <a:r>
                        <a:rPr lang="en" sz="1000">
                          <a:solidFill>
                            <a:schemeClr val="dk1"/>
                          </a:solidFill>
                          <a:latin typeface="Outfit"/>
                          <a:ea typeface="Outfit"/>
                          <a:cs typeface="Outfit"/>
                          <a:sym typeface="Outfit"/>
                        </a:rPr>
                        <a:t>Entities &amp; Attributes                                                                                    SS</a:t>
                      </a:r>
                      <a:endParaRPr sz="1000">
                        <a:solidFill>
                          <a:schemeClr val="dk1"/>
                        </a:solidFill>
                        <a:latin typeface="Outfit"/>
                        <a:ea typeface="Outfit"/>
                        <a:cs typeface="Outfit"/>
                        <a:sym typeface="Outfi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69B82">
                        <a:alpha val="32130"/>
                      </a:srgbClr>
                    </a:solidFill>
                  </a:tcPr>
                </a:tc>
              </a:tr>
              <a:tr h="397300">
                <a:tc>
                  <a:txBody>
                    <a:bodyPr/>
                    <a:lstStyle/>
                    <a:p>
                      <a:pPr indent="0" lvl="0" marL="0" rtl="0" algn="l">
                        <a:spcBef>
                          <a:spcPts val="0"/>
                        </a:spcBef>
                        <a:spcAft>
                          <a:spcPts val="0"/>
                        </a:spcAft>
                        <a:buNone/>
                      </a:pPr>
                      <a:r>
                        <a:rPr b="1" lang="en" sz="1000">
                          <a:solidFill>
                            <a:schemeClr val="accent3"/>
                          </a:solidFill>
                          <a:latin typeface="Russo One"/>
                          <a:ea typeface="Russo One"/>
                          <a:cs typeface="Russo One"/>
                          <a:sym typeface="Russo One"/>
                        </a:rPr>
                        <a:t>5</a:t>
                      </a:r>
                      <a:endParaRPr b="1" sz="1000">
                        <a:solidFill>
                          <a:schemeClr val="accent3"/>
                        </a:solidFill>
                        <a:latin typeface="Russo One"/>
                        <a:ea typeface="Russo One"/>
                        <a:cs typeface="Russo One"/>
                        <a:sym typeface="Russo On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Outfit"/>
                          <a:ea typeface="Outfit"/>
                          <a:cs typeface="Outfit"/>
                          <a:sym typeface="Outfit"/>
                        </a:rPr>
                        <a:t>GUI                                                                                                                      SS</a:t>
                      </a:r>
                      <a:endParaRPr sz="1000">
                        <a:solidFill>
                          <a:schemeClr val="dk1"/>
                        </a:solidFill>
                        <a:latin typeface="Outfit"/>
                        <a:ea typeface="Outfit"/>
                        <a:cs typeface="Outfit"/>
                        <a:sym typeface="Outfi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97300">
                <a:tc>
                  <a:txBody>
                    <a:bodyPr/>
                    <a:lstStyle/>
                    <a:p>
                      <a:pPr indent="0" lvl="0" marL="0" rtl="0" algn="l">
                        <a:spcBef>
                          <a:spcPts val="0"/>
                        </a:spcBef>
                        <a:spcAft>
                          <a:spcPts val="0"/>
                        </a:spcAft>
                        <a:buNone/>
                      </a:pPr>
                      <a:r>
                        <a:rPr b="1" lang="en" sz="1000">
                          <a:solidFill>
                            <a:schemeClr val="accent3"/>
                          </a:solidFill>
                          <a:latin typeface="Russo One"/>
                          <a:ea typeface="Russo One"/>
                          <a:cs typeface="Russo One"/>
                          <a:sym typeface="Russo One"/>
                        </a:rPr>
                        <a:t>6</a:t>
                      </a:r>
                      <a:endParaRPr b="1" sz="1000">
                        <a:solidFill>
                          <a:schemeClr val="accent3"/>
                        </a:solidFill>
                        <a:latin typeface="Russo One"/>
                        <a:ea typeface="Russo One"/>
                        <a:cs typeface="Russo One"/>
                        <a:sym typeface="Russo On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6DEEB">
                        <a:alpha val="60630"/>
                      </a:srgbClr>
                    </a:solidFill>
                  </a:tcPr>
                </a:tc>
                <a:tc>
                  <a:txBody>
                    <a:bodyPr/>
                    <a:lstStyle/>
                    <a:p>
                      <a:pPr indent="0" lvl="0" marL="0" rtl="0" algn="l">
                        <a:spcBef>
                          <a:spcPts val="0"/>
                        </a:spcBef>
                        <a:spcAft>
                          <a:spcPts val="1600"/>
                        </a:spcAft>
                        <a:buNone/>
                      </a:pPr>
                      <a:r>
                        <a:rPr lang="en" sz="1000">
                          <a:solidFill>
                            <a:schemeClr val="dk1"/>
                          </a:solidFill>
                          <a:latin typeface="Outfit"/>
                          <a:ea typeface="Outfit"/>
                          <a:cs typeface="Outfit"/>
                          <a:sym typeface="Outfit"/>
                        </a:rPr>
                        <a:t>Comparison Analysis                                                                                MM</a:t>
                      </a:r>
                      <a:endParaRPr sz="1000">
                        <a:solidFill>
                          <a:schemeClr val="dk1"/>
                        </a:solidFill>
                        <a:latin typeface="Outfit"/>
                        <a:ea typeface="Outfit"/>
                        <a:cs typeface="Outfit"/>
                        <a:sym typeface="Outfi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6DEEB">
                        <a:alpha val="60630"/>
                      </a:srgbClr>
                    </a:solidFill>
                  </a:tcPr>
                </a:tc>
              </a:tr>
              <a:tr h="397300">
                <a:tc>
                  <a:txBody>
                    <a:bodyPr/>
                    <a:lstStyle/>
                    <a:p>
                      <a:pPr indent="0" lvl="0" marL="0" rtl="0" algn="l">
                        <a:spcBef>
                          <a:spcPts val="0"/>
                        </a:spcBef>
                        <a:spcAft>
                          <a:spcPts val="0"/>
                        </a:spcAft>
                        <a:buNone/>
                      </a:pPr>
                      <a:r>
                        <a:rPr b="1" lang="en" sz="1000">
                          <a:solidFill>
                            <a:schemeClr val="accent3"/>
                          </a:solidFill>
                          <a:latin typeface="Russo One"/>
                          <a:ea typeface="Russo One"/>
                          <a:cs typeface="Russo One"/>
                          <a:sym typeface="Russo One"/>
                        </a:rPr>
                        <a:t>7</a:t>
                      </a:r>
                      <a:endParaRPr b="1" sz="1000">
                        <a:solidFill>
                          <a:schemeClr val="accent3"/>
                        </a:solidFill>
                        <a:latin typeface="Russo One"/>
                        <a:ea typeface="Russo One"/>
                        <a:cs typeface="Russo One"/>
                        <a:sym typeface="Russo One"/>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6DEEB">
                        <a:alpha val="60630"/>
                      </a:srgbClr>
                    </a:solidFill>
                  </a:tcPr>
                </a:tc>
                <a:tc>
                  <a:txBody>
                    <a:bodyPr/>
                    <a:lstStyle/>
                    <a:p>
                      <a:pPr indent="0" lvl="0" marL="0" rtl="0" algn="l">
                        <a:spcBef>
                          <a:spcPts val="0"/>
                        </a:spcBef>
                        <a:spcAft>
                          <a:spcPts val="1600"/>
                        </a:spcAft>
                        <a:buNone/>
                      </a:pPr>
                      <a:r>
                        <a:rPr lang="en" sz="1000">
                          <a:solidFill>
                            <a:schemeClr val="dk1"/>
                          </a:solidFill>
                          <a:latin typeface="Outfit"/>
                          <a:ea typeface="Outfit"/>
                          <a:cs typeface="Outfit"/>
                          <a:sym typeface="Outfit"/>
                        </a:rPr>
                        <a:t>Impact on Community                                                                              MM</a:t>
                      </a:r>
                      <a:endParaRPr sz="1000">
                        <a:solidFill>
                          <a:schemeClr val="dk1"/>
                        </a:solidFill>
                        <a:latin typeface="Outfit"/>
                        <a:ea typeface="Outfit"/>
                        <a:cs typeface="Outfit"/>
                        <a:sym typeface="Outfi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6DEEB">
                        <a:alpha val="60630"/>
                      </a:srgbClr>
                    </a:solidFill>
                  </a:tcPr>
                </a:tc>
              </a:tr>
            </a:tbl>
          </a:graphicData>
        </a:graphic>
      </p:graphicFrame>
      <p:grpSp>
        <p:nvGrpSpPr>
          <p:cNvPr id="832" name="Google Shape;832;p38"/>
          <p:cNvGrpSpPr/>
          <p:nvPr/>
        </p:nvGrpSpPr>
        <p:grpSpPr>
          <a:xfrm>
            <a:off x="8157395" y="308037"/>
            <a:ext cx="736602" cy="777624"/>
            <a:chOff x="-3171395" y="736983"/>
            <a:chExt cx="1712232" cy="1807587"/>
          </a:xfrm>
        </p:grpSpPr>
        <p:grpSp>
          <p:nvGrpSpPr>
            <p:cNvPr id="833" name="Google Shape;833;p38"/>
            <p:cNvGrpSpPr/>
            <p:nvPr/>
          </p:nvGrpSpPr>
          <p:grpSpPr>
            <a:xfrm>
              <a:off x="-3128356" y="827596"/>
              <a:ext cx="1626149" cy="1626342"/>
              <a:chOff x="-4570025" y="-195475"/>
              <a:chExt cx="1932900" cy="1932900"/>
            </a:xfrm>
          </p:grpSpPr>
          <p:sp>
            <p:nvSpPr>
              <p:cNvPr id="834" name="Google Shape;834;p3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8"/>
            <p:cNvGrpSpPr/>
            <p:nvPr/>
          </p:nvGrpSpPr>
          <p:grpSpPr>
            <a:xfrm>
              <a:off x="-3171395" y="736983"/>
              <a:ext cx="1712232" cy="1807587"/>
              <a:chOff x="-1141405" y="2245329"/>
              <a:chExt cx="336848" cy="355600"/>
            </a:xfrm>
          </p:grpSpPr>
          <p:sp>
            <p:nvSpPr>
              <p:cNvPr id="837" name="Google Shape;837;p3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grpSp>
        <p:nvGrpSpPr>
          <p:cNvPr id="2751" name="Google Shape;2751;p56"/>
          <p:cNvGrpSpPr/>
          <p:nvPr/>
        </p:nvGrpSpPr>
        <p:grpSpPr>
          <a:xfrm rot="5400000">
            <a:off x="342826" y="1192266"/>
            <a:ext cx="1849992" cy="1678257"/>
            <a:chOff x="7464925" y="-1654250"/>
            <a:chExt cx="757976" cy="672190"/>
          </a:xfrm>
        </p:grpSpPr>
        <p:sp>
          <p:nvSpPr>
            <p:cNvPr id="2752" name="Google Shape;2752;p56"/>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6"/>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4" name="Google Shape;2754;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Grp Members</a:t>
            </a:r>
            <a:endParaRPr/>
          </a:p>
        </p:txBody>
      </p:sp>
      <p:sp>
        <p:nvSpPr>
          <p:cNvPr id="2755" name="Google Shape;2755;p56"/>
          <p:cNvSpPr txBox="1"/>
          <p:nvPr>
            <p:ph idx="2" type="subTitle"/>
          </p:nvPr>
        </p:nvSpPr>
        <p:spPr>
          <a:xfrm>
            <a:off x="3424875" y="1798225"/>
            <a:ext cx="22530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Saffi Sardar(</a:t>
            </a:r>
            <a:r>
              <a:rPr lang="en" sz="800"/>
              <a:t>742</a:t>
            </a:r>
            <a:r>
              <a:rPr lang="en"/>
              <a:t>)</a:t>
            </a:r>
            <a:endParaRPr/>
          </a:p>
        </p:txBody>
      </p:sp>
      <p:sp>
        <p:nvSpPr>
          <p:cNvPr id="2756" name="Google Shape;2756;p56"/>
          <p:cNvSpPr txBox="1"/>
          <p:nvPr>
            <p:ph idx="4" type="subTitle"/>
          </p:nvPr>
        </p:nvSpPr>
        <p:spPr>
          <a:xfrm>
            <a:off x="1597888" y="1798225"/>
            <a:ext cx="230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M.M.Haris(</a:t>
            </a:r>
            <a:r>
              <a:rPr lang="en" sz="800"/>
              <a:t>718</a:t>
            </a:r>
            <a:r>
              <a:rPr lang="en"/>
              <a:t>)</a:t>
            </a:r>
            <a:endParaRPr/>
          </a:p>
        </p:txBody>
      </p:sp>
      <p:grpSp>
        <p:nvGrpSpPr>
          <p:cNvPr id="2757" name="Google Shape;2757;p56"/>
          <p:cNvGrpSpPr/>
          <p:nvPr/>
        </p:nvGrpSpPr>
        <p:grpSpPr>
          <a:xfrm>
            <a:off x="6603469" y="287399"/>
            <a:ext cx="2456070" cy="1463059"/>
            <a:chOff x="3024078" y="1987423"/>
            <a:chExt cx="3101881" cy="1847763"/>
          </a:xfrm>
        </p:grpSpPr>
        <p:grpSp>
          <p:nvGrpSpPr>
            <p:cNvPr id="2758" name="Google Shape;2758;p56"/>
            <p:cNvGrpSpPr/>
            <p:nvPr/>
          </p:nvGrpSpPr>
          <p:grpSpPr>
            <a:xfrm>
              <a:off x="3339466" y="2138929"/>
              <a:ext cx="2455292" cy="1617889"/>
              <a:chOff x="-3209756" y="1803812"/>
              <a:chExt cx="2235335" cy="1472951"/>
            </a:xfrm>
          </p:grpSpPr>
          <p:grpSp>
            <p:nvGrpSpPr>
              <p:cNvPr id="2759" name="Google Shape;2759;p56"/>
              <p:cNvGrpSpPr/>
              <p:nvPr/>
            </p:nvGrpSpPr>
            <p:grpSpPr>
              <a:xfrm>
                <a:off x="-1885420" y="1803812"/>
                <a:ext cx="163333" cy="251385"/>
                <a:chOff x="-3916750" y="2838725"/>
                <a:chExt cx="106150" cy="163375"/>
              </a:xfrm>
            </p:grpSpPr>
            <p:sp>
              <p:nvSpPr>
                <p:cNvPr id="2760" name="Google Shape;2760;p5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6" name="Google Shape;2766;p56"/>
              <p:cNvGrpSpPr/>
              <p:nvPr/>
            </p:nvGrpSpPr>
            <p:grpSpPr>
              <a:xfrm>
                <a:off x="-1137754" y="2214606"/>
                <a:ext cx="163333" cy="251385"/>
                <a:chOff x="-3916750" y="2838725"/>
                <a:chExt cx="106150" cy="163375"/>
              </a:xfrm>
            </p:grpSpPr>
            <p:sp>
              <p:nvSpPr>
                <p:cNvPr id="2767" name="Google Shape;2767;p5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3" name="Google Shape;2773;p56"/>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6"/>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6"/>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6"/>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6"/>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6"/>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6"/>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6"/>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6"/>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6"/>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6"/>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6"/>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6"/>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56"/>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6"/>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6"/>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6"/>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6"/>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6"/>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6"/>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6"/>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6"/>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6"/>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6"/>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6"/>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6"/>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6"/>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6"/>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6"/>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6"/>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6"/>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6"/>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6"/>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6"/>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6"/>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6"/>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6"/>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6"/>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6"/>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6"/>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6"/>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6"/>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6"/>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6"/>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6"/>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6"/>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6"/>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6"/>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6"/>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6"/>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6"/>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6"/>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6"/>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6"/>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6"/>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6"/>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6"/>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6"/>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6"/>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6"/>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6"/>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6"/>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6"/>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6"/>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6"/>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6"/>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6"/>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56"/>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6"/>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6"/>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3" name="Google Shape;2843;p56"/>
              <p:cNvGrpSpPr/>
              <p:nvPr/>
            </p:nvGrpSpPr>
            <p:grpSpPr>
              <a:xfrm>
                <a:off x="-3209756" y="2554613"/>
                <a:ext cx="163333" cy="251385"/>
                <a:chOff x="-3916750" y="2838725"/>
                <a:chExt cx="106150" cy="163375"/>
              </a:xfrm>
            </p:grpSpPr>
            <p:sp>
              <p:nvSpPr>
                <p:cNvPr id="2844" name="Google Shape;2844;p5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0" name="Google Shape;2850;p56"/>
              <p:cNvGrpSpPr/>
              <p:nvPr/>
            </p:nvGrpSpPr>
            <p:grpSpPr>
              <a:xfrm>
                <a:off x="-2491885" y="3025377"/>
                <a:ext cx="163333" cy="251385"/>
                <a:chOff x="-3916750" y="2838725"/>
                <a:chExt cx="106150" cy="163375"/>
              </a:xfrm>
            </p:grpSpPr>
            <p:sp>
              <p:nvSpPr>
                <p:cNvPr id="2851" name="Google Shape;2851;p5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57" name="Google Shape;2857;p56"/>
            <p:cNvGrpSpPr/>
            <p:nvPr/>
          </p:nvGrpSpPr>
          <p:grpSpPr>
            <a:xfrm>
              <a:off x="3792143" y="3346195"/>
              <a:ext cx="814292" cy="488991"/>
              <a:chOff x="3357500" y="1620888"/>
              <a:chExt cx="867375" cy="457300"/>
            </a:xfrm>
          </p:grpSpPr>
          <p:sp>
            <p:nvSpPr>
              <p:cNvPr id="2858" name="Google Shape;2858;p5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2" name="Google Shape;2862;p56"/>
            <p:cNvGrpSpPr/>
            <p:nvPr/>
          </p:nvGrpSpPr>
          <p:grpSpPr>
            <a:xfrm>
              <a:off x="3024078" y="2806336"/>
              <a:ext cx="814292" cy="488991"/>
              <a:chOff x="3357500" y="1620888"/>
              <a:chExt cx="867375" cy="457300"/>
            </a:xfrm>
          </p:grpSpPr>
          <p:sp>
            <p:nvSpPr>
              <p:cNvPr id="2863" name="Google Shape;2863;p5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7" name="Google Shape;2867;p56"/>
            <p:cNvGrpSpPr/>
            <p:nvPr/>
          </p:nvGrpSpPr>
          <p:grpSpPr>
            <a:xfrm>
              <a:off x="4482582" y="1987423"/>
              <a:ext cx="814292" cy="488991"/>
              <a:chOff x="3357500" y="1620888"/>
              <a:chExt cx="867375" cy="457300"/>
            </a:xfrm>
          </p:grpSpPr>
          <p:sp>
            <p:nvSpPr>
              <p:cNvPr id="2868" name="Google Shape;2868;p5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2" name="Google Shape;2872;p56"/>
            <p:cNvGrpSpPr/>
            <p:nvPr/>
          </p:nvGrpSpPr>
          <p:grpSpPr>
            <a:xfrm>
              <a:off x="5311667" y="2439653"/>
              <a:ext cx="814292" cy="488991"/>
              <a:chOff x="3357500" y="1620888"/>
              <a:chExt cx="867375" cy="457300"/>
            </a:xfrm>
          </p:grpSpPr>
          <p:sp>
            <p:nvSpPr>
              <p:cNvPr id="2873" name="Google Shape;2873;p5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5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77" name="Google Shape;2877;p56"/>
          <p:cNvGrpSpPr/>
          <p:nvPr/>
        </p:nvGrpSpPr>
        <p:grpSpPr>
          <a:xfrm>
            <a:off x="7611832" y="2912822"/>
            <a:ext cx="1010643" cy="1507753"/>
            <a:chOff x="7237532" y="867522"/>
            <a:chExt cx="1010643" cy="1507753"/>
          </a:xfrm>
        </p:grpSpPr>
        <p:grpSp>
          <p:nvGrpSpPr>
            <p:cNvPr id="2878" name="Google Shape;2878;p56"/>
            <p:cNvGrpSpPr/>
            <p:nvPr/>
          </p:nvGrpSpPr>
          <p:grpSpPr>
            <a:xfrm>
              <a:off x="7237532" y="867522"/>
              <a:ext cx="962959" cy="1016406"/>
              <a:chOff x="-3171395" y="736983"/>
              <a:chExt cx="1712232" cy="1807587"/>
            </a:xfrm>
          </p:grpSpPr>
          <p:grpSp>
            <p:nvGrpSpPr>
              <p:cNvPr id="2879" name="Google Shape;2879;p56"/>
              <p:cNvGrpSpPr/>
              <p:nvPr/>
            </p:nvGrpSpPr>
            <p:grpSpPr>
              <a:xfrm>
                <a:off x="-3128356" y="827596"/>
                <a:ext cx="1626149" cy="1626342"/>
                <a:chOff x="-4570025" y="-195475"/>
                <a:chExt cx="1932900" cy="1932900"/>
              </a:xfrm>
            </p:grpSpPr>
            <p:sp>
              <p:nvSpPr>
                <p:cNvPr id="2880" name="Google Shape;2880;p56"/>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6"/>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2" name="Google Shape;2882;p56"/>
              <p:cNvGrpSpPr/>
              <p:nvPr/>
            </p:nvGrpSpPr>
            <p:grpSpPr>
              <a:xfrm>
                <a:off x="-3171395" y="736983"/>
                <a:ext cx="1712232" cy="1807587"/>
                <a:chOff x="-1141405" y="2245329"/>
                <a:chExt cx="336848" cy="355600"/>
              </a:xfrm>
            </p:grpSpPr>
            <p:sp>
              <p:nvSpPr>
                <p:cNvPr id="2883" name="Google Shape;2883;p56"/>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6"/>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6"/>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56"/>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7" name="Google Shape;2887;p56"/>
            <p:cNvSpPr/>
            <p:nvPr/>
          </p:nvSpPr>
          <p:spPr>
            <a:xfrm>
              <a:off x="7853375" y="1980775"/>
              <a:ext cx="394800" cy="3945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8" name="Google Shape;2888;p56"/>
          <p:cNvSpPr txBox="1"/>
          <p:nvPr>
            <p:ph idx="2" type="subTitle"/>
          </p:nvPr>
        </p:nvSpPr>
        <p:spPr>
          <a:xfrm>
            <a:off x="5559175" y="1798225"/>
            <a:ext cx="22530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Mahrukh Malik</a:t>
            </a:r>
            <a:r>
              <a:rPr lang="en"/>
              <a:t>(</a:t>
            </a:r>
            <a:r>
              <a:rPr lang="en" sz="800"/>
              <a:t>711</a:t>
            </a:r>
            <a:r>
              <a:rPr lang="en"/>
              <a:t>)</a:t>
            </a:r>
            <a:endParaRPr/>
          </a:p>
        </p:txBody>
      </p:sp>
      <p:pic>
        <p:nvPicPr>
          <p:cNvPr id="2889" name="Google Shape;2889;p56"/>
          <p:cNvPicPr preferRelativeResize="0"/>
          <p:nvPr/>
        </p:nvPicPr>
        <p:blipFill>
          <a:blip r:embed="rId3">
            <a:alphaModFix/>
          </a:blip>
          <a:stretch>
            <a:fillRect/>
          </a:stretch>
        </p:blipFill>
        <p:spPr>
          <a:xfrm>
            <a:off x="3132151" y="2838925"/>
            <a:ext cx="2838450" cy="118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39"/>
          <p:cNvSpPr txBox="1"/>
          <p:nvPr>
            <p:ph type="title"/>
          </p:nvPr>
        </p:nvSpPr>
        <p:spPr>
          <a:xfrm>
            <a:off x="1079725" y="1736313"/>
            <a:ext cx="6987000" cy="167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LET’S Begin</a:t>
            </a:r>
            <a:endParaRPr sz="8000"/>
          </a:p>
        </p:txBody>
      </p:sp>
      <p:sp>
        <p:nvSpPr>
          <p:cNvPr id="846" name="Google Shape;846;p39"/>
          <p:cNvSpPr/>
          <p:nvPr/>
        </p:nvSpPr>
        <p:spPr>
          <a:xfrm>
            <a:off x="1079725" y="1096213"/>
            <a:ext cx="6987000" cy="364500"/>
          </a:xfrm>
          <a:prstGeom prst="parallelogram">
            <a:avLst>
              <a:gd fmla="val 25000" name="adj"/>
            </a:avLst>
          </a:prstGeom>
          <a:gradFill>
            <a:gsLst>
              <a:gs pos="0">
                <a:schemeClr val="accen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rot="10800000">
            <a:off x="1082725" y="3682913"/>
            <a:ext cx="6984000" cy="364500"/>
          </a:xfrm>
          <a:prstGeom prst="parallelogram">
            <a:avLst>
              <a:gd fmla="val 25000" name="adj"/>
            </a:avLst>
          </a:prstGeom>
          <a:gradFill>
            <a:gsLst>
              <a:gs pos="0">
                <a:schemeClr val="accen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39"/>
          <p:cNvGrpSpPr/>
          <p:nvPr/>
        </p:nvGrpSpPr>
        <p:grpSpPr>
          <a:xfrm flipH="1">
            <a:off x="7362719" y="1554626"/>
            <a:ext cx="1309552" cy="3623411"/>
            <a:chOff x="4151450" y="18288"/>
            <a:chExt cx="2094278" cy="5794677"/>
          </a:xfrm>
        </p:grpSpPr>
        <p:grpSp>
          <p:nvGrpSpPr>
            <p:cNvPr id="849" name="Google Shape;849;p39"/>
            <p:cNvGrpSpPr/>
            <p:nvPr/>
          </p:nvGrpSpPr>
          <p:grpSpPr>
            <a:xfrm>
              <a:off x="4151450" y="18288"/>
              <a:ext cx="2094278" cy="5794677"/>
              <a:chOff x="4151450" y="18288"/>
              <a:chExt cx="2094278" cy="5794677"/>
            </a:xfrm>
          </p:grpSpPr>
          <p:sp>
            <p:nvSpPr>
              <p:cNvPr id="850" name="Google Shape;850;p39"/>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9"/>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9"/>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9"/>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9"/>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9"/>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9"/>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9"/>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9"/>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9"/>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9"/>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9"/>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9"/>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9"/>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9"/>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9"/>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9"/>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9"/>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9"/>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9"/>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9"/>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9"/>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9"/>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39"/>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39"/>
          <p:cNvGrpSpPr/>
          <p:nvPr/>
        </p:nvGrpSpPr>
        <p:grpSpPr>
          <a:xfrm>
            <a:off x="1786393" y="168573"/>
            <a:ext cx="1706776" cy="1487950"/>
            <a:chOff x="2232600" y="4049963"/>
            <a:chExt cx="2584849" cy="2253446"/>
          </a:xfrm>
        </p:grpSpPr>
        <p:sp>
          <p:nvSpPr>
            <p:cNvPr id="903" name="Google Shape;903;p39"/>
            <p:cNvSpPr/>
            <p:nvPr/>
          </p:nvSpPr>
          <p:spPr>
            <a:xfrm>
              <a:off x="2232600" y="4049963"/>
              <a:ext cx="586500" cy="757388"/>
            </a:xfrm>
            <a:custGeom>
              <a:rect b="b" l="l" r="r" t="t"/>
              <a:pathLst>
                <a:path extrusionOk="0" h="14289" w="11065">
                  <a:moveTo>
                    <a:pt x="3059" y="0"/>
                  </a:moveTo>
                  <a:cubicBezTo>
                    <a:pt x="1245" y="0"/>
                    <a:pt x="0" y="1447"/>
                    <a:pt x="0" y="3950"/>
                  </a:cubicBezTo>
                  <a:cubicBezTo>
                    <a:pt x="0" y="7481"/>
                    <a:pt x="2475" y="11766"/>
                    <a:pt x="5531" y="13532"/>
                  </a:cubicBezTo>
                  <a:cubicBezTo>
                    <a:pt x="6421" y="14045"/>
                    <a:pt x="7261" y="14288"/>
                    <a:pt x="8005" y="14288"/>
                  </a:cubicBezTo>
                  <a:cubicBezTo>
                    <a:pt x="9820" y="14288"/>
                    <a:pt x="11064" y="12842"/>
                    <a:pt x="11064" y="10339"/>
                  </a:cubicBezTo>
                  <a:cubicBezTo>
                    <a:pt x="11064" y="6807"/>
                    <a:pt x="8589" y="2521"/>
                    <a:pt x="5531" y="757"/>
                  </a:cubicBezTo>
                  <a:cubicBezTo>
                    <a:pt x="4642" y="244"/>
                    <a:pt x="3803" y="0"/>
                    <a:pt x="3059"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4" name="Google Shape;904;p39"/>
            <p:cNvGrpSpPr/>
            <p:nvPr/>
          </p:nvGrpSpPr>
          <p:grpSpPr>
            <a:xfrm>
              <a:off x="3280027" y="4685987"/>
              <a:ext cx="1537422" cy="810564"/>
              <a:chOff x="3357500" y="1620888"/>
              <a:chExt cx="867375" cy="457300"/>
            </a:xfrm>
          </p:grpSpPr>
          <p:sp>
            <p:nvSpPr>
              <p:cNvPr id="905" name="Google Shape;905;p39"/>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9"/>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9"/>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39"/>
            <p:cNvSpPr/>
            <p:nvPr/>
          </p:nvSpPr>
          <p:spPr>
            <a:xfrm>
              <a:off x="4036081" y="5619587"/>
              <a:ext cx="659329" cy="388633"/>
            </a:xfrm>
            <a:custGeom>
              <a:rect b="b" l="l" r="r" t="t"/>
              <a:pathLst>
                <a:path extrusionOk="0" h="7332" w="12439">
                  <a:moveTo>
                    <a:pt x="252" y="1"/>
                  </a:moveTo>
                  <a:cubicBezTo>
                    <a:pt x="176" y="1"/>
                    <a:pt x="101" y="40"/>
                    <a:pt x="60" y="112"/>
                  </a:cubicBezTo>
                  <a:cubicBezTo>
                    <a:pt x="0" y="216"/>
                    <a:pt x="36" y="351"/>
                    <a:pt x="140" y="411"/>
                  </a:cubicBezTo>
                  <a:lnTo>
                    <a:pt x="12077" y="7303"/>
                  </a:lnTo>
                  <a:cubicBezTo>
                    <a:pt x="12111" y="7323"/>
                    <a:pt x="12149" y="7332"/>
                    <a:pt x="12186" y="7332"/>
                  </a:cubicBezTo>
                  <a:cubicBezTo>
                    <a:pt x="12263" y="7332"/>
                    <a:pt x="12337" y="7292"/>
                    <a:pt x="12377" y="7221"/>
                  </a:cubicBezTo>
                  <a:cubicBezTo>
                    <a:pt x="12438" y="7117"/>
                    <a:pt x="12403" y="6981"/>
                    <a:pt x="12297" y="6921"/>
                  </a:cubicBezTo>
                  <a:lnTo>
                    <a:pt x="362" y="30"/>
                  </a:lnTo>
                  <a:cubicBezTo>
                    <a:pt x="327" y="10"/>
                    <a:pt x="290" y="1"/>
                    <a:pt x="252" y="1"/>
                  </a:cubicBezTo>
                  <a:close/>
                </a:path>
              </a:pathLst>
            </a:custGeom>
            <a:solidFill>
              <a:srgbClr val="1E1A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9"/>
            <p:cNvSpPr/>
            <p:nvPr/>
          </p:nvSpPr>
          <p:spPr>
            <a:xfrm>
              <a:off x="2472764" y="4254295"/>
              <a:ext cx="243293" cy="283100"/>
            </a:xfrm>
            <a:custGeom>
              <a:rect b="b" l="l" r="r" t="t"/>
              <a:pathLst>
                <a:path extrusionOk="0" h="5341" w="4590">
                  <a:moveTo>
                    <a:pt x="2033" y="0"/>
                  </a:moveTo>
                  <a:cubicBezTo>
                    <a:pt x="1857" y="0"/>
                    <a:pt x="1698" y="43"/>
                    <a:pt x="1562" y="125"/>
                  </a:cubicBezTo>
                  <a:lnTo>
                    <a:pt x="1" y="1026"/>
                  </a:lnTo>
                  <a:lnTo>
                    <a:pt x="2522" y="5341"/>
                  </a:lnTo>
                  <a:lnTo>
                    <a:pt x="4083" y="4439"/>
                  </a:lnTo>
                  <a:cubicBezTo>
                    <a:pt x="4397" y="4253"/>
                    <a:pt x="4589" y="3859"/>
                    <a:pt x="4589" y="3303"/>
                  </a:cubicBezTo>
                  <a:cubicBezTo>
                    <a:pt x="4589" y="2175"/>
                    <a:pt x="3798" y="806"/>
                    <a:pt x="2823" y="242"/>
                  </a:cubicBezTo>
                  <a:cubicBezTo>
                    <a:pt x="2539" y="78"/>
                    <a:pt x="2271"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9"/>
            <p:cNvSpPr/>
            <p:nvPr/>
          </p:nvSpPr>
          <p:spPr>
            <a:xfrm>
              <a:off x="2445943" y="4302052"/>
              <a:ext cx="187320" cy="241968"/>
            </a:xfrm>
            <a:custGeom>
              <a:rect b="b" l="l" r="r" t="t"/>
              <a:pathLst>
                <a:path extrusionOk="0" h="4565" w="3534">
                  <a:moveTo>
                    <a:pt x="979" y="1"/>
                  </a:moveTo>
                  <a:cubicBezTo>
                    <a:pt x="399" y="1"/>
                    <a:pt x="0" y="463"/>
                    <a:pt x="0" y="1263"/>
                  </a:cubicBezTo>
                  <a:cubicBezTo>
                    <a:pt x="0" y="2389"/>
                    <a:pt x="791" y="3760"/>
                    <a:pt x="1768" y="4323"/>
                  </a:cubicBezTo>
                  <a:cubicBezTo>
                    <a:pt x="2052" y="4487"/>
                    <a:pt x="2320" y="4565"/>
                    <a:pt x="2557" y="4565"/>
                  </a:cubicBezTo>
                  <a:cubicBezTo>
                    <a:pt x="3136" y="4565"/>
                    <a:pt x="3534" y="4102"/>
                    <a:pt x="3534" y="3303"/>
                  </a:cubicBezTo>
                  <a:cubicBezTo>
                    <a:pt x="3534" y="2177"/>
                    <a:pt x="2743" y="806"/>
                    <a:pt x="1768" y="242"/>
                  </a:cubicBezTo>
                  <a:cubicBezTo>
                    <a:pt x="1484" y="78"/>
                    <a:pt x="1216" y="1"/>
                    <a:pt x="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9"/>
            <p:cNvSpPr/>
            <p:nvPr/>
          </p:nvSpPr>
          <p:spPr>
            <a:xfrm>
              <a:off x="3524851" y="5169313"/>
              <a:ext cx="1015629" cy="1134095"/>
            </a:xfrm>
            <a:custGeom>
              <a:rect b="b" l="l" r="r" t="t"/>
              <a:pathLst>
                <a:path extrusionOk="0" h="21396" w="19161">
                  <a:moveTo>
                    <a:pt x="8424" y="11258"/>
                  </a:moveTo>
                  <a:lnTo>
                    <a:pt x="10417" y="12411"/>
                  </a:lnTo>
                  <a:lnTo>
                    <a:pt x="9099" y="14489"/>
                  </a:lnTo>
                  <a:lnTo>
                    <a:pt x="9099" y="14490"/>
                  </a:lnTo>
                  <a:lnTo>
                    <a:pt x="7106" y="13338"/>
                  </a:lnTo>
                  <a:lnTo>
                    <a:pt x="8424" y="11258"/>
                  </a:lnTo>
                  <a:close/>
                  <a:moveTo>
                    <a:pt x="6987" y="13524"/>
                  </a:moveTo>
                  <a:lnTo>
                    <a:pt x="8982" y="14675"/>
                  </a:lnTo>
                  <a:lnTo>
                    <a:pt x="7998" y="16227"/>
                  </a:lnTo>
                  <a:cubicBezTo>
                    <a:pt x="7755" y="16611"/>
                    <a:pt x="7621" y="17016"/>
                    <a:pt x="7621" y="17370"/>
                  </a:cubicBezTo>
                  <a:lnTo>
                    <a:pt x="7621" y="18283"/>
                  </a:lnTo>
                  <a:lnTo>
                    <a:pt x="5686" y="17167"/>
                  </a:lnTo>
                  <a:lnTo>
                    <a:pt x="5686" y="15998"/>
                  </a:lnTo>
                  <a:cubicBezTo>
                    <a:pt x="5686" y="15730"/>
                    <a:pt x="5798" y="15401"/>
                    <a:pt x="5993" y="15092"/>
                  </a:cubicBezTo>
                  <a:lnTo>
                    <a:pt x="6987" y="13524"/>
                  </a:lnTo>
                  <a:close/>
                  <a:moveTo>
                    <a:pt x="1853" y="0"/>
                  </a:moveTo>
                  <a:lnTo>
                    <a:pt x="1853" y="1852"/>
                  </a:lnTo>
                  <a:cubicBezTo>
                    <a:pt x="1853" y="4157"/>
                    <a:pt x="2589" y="6432"/>
                    <a:pt x="4078" y="8190"/>
                  </a:cubicBezTo>
                  <a:cubicBezTo>
                    <a:pt x="4635" y="8848"/>
                    <a:pt x="5315" y="9465"/>
                    <a:pt x="6141" y="9942"/>
                  </a:cubicBezTo>
                  <a:lnTo>
                    <a:pt x="8042" y="11038"/>
                  </a:lnTo>
                  <a:lnTo>
                    <a:pt x="5621" y="14856"/>
                  </a:lnTo>
                  <a:cubicBezTo>
                    <a:pt x="5378" y="15238"/>
                    <a:pt x="5246" y="15644"/>
                    <a:pt x="5246" y="15998"/>
                  </a:cubicBezTo>
                  <a:lnTo>
                    <a:pt x="5246" y="16913"/>
                  </a:lnTo>
                  <a:lnTo>
                    <a:pt x="362" y="14093"/>
                  </a:lnTo>
                  <a:cubicBezTo>
                    <a:pt x="328" y="14074"/>
                    <a:pt x="290" y="14064"/>
                    <a:pt x="252" y="14064"/>
                  </a:cubicBezTo>
                  <a:cubicBezTo>
                    <a:pt x="176" y="14064"/>
                    <a:pt x="102" y="14103"/>
                    <a:pt x="61" y="14173"/>
                  </a:cubicBezTo>
                  <a:cubicBezTo>
                    <a:pt x="1" y="14279"/>
                    <a:pt x="36" y="14415"/>
                    <a:pt x="142" y="14475"/>
                  </a:cubicBezTo>
                  <a:lnTo>
                    <a:pt x="12077" y="21366"/>
                  </a:lnTo>
                  <a:cubicBezTo>
                    <a:pt x="12111" y="21386"/>
                    <a:pt x="12149" y="21395"/>
                    <a:pt x="12186" y="21395"/>
                  </a:cubicBezTo>
                  <a:cubicBezTo>
                    <a:pt x="12263" y="21395"/>
                    <a:pt x="12337" y="21355"/>
                    <a:pt x="12379" y="21284"/>
                  </a:cubicBezTo>
                  <a:cubicBezTo>
                    <a:pt x="12439" y="21180"/>
                    <a:pt x="12403" y="21044"/>
                    <a:pt x="12297" y="20984"/>
                  </a:cubicBezTo>
                  <a:lnTo>
                    <a:pt x="8062" y="18539"/>
                  </a:lnTo>
                  <a:lnTo>
                    <a:pt x="8062" y="17370"/>
                  </a:lnTo>
                  <a:cubicBezTo>
                    <a:pt x="8062" y="17102"/>
                    <a:pt x="8175" y="16773"/>
                    <a:pt x="8370" y="16464"/>
                  </a:cubicBezTo>
                  <a:lnTo>
                    <a:pt x="10799" y="12630"/>
                  </a:lnTo>
                  <a:lnTo>
                    <a:pt x="15432" y="15305"/>
                  </a:lnTo>
                  <a:cubicBezTo>
                    <a:pt x="15563" y="15382"/>
                    <a:pt x="15711" y="15420"/>
                    <a:pt x="15858" y="15420"/>
                  </a:cubicBezTo>
                  <a:cubicBezTo>
                    <a:pt x="16006" y="15420"/>
                    <a:pt x="16153" y="15382"/>
                    <a:pt x="16286" y="15305"/>
                  </a:cubicBezTo>
                  <a:lnTo>
                    <a:pt x="19161" y="13646"/>
                  </a:lnTo>
                  <a:lnTo>
                    <a:pt x="19161" y="7242"/>
                  </a:lnTo>
                  <a:lnTo>
                    <a:pt x="15859" y="9148"/>
                  </a:lnTo>
                  <a:lnTo>
                    <a:pt x="15859" y="9148"/>
                  </a:lnTo>
                  <a:lnTo>
                    <a:pt x="18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a:off x="2628915" y="4442302"/>
              <a:ext cx="870819" cy="637226"/>
            </a:xfrm>
            <a:custGeom>
              <a:rect b="b" l="l" r="r" t="t"/>
              <a:pathLst>
                <a:path extrusionOk="0" h="12022" w="16429">
                  <a:moveTo>
                    <a:pt x="0" y="0"/>
                  </a:moveTo>
                  <a:lnTo>
                    <a:pt x="0" y="1214"/>
                  </a:lnTo>
                  <a:lnTo>
                    <a:pt x="16428" y="12021"/>
                  </a:lnTo>
                  <a:lnTo>
                    <a:pt x="16428" y="94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9"/>
            <p:cNvSpPr/>
            <p:nvPr/>
          </p:nvSpPr>
          <p:spPr>
            <a:xfrm>
              <a:off x="2628915" y="4394598"/>
              <a:ext cx="953401" cy="550457"/>
            </a:xfrm>
            <a:custGeom>
              <a:rect b="b" l="l" r="r" t="t"/>
              <a:pathLst>
                <a:path extrusionOk="0" h="10385" w="17987">
                  <a:moveTo>
                    <a:pt x="1558" y="0"/>
                  </a:moveTo>
                  <a:lnTo>
                    <a:pt x="0" y="900"/>
                  </a:lnTo>
                  <a:lnTo>
                    <a:pt x="16428" y="10385"/>
                  </a:lnTo>
                  <a:lnTo>
                    <a:pt x="17987" y="9485"/>
                  </a:lnTo>
                  <a:lnTo>
                    <a:pt x="1558" y="0"/>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9"/>
            <p:cNvSpPr/>
            <p:nvPr/>
          </p:nvSpPr>
          <p:spPr>
            <a:xfrm>
              <a:off x="3446087" y="4914096"/>
              <a:ext cx="216313" cy="297305"/>
            </a:xfrm>
            <a:custGeom>
              <a:rect b="b" l="l" r="r" t="t"/>
              <a:pathLst>
                <a:path extrusionOk="0" h="5609" w="4081">
                  <a:moveTo>
                    <a:pt x="2" y="1"/>
                  </a:moveTo>
                  <a:lnTo>
                    <a:pt x="1" y="2419"/>
                  </a:lnTo>
                  <a:lnTo>
                    <a:pt x="3236" y="5609"/>
                  </a:lnTo>
                  <a:lnTo>
                    <a:pt x="4080" y="3214"/>
                  </a:lnTo>
                  <a:cubicBezTo>
                    <a:pt x="4080" y="3214"/>
                    <a:pt x="1704" y="701"/>
                    <a:pt x="1704" y="670"/>
                  </a:cubicBezTo>
                  <a:cubicBezTo>
                    <a:pt x="1704" y="639"/>
                    <a:pt x="2" y="1"/>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3446193" y="4865915"/>
              <a:ext cx="1082733" cy="627685"/>
            </a:xfrm>
            <a:custGeom>
              <a:rect b="b" l="l" r="r" t="t"/>
              <a:pathLst>
                <a:path extrusionOk="0" h="11842" w="20427">
                  <a:moveTo>
                    <a:pt x="1543" y="1"/>
                  </a:moveTo>
                  <a:lnTo>
                    <a:pt x="0" y="910"/>
                  </a:lnTo>
                  <a:lnTo>
                    <a:pt x="3230" y="4603"/>
                  </a:lnTo>
                  <a:lnTo>
                    <a:pt x="15767" y="11842"/>
                  </a:lnTo>
                  <a:lnTo>
                    <a:pt x="20426" y="9134"/>
                  </a:lnTo>
                  <a:lnTo>
                    <a:pt x="7916" y="1913"/>
                  </a:lnTo>
                  <a:lnTo>
                    <a:pt x="1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4461230" y="5574109"/>
              <a:ext cx="275997" cy="410153"/>
            </a:xfrm>
            <a:custGeom>
              <a:rect b="b" l="l" r="r" t="t"/>
              <a:pathLst>
                <a:path extrusionOk="0" h="7738" w="5207">
                  <a:moveTo>
                    <a:pt x="5206" y="0"/>
                  </a:moveTo>
                  <a:lnTo>
                    <a:pt x="1121" y="2377"/>
                  </a:lnTo>
                  <a:lnTo>
                    <a:pt x="1" y="7738"/>
                  </a:lnTo>
                  <a:lnTo>
                    <a:pt x="1" y="7738"/>
                  </a:lnTo>
                  <a:lnTo>
                    <a:pt x="4086" y="5361"/>
                  </a:lnTo>
                  <a:lnTo>
                    <a:pt x="520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9"/>
            <p:cNvSpPr/>
            <p:nvPr/>
          </p:nvSpPr>
          <p:spPr>
            <a:xfrm>
              <a:off x="4494835" y="5653192"/>
              <a:ext cx="202002" cy="284531"/>
            </a:xfrm>
            <a:custGeom>
              <a:rect b="b" l="l" r="r" t="t"/>
              <a:pathLst>
                <a:path extrusionOk="0" h="5368" w="3811">
                  <a:moveTo>
                    <a:pt x="3811" y="1"/>
                  </a:moveTo>
                  <a:lnTo>
                    <a:pt x="753" y="1766"/>
                  </a:lnTo>
                  <a:lnTo>
                    <a:pt x="1" y="5367"/>
                  </a:lnTo>
                  <a:lnTo>
                    <a:pt x="3062" y="3586"/>
                  </a:lnTo>
                  <a:lnTo>
                    <a:pt x="38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9"/>
            <p:cNvSpPr/>
            <p:nvPr/>
          </p:nvSpPr>
          <p:spPr>
            <a:xfrm>
              <a:off x="4500878" y="5528207"/>
              <a:ext cx="236349" cy="171895"/>
            </a:xfrm>
            <a:custGeom>
              <a:rect b="b" l="l" r="r" t="t"/>
              <a:pathLst>
                <a:path extrusionOk="0" h="3243" w="4459">
                  <a:moveTo>
                    <a:pt x="4086" y="0"/>
                  </a:moveTo>
                  <a:lnTo>
                    <a:pt x="1" y="2377"/>
                  </a:lnTo>
                  <a:lnTo>
                    <a:pt x="373" y="3243"/>
                  </a:lnTo>
                  <a:lnTo>
                    <a:pt x="4458" y="866"/>
                  </a:lnTo>
                  <a:lnTo>
                    <a:pt x="4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4281863" y="5350059"/>
              <a:ext cx="435595" cy="304143"/>
            </a:xfrm>
            <a:custGeom>
              <a:rect b="b" l="l" r="r" t="t"/>
              <a:pathLst>
                <a:path extrusionOk="0" h="5738" w="8218">
                  <a:moveTo>
                    <a:pt x="4660" y="0"/>
                  </a:moveTo>
                  <a:lnTo>
                    <a:pt x="1" y="2708"/>
                  </a:lnTo>
                  <a:lnTo>
                    <a:pt x="4133" y="5738"/>
                  </a:lnTo>
                  <a:lnTo>
                    <a:pt x="8218" y="3361"/>
                  </a:lnTo>
                  <a:lnTo>
                    <a:pt x="46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9"/>
            <p:cNvSpPr/>
            <p:nvPr/>
          </p:nvSpPr>
          <p:spPr>
            <a:xfrm>
              <a:off x="3617397" y="5109842"/>
              <a:ext cx="903258" cy="874423"/>
            </a:xfrm>
            <a:custGeom>
              <a:rect b="b" l="l" r="r" t="t"/>
              <a:pathLst>
                <a:path extrusionOk="0" h="16497" w="17041">
                  <a:moveTo>
                    <a:pt x="0" y="1"/>
                  </a:moveTo>
                  <a:lnTo>
                    <a:pt x="4" y="1916"/>
                  </a:lnTo>
                  <a:lnTo>
                    <a:pt x="3114" y="5103"/>
                  </a:lnTo>
                  <a:lnTo>
                    <a:pt x="9963" y="9058"/>
                  </a:lnTo>
                  <a:lnTo>
                    <a:pt x="11274" y="12973"/>
                  </a:lnTo>
                  <a:cubicBezTo>
                    <a:pt x="11568" y="13851"/>
                    <a:pt x="12194" y="14580"/>
                    <a:pt x="13018" y="15005"/>
                  </a:cubicBezTo>
                  <a:lnTo>
                    <a:pt x="15921" y="16497"/>
                  </a:lnTo>
                  <a:lnTo>
                    <a:pt x="17041" y="11136"/>
                  </a:lnTo>
                  <a:lnTo>
                    <a:pt x="16669" y="10270"/>
                  </a:lnTo>
                  <a:lnTo>
                    <a:pt x="12537" y="7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9"/>
            <p:cNvSpPr/>
            <p:nvPr/>
          </p:nvSpPr>
          <p:spPr>
            <a:xfrm>
              <a:off x="3747630" y="5036643"/>
              <a:ext cx="316069" cy="131982"/>
            </a:xfrm>
            <a:custGeom>
              <a:rect b="b" l="l" r="r" t="t"/>
              <a:pathLst>
                <a:path extrusionOk="0" h="2490" w="5963">
                  <a:moveTo>
                    <a:pt x="3073" y="1"/>
                  </a:moveTo>
                  <a:lnTo>
                    <a:pt x="0" y="1791"/>
                  </a:lnTo>
                  <a:lnTo>
                    <a:pt x="2889" y="2489"/>
                  </a:lnTo>
                  <a:lnTo>
                    <a:pt x="5962" y="699"/>
                  </a:lnTo>
                  <a:lnTo>
                    <a:pt x="3073"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9"/>
            <p:cNvSpPr/>
            <p:nvPr/>
          </p:nvSpPr>
          <p:spPr>
            <a:xfrm>
              <a:off x="3900707" y="5073640"/>
              <a:ext cx="360858" cy="209211"/>
            </a:xfrm>
            <a:custGeom>
              <a:rect b="b" l="l" r="r" t="t"/>
              <a:pathLst>
                <a:path extrusionOk="0" h="3947" w="6808">
                  <a:moveTo>
                    <a:pt x="3074" y="1"/>
                  </a:moveTo>
                  <a:lnTo>
                    <a:pt x="1" y="1791"/>
                  </a:lnTo>
                  <a:lnTo>
                    <a:pt x="3734" y="3946"/>
                  </a:lnTo>
                  <a:lnTo>
                    <a:pt x="6807" y="215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9"/>
            <p:cNvSpPr/>
            <p:nvPr/>
          </p:nvSpPr>
          <p:spPr>
            <a:xfrm>
              <a:off x="4098573" y="5187865"/>
              <a:ext cx="315857" cy="234653"/>
            </a:xfrm>
            <a:custGeom>
              <a:rect b="b" l="l" r="r" t="t"/>
              <a:pathLst>
                <a:path extrusionOk="0" h="4427" w="5959">
                  <a:moveTo>
                    <a:pt x="3074" y="1"/>
                  </a:moveTo>
                  <a:lnTo>
                    <a:pt x="1" y="1791"/>
                  </a:lnTo>
                  <a:lnTo>
                    <a:pt x="2884" y="4426"/>
                  </a:lnTo>
                  <a:lnTo>
                    <a:pt x="5958" y="263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9"/>
            <p:cNvSpPr/>
            <p:nvPr/>
          </p:nvSpPr>
          <p:spPr>
            <a:xfrm>
              <a:off x="3747630" y="5131574"/>
              <a:ext cx="503813" cy="290944"/>
            </a:xfrm>
            <a:custGeom>
              <a:rect b="b" l="l" r="r" t="t"/>
              <a:pathLst>
                <a:path extrusionOk="0" h="5489" w="9505">
                  <a:moveTo>
                    <a:pt x="0" y="0"/>
                  </a:moveTo>
                  <a:lnTo>
                    <a:pt x="9505" y="5488"/>
                  </a:lnTo>
                  <a:lnTo>
                    <a:pt x="6622" y="2853"/>
                  </a:lnTo>
                  <a:lnTo>
                    <a:pt x="2889" y="69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9"/>
            <p:cNvSpPr/>
            <p:nvPr/>
          </p:nvSpPr>
          <p:spPr>
            <a:xfrm>
              <a:off x="3996857" y="5142811"/>
              <a:ext cx="178786" cy="86080"/>
            </a:xfrm>
            <a:custGeom>
              <a:rect b="b" l="l" r="r" t="t"/>
              <a:pathLst>
                <a:path extrusionOk="0" h="1624" w="3373">
                  <a:moveTo>
                    <a:pt x="5" y="0"/>
                  </a:moveTo>
                  <a:lnTo>
                    <a:pt x="5" y="643"/>
                  </a:lnTo>
                  <a:cubicBezTo>
                    <a:pt x="0" y="894"/>
                    <a:pt x="165" y="1148"/>
                    <a:pt x="497" y="1339"/>
                  </a:cubicBezTo>
                  <a:cubicBezTo>
                    <a:pt x="826" y="1529"/>
                    <a:pt x="1257" y="1624"/>
                    <a:pt x="1688" y="1624"/>
                  </a:cubicBezTo>
                  <a:cubicBezTo>
                    <a:pt x="2119" y="1624"/>
                    <a:pt x="2550" y="1529"/>
                    <a:pt x="2878" y="1339"/>
                  </a:cubicBezTo>
                  <a:cubicBezTo>
                    <a:pt x="3204" y="1151"/>
                    <a:pt x="3369" y="906"/>
                    <a:pt x="3372" y="660"/>
                  </a:cubicBezTo>
                  <a:lnTo>
                    <a:pt x="3372" y="19"/>
                  </a:lnTo>
                  <a:lnTo>
                    <a:pt x="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9"/>
            <p:cNvSpPr/>
            <p:nvPr/>
          </p:nvSpPr>
          <p:spPr>
            <a:xfrm>
              <a:off x="3988376" y="5091767"/>
              <a:ext cx="195959" cy="103148"/>
            </a:xfrm>
            <a:custGeom>
              <a:rect b="b" l="l" r="r" t="t"/>
              <a:pathLst>
                <a:path extrusionOk="0" h="1946" w="3697">
                  <a:moveTo>
                    <a:pt x="1848" y="0"/>
                  </a:moveTo>
                  <a:cubicBezTo>
                    <a:pt x="1417" y="0"/>
                    <a:pt x="986" y="95"/>
                    <a:pt x="657" y="285"/>
                  </a:cubicBezTo>
                  <a:cubicBezTo>
                    <a:pt x="0" y="665"/>
                    <a:pt x="0" y="1280"/>
                    <a:pt x="657" y="1660"/>
                  </a:cubicBezTo>
                  <a:cubicBezTo>
                    <a:pt x="986" y="1850"/>
                    <a:pt x="1417" y="1945"/>
                    <a:pt x="1848" y="1945"/>
                  </a:cubicBezTo>
                  <a:cubicBezTo>
                    <a:pt x="2280" y="1945"/>
                    <a:pt x="2711" y="1850"/>
                    <a:pt x="3040" y="1660"/>
                  </a:cubicBezTo>
                  <a:cubicBezTo>
                    <a:pt x="3697" y="1280"/>
                    <a:pt x="3697" y="665"/>
                    <a:pt x="3040" y="285"/>
                  </a:cubicBezTo>
                  <a:cubicBezTo>
                    <a:pt x="2711" y="95"/>
                    <a:pt x="2280" y="0"/>
                    <a:pt x="1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9"/>
            <p:cNvSpPr/>
            <p:nvPr/>
          </p:nvSpPr>
          <p:spPr>
            <a:xfrm>
              <a:off x="2672432" y="4418556"/>
              <a:ext cx="812461" cy="469041"/>
            </a:xfrm>
            <a:custGeom>
              <a:rect b="b" l="l" r="r" t="t"/>
              <a:pathLst>
                <a:path extrusionOk="0" h="8849" w="15328">
                  <a:moveTo>
                    <a:pt x="734" y="1"/>
                  </a:moveTo>
                  <a:lnTo>
                    <a:pt x="1" y="424"/>
                  </a:lnTo>
                  <a:lnTo>
                    <a:pt x="14594" y="8848"/>
                  </a:lnTo>
                  <a:lnTo>
                    <a:pt x="15327" y="8425"/>
                  </a:lnTo>
                  <a:lnTo>
                    <a:pt x="7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9"/>
            <p:cNvSpPr/>
            <p:nvPr/>
          </p:nvSpPr>
          <p:spPr>
            <a:xfrm>
              <a:off x="2672432" y="4418556"/>
              <a:ext cx="38959" cy="44895"/>
            </a:xfrm>
            <a:custGeom>
              <a:rect b="b" l="l" r="r" t="t"/>
              <a:pathLst>
                <a:path extrusionOk="0" h="847" w="735">
                  <a:moveTo>
                    <a:pt x="734" y="1"/>
                  </a:moveTo>
                  <a:lnTo>
                    <a:pt x="1" y="424"/>
                  </a:lnTo>
                  <a:lnTo>
                    <a:pt x="734" y="847"/>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9"/>
            <p:cNvSpPr/>
            <p:nvPr/>
          </p:nvSpPr>
          <p:spPr>
            <a:xfrm>
              <a:off x="2506051" y="4390199"/>
              <a:ext cx="57033" cy="68058"/>
            </a:xfrm>
            <a:custGeom>
              <a:rect b="b" l="l" r="r" t="t"/>
              <a:pathLst>
                <a:path extrusionOk="0" h="1284" w="1076">
                  <a:moveTo>
                    <a:pt x="0" y="246"/>
                  </a:moveTo>
                  <a:lnTo>
                    <a:pt x="348" y="46"/>
                  </a:lnTo>
                  <a:cubicBezTo>
                    <a:pt x="425" y="0"/>
                    <a:pt x="531" y="6"/>
                    <a:pt x="651" y="74"/>
                  </a:cubicBezTo>
                  <a:cubicBezTo>
                    <a:pt x="885" y="209"/>
                    <a:pt x="1075" y="539"/>
                    <a:pt x="1075" y="809"/>
                  </a:cubicBezTo>
                  <a:cubicBezTo>
                    <a:pt x="1075" y="943"/>
                    <a:pt x="1028" y="1038"/>
                    <a:pt x="954" y="1083"/>
                  </a:cubicBezTo>
                  <a:lnTo>
                    <a:pt x="606" y="12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9"/>
            <p:cNvSpPr/>
            <p:nvPr/>
          </p:nvSpPr>
          <p:spPr>
            <a:xfrm>
              <a:off x="2490891" y="4397354"/>
              <a:ext cx="59737" cy="69596"/>
            </a:xfrm>
            <a:custGeom>
              <a:rect b="b" l="l" r="r" t="t"/>
              <a:pathLst>
                <a:path extrusionOk="0" h="1313" w="1127">
                  <a:moveTo>
                    <a:pt x="0" y="277"/>
                  </a:moveTo>
                  <a:lnTo>
                    <a:pt x="398" y="47"/>
                  </a:lnTo>
                  <a:cubicBezTo>
                    <a:pt x="475" y="1"/>
                    <a:pt x="583" y="7"/>
                    <a:pt x="701" y="74"/>
                  </a:cubicBezTo>
                  <a:cubicBezTo>
                    <a:pt x="937" y="210"/>
                    <a:pt x="1126" y="539"/>
                    <a:pt x="1126" y="810"/>
                  </a:cubicBezTo>
                  <a:cubicBezTo>
                    <a:pt x="1126" y="943"/>
                    <a:pt x="1080" y="1037"/>
                    <a:pt x="1004" y="1083"/>
                  </a:cubicBezTo>
                  <a:lnTo>
                    <a:pt x="606" y="1313"/>
                  </a:lnTo>
                  <a:lnTo>
                    <a:pt x="0" y="27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9"/>
            <p:cNvSpPr/>
            <p:nvPr/>
          </p:nvSpPr>
          <p:spPr>
            <a:xfrm>
              <a:off x="2484425" y="4410447"/>
              <a:ext cx="45054" cy="58146"/>
            </a:xfrm>
            <a:custGeom>
              <a:rect b="b" l="l" r="r" t="t"/>
              <a:pathLst>
                <a:path extrusionOk="0" h="1097" w="850">
                  <a:moveTo>
                    <a:pt x="235" y="0"/>
                  </a:moveTo>
                  <a:cubicBezTo>
                    <a:pt x="96" y="0"/>
                    <a:pt x="1" y="111"/>
                    <a:pt x="1" y="303"/>
                  </a:cubicBezTo>
                  <a:cubicBezTo>
                    <a:pt x="1" y="573"/>
                    <a:pt x="191" y="903"/>
                    <a:pt x="425" y="1038"/>
                  </a:cubicBezTo>
                  <a:cubicBezTo>
                    <a:pt x="493" y="1077"/>
                    <a:pt x="558" y="1096"/>
                    <a:pt x="615" y="1096"/>
                  </a:cubicBezTo>
                  <a:cubicBezTo>
                    <a:pt x="754" y="1096"/>
                    <a:pt x="850" y="985"/>
                    <a:pt x="850" y="793"/>
                  </a:cubicBezTo>
                  <a:cubicBezTo>
                    <a:pt x="850" y="523"/>
                    <a:pt x="659" y="193"/>
                    <a:pt x="425" y="58"/>
                  </a:cubicBezTo>
                  <a:cubicBezTo>
                    <a:pt x="357" y="19"/>
                    <a:pt x="293" y="0"/>
                    <a:pt x="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9"/>
            <p:cNvSpPr/>
            <p:nvPr/>
          </p:nvSpPr>
          <p:spPr>
            <a:xfrm>
              <a:off x="4037936" y="5109365"/>
              <a:ext cx="99437" cy="59896"/>
            </a:xfrm>
            <a:custGeom>
              <a:rect b="b" l="l" r="r" t="t"/>
              <a:pathLst>
                <a:path extrusionOk="0" h="1130" w="1876">
                  <a:moveTo>
                    <a:pt x="2" y="1"/>
                  </a:moveTo>
                  <a:lnTo>
                    <a:pt x="2" y="584"/>
                  </a:lnTo>
                  <a:cubicBezTo>
                    <a:pt x="1" y="724"/>
                    <a:pt x="91" y="864"/>
                    <a:pt x="276" y="971"/>
                  </a:cubicBezTo>
                  <a:cubicBezTo>
                    <a:pt x="459" y="1077"/>
                    <a:pt x="699" y="1129"/>
                    <a:pt x="939" y="1129"/>
                  </a:cubicBezTo>
                  <a:cubicBezTo>
                    <a:pt x="1179" y="1129"/>
                    <a:pt x="1419" y="1077"/>
                    <a:pt x="1602" y="971"/>
                  </a:cubicBezTo>
                  <a:cubicBezTo>
                    <a:pt x="1782" y="867"/>
                    <a:pt x="1874" y="730"/>
                    <a:pt x="1876" y="593"/>
                  </a:cubicBezTo>
                  <a:lnTo>
                    <a:pt x="1876" y="11"/>
                  </a:lnTo>
                  <a:lnTo>
                    <a:pt x="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9"/>
            <p:cNvSpPr/>
            <p:nvPr/>
          </p:nvSpPr>
          <p:spPr>
            <a:xfrm>
              <a:off x="4033218" y="5081007"/>
              <a:ext cx="109031" cy="57351"/>
            </a:xfrm>
            <a:custGeom>
              <a:rect b="b" l="l" r="r" t="t"/>
              <a:pathLst>
                <a:path extrusionOk="0" h="1082" w="2057">
                  <a:moveTo>
                    <a:pt x="1028" y="1"/>
                  </a:moveTo>
                  <a:cubicBezTo>
                    <a:pt x="788" y="1"/>
                    <a:pt x="549" y="53"/>
                    <a:pt x="366" y="159"/>
                  </a:cubicBezTo>
                  <a:cubicBezTo>
                    <a:pt x="0" y="370"/>
                    <a:pt x="0" y="713"/>
                    <a:pt x="366" y="923"/>
                  </a:cubicBezTo>
                  <a:cubicBezTo>
                    <a:pt x="549" y="1029"/>
                    <a:pt x="788" y="1081"/>
                    <a:pt x="1028" y="1081"/>
                  </a:cubicBezTo>
                  <a:cubicBezTo>
                    <a:pt x="1268" y="1081"/>
                    <a:pt x="1508" y="1029"/>
                    <a:pt x="1691" y="923"/>
                  </a:cubicBezTo>
                  <a:cubicBezTo>
                    <a:pt x="2057" y="713"/>
                    <a:pt x="2057" y="370"/>
                    <a:pt x="1691" y="159"/>
                  </a:cubicBezTo>
                  <a:cubicBezTo>
                    <a:pt x="1508" y="53"/>
                    <a:pt x="1268"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9"/>
            <p:cNvSpPr/>
            <p:nvPr/>
          </p:nvSpPr>
          <p:spPr>
            <a:xfrm>
              <a:off x="4056275" y="5039611"/>
              <a:ext cx="62705" cy="86769"/>
            </a:xfrm>
            <a:custGeom>
              <a:rect b="b" l="l" r="r" t="t"/>
              <a:pathLst>
                <a:path extrusionOk="0" h="1637" w="1183">
                  <a:moveTo>
                    <a:pt x="2" y="0"/>
                  </a:moveTo>
                  <a:lnTo>
                    <a:pt x="2" y="1260"/>
                  </a:lnTo>
                  <a:cubicBezTo>
                    <a:pt x="1" y="1347"/>
                    <a:pt x="58" y="1437"/>
                    <a:pt x="174" y="1503"/>
                  </a:cubicBezTo>
                  <a:cubicBezTo>
                    <a:pt x="405" y="1637"/>
                    <a:pt x="779" y="1637"/>
                    <a:pt x="1010" y="1503"/>
                  </a:cubicBezTo>
                  <a:cubicBezTo>
                    <a:pt x="1124" y="1438"/>
                    <a:pt x="1180" y="1352"/>
                    <a:pt x="1182" y="1266"/>
                  </a:cubicBezTo>
                  <a:lnTo>
                    <a:pt x="1182" y="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9"/>
            <p:cNvSpPr/>
            <p:nvPr/>
          </p:nvSpPr>
          <p:spPr>
            <a:xfrm>
              <a:off x="4053254" y="5027844"/>
              <a:ext cx="68694" cy="36202"/>
            </a:xfrm>
            <a:custGeom>
              <a:rect b="b" l="l" r="r" t="t"/>
              <a:pathLst>
                <a:path extrusionOk="0" h="683" w="1296">
                  <a:moveTo>
                    <a:pt x="649" y="0"/>
                  </a:moveTo>
                  <a:cubicBezTo>
                    <a:pt x="498" y="0"/>
                    <a:pt x="347" y="34"/>
                    <a:pt x="231" y="100"/>
                  </a:cubicBezTo>
                  <a:cubicBezTo>
                    <a:pt x="1" y="233"/>
                    <a:pt x="1" y="450"/>
                    <a:pt x="231" y="582"/>
                  </a:cubicBezTo>
                  <a:cubicBezTo>
                    <a:pt x="347" y="649"/>
                    <a:pt x="498" y="682"/>
                    <a:pt x="649" y="682"/>
                  </a:cubicBezTo>
                  <a:cubicBezTo>
                    <a:pt x="800" y="682"/>
                    <a:pt x="951" y="649"/>
                    <a:pt x="1067" y="582"/>
                  </a:cubicBezTo>
                  <a:cubicBezTo>
                    <a:pt x="1296" y="450"/>
                    <a:pt x="1296" y="233"/>
                    <a:pt x="1067" y="100"/>
                  </a:cubicBezTo>
                  <a:cubicBezTo>
                    <a:pt x="951" y="34"/>
                    <a:pt x="800" y="0"/>
                    <a:pt x="6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9"/>
            <p:cNvSpPr/>
            <p:nvPr/>
          </p:nvSpPr>
          <p:spPr>
            <a:xfrm>
              <a:off x="2232653" y="4069786"/>
              <a:ext cx="586341" cy="717688"/>
            </a:xfrm>
            <a:custGeom>
              <a:rect b="b" l="l" r="r" t="t"/>
              <a:pathLst>
                <a:path extrusionOk="0" h="13540" w="11062">
                  <a:moveTo>
                    <a:pt x="1610" y="0"/>
                  </a:moveTo>
                  <a:cubicBezTo>
                    <a:pt x="617" y="578"/>
                    <a:pt x="4" y="1809"/>
                    <a:pt x="1" y="3559"/>
                  </a:cubicBezTo>
                  <a:lnTo>
                    <a:pt x="5497" y="6733"/>
                  </a:lnTo>
                  <a:lnTo>
                    <a:pt x="1610" y="0"/>
                  </a:lnTo>
                  <a:close/>
                  <a:moveTo>
                    <a:pt x="5546" y="392"/>
                  </a:moveTo>
                  <a:lnTo>
                    <a:pt x="5546" y="6737"/>
                  </a:lnTo>
                  <a:lnTo>
                    <a:pt x="9433" y="4493"/>
                  </a:lnTo>
                  <a:cubicBezTo>
                    <a:pt x="8436" y="2773"/>
                    <a:pt x="7064" y="1272"/>
                    <a:pt x="5546" y="392"/>
                  </a:cubicBezTo>
                  <a:close/>
                  <a:moveTo>
                    <a:pt x="5517" y="6802"/>
                  </a:moveTo>
                  <a:lnTo>
                    <a:pt x="1630" y="9046"/>
                  </a:lnTo>
                  <a:cubicBezTo>
                    <a:pt x="2626" y="10767"/>
                    <a:pt x="3998" y="12267"/>
                    <a:pt x="5517" y="13149"/>
                  </a:cubicBezTo>
                  <a:lnTo>
                    <a:pt x="5517" y="6802"/>
                  </a:lnTo>
                  <a:close/>
                  <a:moveTo>
                    <a:pt x="5566" y="6807"/>
                  </a:moveTo>
                  <a:lnTo>
                    <a:pt x="9453" y="13539"/>
                  </a:lnTo>
                  <a:cubicBezTo>
                    <a:pt x="10445" y="12961"/>
                    <a:pt x="11059" y="11730"/>
                    <a:pt x="11062" y="9980"/>
                  </a:cubicBezTo>
                  <a:lnTo>
                    <a:pt x="5566" y="6807"/>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39"/>
          <p:cNvGrpSpPr/>
          <p:nvPr/>
        </p:nvGrpSpPr>
        <p:grpSpPr>
          <a:xfrm flipH="1">
            <a:off x="1729965" y="3487125"/>
            <a:ext cx="1457593" cy="1069711"/>
            <a:chOff x="746248" y="747560"/>
            <a:chExt cx="3070556" cy="2253447"/>
          </a:xfrm>
        </p:grpSpPr>
        <p:sp>
          <p:nvSpPr>
            <p:cNvPr id="939" name="Google Shape;939;p39"/>
            <p:cNvSpPr/>
            <p:nvPr/>
          </p:nvSpPr>
          <p:spPr>
            <a:xfrm>
              <a:off x="1051108" y="1350543"/>
              <a:ext cx="65548" cy="80903"/>
            </a:xfrm>
            <a:custGeom>
              <a:rect b="b" l="l" r="r" t="t"/>
              <a:pathLst>
                <a:path extrusionOk="0" h="1765" w="1430">
                  <a:moveTo>
                    <a:pt x="1429" y="297"/>
                  </a:moveTo>
                  <a:lnTo>
                    <a:pt x="1031" y="66"/>
                  </a:lnTo>
                  <a:cubicBezTo>
                    <a:pt x="922" y="0"/>
                    <a:pt x="770" y="9"/>
                    <a:pt x="602" y="106"/>
                  </a:cubicBezTo>
                  <a:cubicBezTo>
                    <a:pt x="270" y="297"/>
                    <a:pt x="0" y="765"/>
                    <a:pt x="0" y="1148"/>
                  </a:cubicBezTo>
                  <a:cubicBezTo>
                    <a:pt x="0" y="1337"/>
                    <a:pt x="67" y="1471"/>
                    <a:pt x="173" y="1534"/>
                  </a:cubicBezTo>
                  <a:lnTo>
                    <a:pt x="571" y="1765"/>
                  </a:lnTo>
                  <a:lnTo>
                    <a:pt x="1429" y="297"/>
                  </a:lnTo>
                  <a:close/>
                </a:path>
              </a:pathLst>
            </a:custGeom>
            <a:solidFill>
              <a:srgbClr val="E2D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9"/>
            <p:cNvSpPr/>
            <p:nvPr/>
          </p:nvSpPr>
          <p:spPr>
            <a:xfrm>
              <a:off x="746248" y="944842"/>
              <a:ext cx="701864" cy="906070"/>
            </a:xfrm>
            <a:custGeom>
              <a:rect b="b" l="l" r="r" t="t"/>
              <a:pathLst>
                <a:path extrusionOk="0" h="19767" w="15312">
                  <a:moveTo>
                    <a:pt x="11078" y="0"/>
                  </a:moveTo>
                  <a:cubicBezTo>
                    <a:pt x="10025" y="0"/>
                    <a:pt x="8855" y="351"/>
                    <a:pt x="7656" y="1043"/>
                  </a:cubicBezTo>
                  <a:cubicBezTo>
                    <a:pt x="5625" y="2215"/>
                    <a:pt x="3678" y="4270"/>
                    <a:pt x="2243" y="6758"/>
                  </a:cubicBezTo>
                  <a:cubicBezTo>
                    <a:pt x="806" y="9245"/>
                    <a:pt x="0" y="11958"/>
                    <a:pt x="0" y="14303"/>
                  </a:cubicBezTo>
                  <a:cubicBezTo>
                    <a:pt x="0" y="16647"/>
                    <a:pt x="806" y="18430"/>
                    <a:pt x="2243" y="19259"/>
                  </a:cubicBezTo>
                  <a:cubicBezTo>
                    <a:pt x="2830" y="19598"/>
                    <a:pt x="3504" y="19766"/>
                    <a:pt x="4233" y="19766"/>
                  </a:cubicBezTo>
                  <a:cubicBezTo>
                    <a:pt x="5286" y="19766"/>
                    <a:pt x="6457" y="19416"/>
                    <a:pt x="7656" y="18723"/>
                  </a:cubicBezTo>
                  <a:cubicBezTo>
                    <a:pt x="9686" y="17551"/>
                    <a:pt x="11634" y="15495"/>
                    <a:pt x="13069" y="13009"/>
                  </a:cubicBezTo>
                  <a:cubicBezTo>
                    <a:pt x="14504" y="10522"/>
                    <a:pt x="15312" y="7808"/>
                    <a:pt x="15312" y="5464"/>
                  </a:cubicBezTo>
                  <a:cubicBezTo>
                    <a:pt x="15312" y="3118"/>
                    <a:pt x="14504" y="1336"/>
                    <a:pt x="13069" y="508"/>
                  </a:cubicBezTo>
                  <a:cubicBezTo>
                    <a:pt x="12481" y="169"/>
                    <a:pt x="11808" y="0"/>
                    <a:pt x="11078"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9"/>
            <p:cNvSpPr/>
            <p:nvPr/>
          </p:nvSpPr>
          <p:spPr>
            <a:xfrm>
              <a:off x="746294" y="968448"/>
              <a:ext cx="701772" cy="858903"/>
            </a:xfrm>
            <a:custGeom>
              <a:rect b="b" l="l" r="r" t="t"/>
              <a:pathLst>
                <a:path extrusionOk="0" h="18738" w="15310">
                  <a:moveTo>
                    <a:pt x="13083" y="1"/>
                  </a:moveTo>
                  <a:lnTo>
                    <a:pt x="7705" y="9316"/>
                  </a:lnTo>
                  <a:lnTo>
                    <a:pt x="7705" y="9316"/>
                  </a:lnTo>
                  <a:lnTo>
                    <a:pt x="15309" y="4926"/>
                  </a:lnTo>
                  <a:cubicBezTo>
                    <a:pt x="15303" y="2505"/>
                    <a:pt x="14455" y="801"/>
                    <a:pt x="13083" y="1"/>
                  </a:cubicBezTo>
                  <a:close/>
                  <a:moveTo>
                    <a:pt x="7705" y="9316"/>
                  </a:moveTo>
                  <a:lnTo>
                    <a:pt x="7703" y="9318"/>
                  </a:lnTo>
                  <a:lnTo>
                    <a:pt x="7704" y="9318"/>
                  </a:lnTo>
                  <a:lnTo>
                    <a:pt x="7705" y="9316"/>
                  </a:lnTo>
                  <a:close/>
                  <a:moveTo>
                    <a:pt x="7635" y="542"/>
                  </a:moveTo>
                  <a:cubicBezTo>
                    <a:pt x="5534" y="1760"/>
                    <a:pt x="3634" y="3837"/>
                    <a:pt x="2256" y="6218"/>
                  </a:cubicBezTo>
                  <a:lnTo>
                    <a:pt x="7635" y="9324"/>
                  </a:lnTo>
                  <a:lnTo>
                    <a:pt x="7635" y="542"/>
                  </a:lnTo>
                  <a:close/>
                  <a:moveTo>
                    <a:pt x="7675" y="9413"/>
                  </a:moveTo>
                  <a:lnTo>
                    <a:pt x="7675" y="18196"/>
                  </a:lnTo>
                  <a:cubicBezTo>
                    <a:pt x="9775" y="16976"/>
                    <a:pt x="11674" y="14900"/>
                    <a:pt x="13054" y="12520"/>
                  </a:cubicBezTo>
                  <a:lnTo>
                    <a:pt x="7675" y="9413"/>
                  </a:lnTo>
                  <a:close/>
                  <a:moveTo>
                    <a:pt x="7606" y="9421"/>
                  </a:moveTo>
                  <a:lnTo>
                    <a:pt x="1" y="13811"/>
                  </a:lnTo>
                  <a:cubicBezTo>
                    <a:pt x="5" y="16233"/>
                    <a:pt x="854" y="17938"/>
                    <a:pt x="2227" y="18738"/>
                  </a:cubicBezTo>
                  <a:lnTo>
                    <a:pt x="7606" y="942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9"/>
            <p:cNvSpPr/>
            <p:nvPr/>
          </p:nvSpPr>
          <p:spPr>
            <a:xfrm>
              <a:off x="1066738" y="1360672"/>
              <a:ext cx="148559" cy="127749"/>
            </a:xfrm>
            <a:custGeom>
              <a:rect b="b" l="l" r="r" t="t"/>
              <a:pathLst>
                <a:path extrusionOk="0" h="2787" w="3241">
                  <a:moveTo>
                    <a:pt x="871" y="0"/>
                  </a:moveTo>
                  <a:cubicBezTo>
                    <a:pt x="791" y="0"/>
                    <a:pt x="700" y="27"/>
                    <a:pt x="602" y="82"/>
                  </a:cubicBezTo>
                  <a:cubicBezTo>
                    <a:pt x="270" y="275"/>
                    <a:pt x="1" y="741"/>
                    <a:pt x="1" y="1124"/>
                  </a:cubicBezTo>
                  <a:cubicBezTo>
                    <a:pt x="1" y="1313"/>
                    <a:pt x="67" y="1447"/>
                    <a:pt x="173" y="1511"/>
                  </a:cubicBezTo>
                  <a:lnTo>
                    <a:pt x="2382" y="2786"/>
                  </a:lnTo>
                  <a:lnTo>
                    <a:pt x="3240" y="1317"/>
                  </a:lnTo>
                  <a:lnTo>
                    <a:pt x="1032" y="42"/>
                  </a:lnTo>
                  <a:cubicBezTo>
                    <a:pt x="985" y="15"/>
                    <a:pt x="931" y="0"/>
                    <a:pt x="871" y="0"/>
                  </a:cubicBezTo>
                  <a:close/>
                </a:path>
              </a:pathLst>
            </a:custGeom>
            <a:solidFill>
              <a:srgbClr val="3830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9"/>
            <p:cNvSpPr/>
            <p:nvPr/>
          </p:nvSpPr>
          <p:spPr>
            <a:xfrm>
              <a:off x="1643135" y="801556"/>
              <a:ext cx="222724" cy="752377"/>
            </a:xfrm>
            <a:custGeom>
              <a:rect b="b" l="l" r="r" t="t"/>
              <a:pathLst>
                <a:path extrusionOk="0" h="16414" w="4859">
                  <a:moveTo>
                    <a:pt x="4599" y="1"/>
                  </a:moveTo>
                  <a:lnTo>
                    <a:pt x="1" y="16263"/>
                  </a:lnTo>
                  <a:lnTo>
                    <a:pt x="259" y="16413"/>
                  </a:lnTo>
                  <a:lnTo>
                    <a:pt x="4858" y="152"/>
                  </a:lnTo>
                  <a:lnTo>
                    <a:pt x="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9"/>
            <p:cNvSpPr/>
            <p:nvPr/>
          </p:nvSpPr>
          <p:spPr>
            <a:xfrm>
              <a:off x="1386633" y="747560"/>
              <a:ext cx="467313" cy="799452"/>
            </a:xfrm>
            <a:custGeom>
              <a:rect b="b" l="l" r="r" t="t"/>
              <a:pathLst>
                <a:path extrusionOk="0" h="17441" w="10195">
                  <a:moveTo>
                    <a:pt x="8069" y="1"/>
                  </a:moveTo>
                  <a:lnTo>
                    <a:pt x="1" y="14340"/>
                  </a:lnTo>
                  <a:lnTo>
                    <a:pt x="5597" y="17441"/>
                  </a:lnTo>
                  <a:lnTo>
                    <a:pt x="10195" y="1179"/>
                  </a:lnTo>
                  <a:lnTo>
                    <a:pt x="8069"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9"/>
            <p:cNvSpPr/>
            <p:nvPr/>
          </p:nvSpPr>
          <p:spPr>
            <a:xfrm>
              <a:off x="1429994" y="1823394"/>
              <a:ext cx="93188" cy="269112"/>
            </a:xfrm>
            <a:custGeom>
              <a:rect b="b" l="l" r="r" t="t"/>
              <a:pathLst>
                <a:path extrusionOk="0" h="5871" w="2033">
                  <a:moveTo>
                    <a:pt x="2033" y="1"/>
                  </a:moveTo>
                  <a:lnTo>
                    <a:pt x="1679" y="207"/>
                  </a:lnTo>
                  <a:lnTo>
                    <a:pt x="1" y="5871"/>
                  </a:lnTo>
                  <a:lnTo>
                    <a:pt x="353" y="5665"/>
                  </a:lnTo>
                  <a:lnTo>
                    <a:pt x="20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9"/>
            <p:cNvSpPr/>
            <p:nvPr/>
          </p:nvSpPr>
          <p:spPr>
            <a:xfrm>
              <a:off x="1285838" y="1695739"/>
              <a:ext cx="237347" cy="137192"/>
            </a:xfrm>
            <a:custGeom>
              <a:rect b="b" l="l" r="r" t="t"/>
              <a:pathLst>
                <a:path extrusionOk="0" h="2993" w="5178">
                  <a:moveTo>
                    <a:pt x="352" y="0"/>
                  </a:moveTo>
                  <a:lnTo>
                    <a:pt x="0" y="206"/>
                  </a:lnTo>
                  <a:lnTo>
                    <a:pt x="4824" y="2992"/>
                  </a:lnTo>
                  <a:lnTo>
                    <a:pt x="5178" y="2786"/>
                  </a:lnTo>
                  <a:lnTo>
                    <a:pt x="352" y="0"/>
                  </a:lnTo>
                  <a:close/>
                </a:path>
              </a:pathLst>
            </a:custGeom>
            <a:solidFill>
              <a:srgbClr val="99A4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9"/>
            <p:cNvSpPr/>
            <p:nvPr/>
          </p:nvSpPr>
          <p:spPr>
            <a:xfrm>
              <a:off x="1285700" y="1705181"/>
              <a:ext cx="221258" cy="387327"/>
            </a:xfrm>
            <a:custGeom>
              <a:rect b="b" l="l" r="r" t="t"/>
              <a:pathLst>
                <a:path extrusionOk="0" h="8450" w="4827">
                  <a:moveTo>
                    <a:pt x="3" y="0"/>
                  </a:moveTo>
                  <a:lnTo>
                    <a:pt x="0" y="6633"/>
                  </a:lnTo>
                  <a:lnTo>
                    <a:pt x="3149" y="8450"/>
                  </a:lnTo>
                  <a:lnTo>
                    <a:pt x="4827" y="2786"/>
                  </a:lnTo>
                  <a:lnTo>
                    <a:pt x="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9"/>
            <p:cNvSpPr/>
            <p:nvPr/>
          </p:nvSpPr>
          <p:spPr>
            <a:xfrm>
              <a:off x="2684179" y="1439145"/>
              <a:ext cx="1038128" cy="793905"/>
            </a:xfrm>
            <a:custGeom>
              <a:rect b="b" l="l" r="r" t="t"/>
              <a:pathLst>
                <a:path extrusionOk="0" h="17320" w="22648">
                  <a:moveTo>
                    <a:pt x="22648" y="1"/>
                  </a:moveTo>
                  <a:lnTo>
                    <a:pt x="2" y="16870"/>
                  </a:lnTo>
                  <a:lnTo>
                    <a:pt x="0" y="17319"/>
                  </a:lnTo>
                  <a:lnTo>
                    <a:pt x="22646" y="451"/>
                  </a:lnTo>
                  <a:lnTo>
                    <a:pt x="226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9"/>
            <p:cNvSpPr/>
            <p:nvPr/>
          </p:nvSpPr>
          <p:spPr>
            <a:xfrm>
              <a:off x="2408654" y="2053357"/>
              <a:ext cx="275621" cy="179683"/>
            </a:xfrm>
            <a:custGeom>
              <a:rect b="b" l="l" r="r" t="t"/>
              <a:pathLst>
                <a:path extrusionOk="0" h="3920" w="6013">
                  <a:moveTo>
                    <a:pt x="2" y="0"/>
                  </a:moveTo>
                  <a:lnTo>
                    <a:pt x="0" y="449"/>
                  </a:lnTo>
                  <a:lnTo>
                    <a:pt x="6011" y="3919"/>
                  </a:lnTo>
                  <a:lnTo>
                    <a:pt x="6013" y="3470"/>
                  </a:lnTo>
                  <a:lnTo>
                    <a:pt x="2" y="0"/>
                  </a:lnTo>
                  <a:close/>
                </a:path>
              </a:pathLst>
            </a:custGeom>
            <a:solidFill>
              <a:srgbClr val="CBC7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9"/>
            <p:cNvSpPr/>
            <p:nvPr/>
          </p:nvSpPr>
          <p:spPr>
            <a:xfrm>
              <a:off x="2408700" y="1364844"/>
              <a:ext cx="1313611" cy="847627"/>
            </a:xfrm>
            <a:custGeom>
              <a:rect b="b" l="l" r="r" t="t"/>
              <a:pathLst>
                <a:path extrusionOk="0" h="18492" w="28658">
                  <a:moveTo>
                    <a:pt x="25847" y="0"/>
                  </a:moveTo>
                  <a:lnTo>
                    <a:pt x="1" y="15021"/>
                  </a:lnTo>
                  <a:lnTo>
                    <a:pt x="6012" y="18491"/>
                  </a:lnTo>
                  <a:lnTo>
                    <a:pt x="28658" y="1622"/>
                  </a:lnTo>
                  <a:lnTo>
                    <a:pt x="258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9"/>
            <p:cNvSpPr/>
            <p:nvPr/>
          </p:nvSpPr>
          <p:spPr>
            <a:xfrm>
              <a:off x="1075860" y="1344538"/>
              <a:ext cx="164190" cy="213878"/>
            </a:xfrm>
            <a:custGeom>
              <a:rect b="b" l="l" r="r" t="t"/>
              <a:pathLst>
                <a:path extrusionOk="0" h="4666" w="3582">
                  <a:moveTo>
                    <a:pt x="3577" y="108"/>
                  </a:moveTo>
                  <a:lnTo>
                    <a:pt x="3581" y="108"/>
                  </a:lnTo>
                  <a:cubicBezTo>
                    <a:pt x="3580" y="108"/>
                    <a:pt x="3579" y="108"/>
                    <a:pt x="3577" y="108"/>
                  </a:cubicBezTo>
                  <a:close/>
                  <a:moveTo>
                    <a:pt x="2209" y="0"/>
                  </a:moveTo>
                  <a:cubicBezTo>
                    <a:pt x="2012" y="0"/>
                    <a:pt x="1789" y="62"/>
                    <a:pt x="1554" y="194"/>
                  </a:cubicBezTo>
                  <a:cubicBezTo>
                    <a:pt x="709" y="665"/>
                    <a:pt x="16" y="1839"/>
                    <a:pt x="3" y="2817"/>
                  </a:cubicBezTo>
                  <a:cubicBezTo>
                    <a:pt x="0" y="3141"/>
                    <a:pt x="71" y="3405"/>
                    <a:pt x="200" y="3592"/>
                  </a:cubicBezTo>
                  <a:lnTo>
                    <a:pt x="933" y="4666"/>
                  </a:lnTo>
                  <a:cubicBezTo>
                    <a:pt x="769" y="4426"/>
                    <a:pt x="679" y="4094"/>
                    <a:pt x="683" y="3680"/>
                  </a:cubicBezTo>
                  <a:cubicBezTo>
                    <a:pt x="699" y="2439"/>
                    <a:pt x="1580" y="948"/>
                    <a:pt x="2651" y="351"/>
                  </a:cubicBezTo>
                  <a:cubicBezTo>
                    <a:pt x="2950" y="184"/>
                    <a:pt x="3233" y="104"/>
                    <a:pt x="3485" y="104"/>
                  </a:cubicBezTo>
                  <a:cubicBezTo>
                    <a:pt x="3516" y="104"/>
                    <a:pt x="3547" y="105"/>
                    <a:pt x="3577" y="108"/>
                  </a:cubicBezTo>
                  <a:lnTo>
                    <a:pt x="3577" y="108"/>
                  </a:lnTo>
                  <a:lnTo>
                    <a:pt x="2286" y="2"/>
                  </a:lnTo>
                  <a:lnTo>
                    <a:pt x="2286" y="4"/>
                  </a:lnTo>
                  <a:cubicBezTo>
                    <a:pt x="2261" y="1"/>
                    <a:pt x="2235" y="0"/>
                    <a:pt x="2209" y="0"/>
                  </a:cubicBezTo>
                  <a:close/>
                </a:path>
              </a:pathLst>
            </a:custGeom>
            <a:solidFill>
              <a:srgbClr val="3830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1323699" y="1695006"/>
              <a:ext cx="2492781" cy="1306002"/>
            </a:xfrm>
            <a:custGeom>
              <a:rect b="b" l="l" r="r" t="t"/>
              <a:pathLst>
                <a:path extrusionOk="0" h="28492" w="54383">
                  <a:moveTo>
                    <a:pt x="12" y="1"/>
                  </a:moveTo>
                  <a:lnTo>
                    <a:pt x="12" y="1"/>
                  </a:lnTo>
                  <a:cubicBezTo>
                    <a:pt x="0" y="979"/>
                    <a:pt x="339" y="1670"/>
                    <a:pt x="889" y="1991"/>
                  </a:cubicBezTo>
                  <a:lnTo>
                    <a:pt x="34911" y="21722"/>
                  </a:lnTo>
                  <a:cubicBezTo>
                    <a:pt x="36053" y="22383"/>
                    <a:pt x="37174" y="23082"/>
                    <a:pt x="38299" y="23775"/>
                  </a:cubicBezTo>
                  <a:cubicBezTo>
                    <a:pt x="42260" y="26223"/>
                    <a:pt x="47652" y="28492"/>
                    <a:pt x="52146" y="28492"/>
                  </a:cubicBezTo>
                  <a:cubicBezTo>
                    <a:pt x="52246" y="28492"/>
                    <a:pt x="52346" y="28491"/>
                    <a:pt x="52445" y="28488"/>
                  </a:cubicBezTo>
                  <a:cubicBezTo>
                    <a:pt x="52790" y="28471"/>
                    <a:pt x="53247" y="28392"/>
                    <a:pt x="53588" y="28342"/>
                  </a:cubicBezTo>
                  <a:lnTo>
                    <a:pt x="54382" y="28133"/>
                  </a:lnTo>
                  <a:lnTo>
                    <a:pt x="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1107166" y="1349305"/>
              <a:ext cx="2709638" cy="1635299"/>
            </a:xfrm>
            <a:custGeom>
              <a:rect b="b" l="l" r="r" t="t"/>
              <a:pathLst>
                <a:path extrusionOk="0" h="35676" w="59114">
                  <a:moveTo>
                    <a:pt x="9638" y="2067"/>
                  </a:moveTo>
                  <a:cubicBezTo>
                    <a:pt x="9638" y="2067"/>
                    <a:pt x="9699" y="2103"/>
                    <a:pt x="9819" y="2173"/>
                  </a:cubicBezTo>
                  <a:lnTo>
                    <a:pt x="9819" y="2173"/>
                  </a:lnTo>
                  <a:cubicBezTo>
                    <a:pt x="9834" y="2181"/>
                    <a:pt x="9849" y="2189"/>
                    <a:pt x="9863" y="2198"/>
                  </a:cubicBezTo>
                  <a:cubicBezTo>
                    <a:pt x="9713" y="2111"/>
                    <a:pt x="9638" y="2067"/>
                    <a:pt x="9638" y="2067"/>
                  </a:cubicBezTo>
                  <a:close/>
                  <a:moveTo>
                    <a:pt x="2805" y="1"/>
                  </a:moveTo>
                  <a:cubicBezTo>
                    <a:pt x="2552" y="1"/>
                    <a:pt x="2268" y="80"/>
                    <a:pt x="1968" y="247"/>
                  </a:cubicBezTo>
                  <a:cubicBezTo>
                    <a:pt x="897" y="844"/>
                    <a:pt x="16" y="2335"/>
                    <a:pt x="0" y="3577"/>
                  </a:cubicBezTo>
                  <a:lnTo>
                    <a:pt x="4736" y="7543"/>
                  </a:lnTo>
                  <a:lnTo>
                    <a:pt x="40898" y="28515"/>
                  </a:lnTo>
                  <a:cubicBezTo>
                    <a:pt x="41392" y="28839"/>
                    <a:pt x="50794" y="35011"/>
                    <a:pt x="59106" y="35675"/>
                  </a:cubicBezTo>
                  <a:cubicBezTo>
                    <a:pt x="59114" y="35666"/>
                    <a:pt x="59014" y="34458"/>
                    <a:pt x="57666" y="32462"/>
                  </a:cubicBezTo>
                  <a:cubicBezTo>
                    <a:pt x="57280" y="31891"/>
                    <a:pt x="56928" y="31294"/>
                    <a:pt x="56583" y="30697"/>
                  </a:cubicBezTo>
                  <a:cubicBezTo>
                    <a:pt x="55540" y="28889"/>
                    <a:pt x="52538" y="25043"/>
                    <a:pt x="47774" y="23545"/>
                  </a:cubicBezTo>
                  <a:cubicBezTo>
                    <a:pt x="46322" y="23088"/>
                    <a:pt x="44907" y="22522"/>
                    <a:pt x="43590" y="21757"/>
                  </a:cubicBezTo>
                  <a:lnTo>
                    <a:pt x="9873" y="2204"/>
                  </a:lnTo>
                  <a:cubicBezTo>
                    <a:pt x="9854" y="2193"/>
                    <a:pt x="9836" y="2182"/>
                    <a:pt x="9819" y="2173"/>
                  </a:cubicBezTo>
                  <a:lnTo>
                    <a:pt x="9819" y="2173"/>
                  </a:lnTo>
                  <a:cubicBezTo>
                    <a:pt x="7558" y="900"/>
                    <a:pt x="5420" y="230"/>
                    <a:pt x="2895" y="4"/>
                  </a:cubicBezTo>
                  <a:cubicBezTo>
                    <a:pt x="2866" y="2"/>
                    <a:pt x="2835" y="1"/>
                    <a:pt x="28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1137739" y="2337270"/>
              <a:ext cx="1331534" cy="624444"/>
            </a:xfrm>
            <a:custGeom>
              <a:rect b="b" l="l" r="r" t="t"/>
              <a:pathLst>
                <a:path extrusionOk="0" h="13623" w="29049">
                  <a:moveTo>
                    <a:pt x="29048" y="0"/>
                  </a:moveTo>
                  <a:lnTo>
                    <a:pt x="1" y="13172"/>
                  </a:lnTo>
                  <a:lnTo>
                    <a:pt x="1" y="13623"/>
                  </a:lnTo>
                  <a:lnTo>
                    <a:pt x="29048" y="450"/>
                  </a:lnTo>
                  <a:lnTo>
                    <a:pt x="29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1008938" y="2866638"/>
              <a:ext cx="128849" cy="95067"/>
            </a:xfrm>
            <a:custGeom>
              <a:rect b="b" l="l" r="r" t="t"/>
              <a:pathLst>
                <a:path extrusionOk="0" h="2074" w="2811">
                  <a:moveTo>
                    <a:pt x="1" y="0"/>
                  </a:moveTo>
                  <a:lnTo>
                    <a:pt x="1" y="451"/>
                  </a:lnTo>
                  <a:lnTo>
                    <a:pt x="2811" y="2074"/>
                  </a:lnTo>
                  <a:lnTo>
                    <a:pt x="2811" y="1623"/>
                  </a:lnTo>
                  <a:lnTo>
                    <a:pt x="1" y="0"/>
                  </a:lnTo>
                  <a:close/>
                </a:path>
              </a:pathLst>
            </a:custGeom>
            <a:solidFill>
              <a:srgbClr val="CBC7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9"/>
            <p:cNvSpPr/>
            <p:nvPr/>
          </p:nvSpPr>
          <p:spPr>
            <a:xfrm>
              <a:off x="1008938" y="2178125"/>
              <a:ext cx="1460337" cy="762919"/>
            </a:xfrm>
            <a:custGeom>
              <a:rect b="b" l="l" r="r" t="t"/>
              <a:pathLst>
                <a:path extrusionOk="0" h="16644" w="31859">
                  <a:moveTo>
                    <a:pt x="25849" y="1"/>
                  </a:moveTo>
                  <a:lnTo>
                    <a:pt x="1" y="15021"/>
                  </a:lnTo>
                  <a:lnTo>
                    <a:pt x="2811" y="16644"/>
                  </a:lnTo>
                  <a:lnTo>
                    <a:pt x="31858" y="3472"/>
                  </a:lnTo>
                  <a:lnTo>
                    <a:pt x="258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9"/>
            <p:cNvSpPr/>
            <p:nvPr/>
          </p:nvSpPr>
          <p:spPr>
            <a:xfrm>
              <a:off x="1106937" y="1513263"/>
              <a:ext cx="257561" cy="273054"/>
            </a:xfrm>
            <a:custGeom>
              <a:rect b="b" l="l" r="r" t="t"/>
              <a:pathLst>
                <a:path extrusionOk="0" h="5957" w="5619">
                  <a:moveTo>
                    <a:pt x="5" y="0"/>
                  </a:moveTo>
                  <a:cubicBezTo>
                    <a:pt x="1" y="411"/>
                    <a:pt x="91" y="743"/>
                    <a:pt x="261" y="993"/>
                  </a:cubicBezTo>
                  <a:cubicBezTo>
                    <a:pt x="1717" y="3086"/>
                    <a:pt x="3371" y="4617"/>
                    <a:pt x="5618" y="5956"/>
                  </a:cubicBezTo>
                  <a:lnTo>
                    <a:pt x="4741" y="3967"/>
                  </a:lnTo>
                  <a:lnTo>
                    <a:pt x="4741" y="3966"/>
                  </a:lnTo>
                  <a:lnTo>
                    <a:pt x="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1017464" y="1286142"/>
              <a:ext cx="481110" cy="385860"/>
            </a:xfrm>
            <a:custGeom>
              <a:rect b="b" l="l" r="r" t="t"/>
              <a:pathLst>
                <a:path extrusionOk="0" h="8418" w="10496">
                  <a:moveTo>
                    <a:pt x="228" y="1"/>
                  </a:moveTo>
                  <a:lnTo>
                    <a:pt x="1" y="368"/>
                  </a:lnTo>
                  <a:lnTo>
                    <a:pt x="10268" y="8418"/>
                  </a:lnTo>
                  <a:lnTo>
                    <a:pt x="10496" y="8050"/>
                  </a:lnTo>
                  <a:lnTo>
                    <a:pt x="2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919282" y="1233980"/>
              <a:ext cx="108681" cy="69077"/>
            </a:xfrm>
            <a:custGeom>
              <a:rect b="b" l="l" r="r" t="t"/>
              <a:pathLst>
                <a:path extrusionOk="0" h="1507" w="2371">
                  <a:moveTo>
                    <a:pt x="228" y="1"/>
                  </a:moveTo>
                  <a:lnTo>
                    <a:pt x="0" y="367"/>
                  </a:lnTo>
                  <a:lnTo>
                    <a:pt x="2143" y="1506"/>
                  </a:lnTo>
                  <a:lnTo>
                    <a:pt x="2370" y="1139"/>
                  </a:lnTo>
                  <a:lnTo>
                    <a:pt x="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919282" y="1250756"/>
              <a:ext cx="568889" cy="421247"/>
            </a:xfrm>
            <a:custGeom>
              <a:rect b="b" l="l" r="r" t="t"/>
              <a:pathLst>
                <a:path extrusionOk="0" h="9190" w="12411">
                  <a:moveTo>
                    <a:pt x="0" y="1"/>
                  </a:moveTo>
                  <a:lnTo>
                    <a:pt x="6762" y="6186"/>
                  </a:lnTo>
                  <a:lnTo>
                    <a:pt x="12410" y="9190"/>
                  </a:lnTo>
                  <a:lnTo>
                    <a:pt x="12410" y="9190"/>
                  </a:lnTo>
                  <a:lnTo>
                    <a:pt x="2143" y="1140"/>
                  </a:lnTo>
                  <a:lnTo>
                    <a:pt x="0"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1283088" y="1364935"/>
              <a:ext cx="605834" cy="386043"/>
            </a:xfrm>
            <a:custGeom>
              <a:rect b="b" l="l" r="r" t="t"/>
              <a:pathLst>
                <a:path extrusionOk="0" h="8422" w="13217">
                  <a:moveTo>
                    <a:pt x="2824" y="145"/>
                  </a:moveTo>
                  <a:cubicBezTo>
                    <a:pt x="2574" y="0"/>
                    <a:pt x="0" y="1246"/>
                    <a:pt x="3" y="2124"/>
                  </a:cubicBezTo>
                  <a:lnTo>
                    <a:pt x="6" y="2393"/>
                  </a:lnTo>
                  <a:lnTo>
                    <a:pt x="10398" y="8422"/>
                  </a:lnTo>
                  <a:lnTo>
                    <a:pt x="13216" y="4498"/>
                  </a:lnTo>
                  <a:lnTo>
                    <a:pt x="9909" y="2575"/>
                  </a:lnTo>
                  <a:cubicBezTo>
                    <a:pt x="8706" y="1877"/>
                    <a:pt x="7416" y="1344"/>
                    <a:pt x="6071" y="992"/>
                  </a:cubicBezTo>
                  <a:lnTo>
                    <a:pt x="2824" y="14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9"/>
            <p:cNvSpPr/>
            <p:nvPr/>
          </p:nvSpPr>
          <p:spPr>
            <a:xfrm>
              <a:off x="1759423" y="1566800"/>
              <a:ext cx="148193" cy="184175"/>
            </a:xfrm>
            <a:custGeom>
              <a:rect b="b" l="l" r="r" t="t"/>
              <a:pathLst>
                <a:path extrusionOk="0" h="4018" w="3233">
                  <a:moveTo>
                    <a:pt x="2462" y="0"/>
                  </a:moveTo>
                  <a:cubicBezTo>
                    <a:pt x="2276" y="0"/>
                    <a:pt x="2066" y="61"/>
                    <a:pt x="1843" y="189"/>
                  </a:cubicBezTo>
                  <a:lnTo>
                    <a:pt x="1379" y="458"/>
                  </a:lnTo>
                  <a:cubicBezTo>
                    <a:pt x="619" y="897"/>
                    <a:pt x="0" y="1967"/>
                    <a:pt x="3" y="2844"/>
                  </a:cubicBezTo>
                  <a:lnTo>
                    <a:pt x="6" y="4018"/>
                  </a:lnTo>
                  <a:cubicBezTo>
                    <a:pt x="6" y="4018"/>
                    <a:pt x="1615" y="1990"/>
                    <a:pt x="3228" y="1990"/>
                  </a:cubicBezTo>
                  <a:cubicBezTo>
                    <a:pt x="3230" y="1990"/>
                    <a:pt x="3231" y="1990"/>
                    <a:pt x="3232" y="1990"/>
                  </a:cubicBezTo>
                  <a:lnTo>
                    <a:pt x="3229" y="983"/>
                  </a:lnTo>
                  <a:cubicBezTo>
                    <a:pt x="3227" y="360"/>
                    <a:pt x="2915" y="0"/>
                    <a:pt x="2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9"/>
            <p:cNvSpPr/>
            <p:nvPr/>
          </p:nvSpPr>
          <p:spPr>
            <a:xfrm>
              <a:off x="1772120" y="1579405"/>
              <a:ext cx="122799" cy="157177"/>
            </a:xfrm>
            <a:custGeom>
              <a:rect b="b" l="l" r="r" t="t"/>
              <a:pathLst>
                <a:path extrusionOk="0" h="3429" w="2679">
                  <a:moveTo>
                    <a:pt x="2186" y="0"/>
                  </a:moveTo>
                  <a:cubicBezTo>
                    <a:pt x="2043" y="0"/>
                    <a:pt x="1877" y="54"/>
                    <a:pt x="1705" y="154"/>
                  </a:cubicBezTo>
                  <a:lnTo>
                    <a:pt x="1240" y="422"/>
                  </a:lnTo>
                  <a:cubicBezTo>
                    <a:pt x="566" y="811"/>
                    <a:pt x="0" y="1794"/>
                    <a:pt x="2" y="2569"/>
                  </a:cubicBezTo>
                  <a:lnTo>
                    <a:pt x="3" y="3429"/>
                  </a:lnTo>
                  <a:cubicBezTo>
                    <a:pt x="489" y="2903"/>
                    <a:pt x="1560" y="1886"/>
                    <a:pt x="2678" y="1735"/>
                  </a:cubicBezTo>
                  <a:lnTo>
                    <a:pt x="2675" y="708"/>
                  </a:lnTo>
                  <a:cubicBezTo>
                    <a:pt x="2675" y="496"/>
                    <a:pt x="2626" y="0"/>
                    <a:pt x="2186"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9"/>
            <p:cNvSpPr/>
            <p:nvPr/>
          </p:nvSpPr>
          <p:spPr>
            <a:xfrm>
              <a:off x="1893220" y="1719207"/>
              <a:ext cx="1074248" cy="620227"/>
            </a:xfrm>
            <a:custGeom>
              <a:rect b="b" l="l" r="r" t="t"/>
              <a:pathLst>
                <a:path extrusionOk="0" h="13531" w="23436">
                  <a:moveTo>
                    <a:pt x="399" y="0"/>
                  </a:moveTo>
                  <a:lnTo>
                    <a:pt x="1" y="230"/>
                  </a:lnTo>
                  <a:lnTo>
                    <a:pt x="23039" y="13531"/>
                  </a:lnTo>
                  <a:lnTo>
                    <a:pt x="23435" y="13300"/>
                  </a:lnTo>
                  <a:lnTo>
                    <a:pt x="3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9"/>
            <p:cNvSpPr/>
            <p:nvPr/>
          </p:nvSpPr>
          <p:spPr>
            <a:xfrm>
              <a:off x="3284915" y="2450441"/>
              <a:ext cx="321871" cy="220433"/>
            </a:xfrm>
            <a:custGeom>
              <a:rect b="b" l="l" r="r" t="t"/>
              <a:pathLst>
                <a:path extrusionOk="0" h="4809" w="7022">
                  <a:moveTo>
                    <a:pt x="301" y="0"/>
                  </a:moveTo>
                  <a:cubicBezTo>
                    <a:pt x="245" y="0"/>
                    <a:pt x="191" y="3"/>
                    <a:pt x="138" y="8"/>
                  </a:cubicBezTo>
                  <a:cubicBezTo>
                    <a:pt x="62" y="14"/>
                    <a:pt x="0" y="86"/>
                    <a:pt x="5" y="163"/>
                  </a:cubicBezTo>
                  <a:cubicBezTo>
                    <a:pt x="108" y="2172"/>
                    <a:pt x="5224" y="4776"/>
                    <a:pt x="6800" y="4809"/>
                  </a:cubicBezTo>
                  <a:cubicBezTo>
                    <a:pt x="6802" y="4809"/>
                    <a:pt x="6804" y="4809"/>
                    <a:pt x="6805" y="4809"/>
                  </a:cubicBezTo>
                  <a:cubicBezTo>
                    <a:pt x="6928" y="4809"/>
                    <a:pt x="7022" y="4698"/>
                    <a:pt x="6994" y="4578"/>
                  </a:cubicBezTo>
                  <a:cubicBezTo>
                    <a:pt x="6665" y="3167"/>
                    <a:pt x="2324" y="0"/>
                    <a:pt x="30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39"/>
          <p:cNvGrpSpPr/>
          <p:nvPr/>
        </p:nvGrpSpPr>
        <p:grpSpPr>
          <a:xfrm>
            <a:off x="7591627" y="-1029339"/>
            <a:ext cx="1678274" cy="1849964"/>
            <a:chOff x="8042827" y="-1093964"/>
            <a:chExt cx="1678274" cy="1849964"/>
          </a:xfrm>
        </p:grpSpPr>
        <p:sp>
          <p:nvSpPr>
            <p:cNvPr id="967" name="Google Shape;967;p39"/>
            <p:cNvSpPr/>
            <p:nvPr/>
          </p:nvSpPr>
          <p:spPr>
            <a:xfrm rot="5400000">
              <a:off x="7956982" y="-1008119"/>
              <a:ext cx="1849964" cy="167827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81A7CE"/>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9"/>
            <p:cNvSpPr/>
            <p:nvPr/>
          </p:nvSpPr>
          <p:spPr>
            <a:xfrm rot="5400000">
              <a:off x="8039457" y="-1008009"/>
              <a:ext cx="1685108" cy="1677994"/>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40"/>
          <p:cNvSpPr txBox="1"/>
          <p:nvPr>
            <p:ph type="title"/>
          </p:nvPr>
        </p:nvSpPr>
        <p:spPr>
          <a:xfrm>
            <a:off x="720000" y="2414400"/>
            <a:ext cx="5404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74" name="Google Shape;974;p40"/>
          <p:cNvSpPr txBox="1"/>
          <p:nvPr>
            <p:ph idx="2" type="title"/>
          </p:nvPr>
        </p:nvSpPr>
        <p:spPr>
          <a:xfrm>
            <a:off x="720000" y="1489200"/>
            <a:ext cx="1797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75" name="Google Shape;975;p40"/>
          <p:cNvSpPr/>
          <p:nvPr/>
        </p:nvSpPr>
        <p:spPr>
          <a:xfrm>
            <a:off x="796601" y="3731700"/>
            <a:ext cx="37755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40"/>
          <p:cNvGrpSpPr/>
          <p:nvPr/>
        </p:nvGrpSpPr>
        <p:grpSpPr>
          <a:xfrm flipH="1">
            <a:off x="7316199" y="2059575"/>
            <a:ext cx="1114575" cy="3083927"/>
            <a:chOff x="4151450" y="18288"/>
            <a:chExt cx="2094278" cy="5794677"/>
          </a:xfrm>
        </p:grpSpPr>
        <p:grpSp>
          <p:nvGrpSpPr>
            <p:cNvPr id="977" name="Google Shape;977;p40"/>
            <p:cNvGrpSpPr/>
            <p:nvPr/>
          </p:nvGrpSpPr>
          <p:grpSpPr>
            <a:xfrm>
              <a:off x="4151450" y="18288"/>
              <a:ext cx="2094278" cy="5794677"/>
              <a:chOff x="4151450" y="18288"/>
              <a:chExt cx="2094278" cy="5794677"/>
            </a:xfrm>
          </p:grpSpPr>
          <p:sp>
            <p:nvSpPr>
              <p:cNvPr id="978" name="Google Shape;978;p40"/>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0"/>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0"/>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0"/>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0"/>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0"/>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0"/>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0"/>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0"/>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0"/>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0"/>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0"/>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0"/>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0"/>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40"/>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40"/>
          <p:cNvGrpSpPr/>
          <p:nvPr/>
        </p:nvGrpSpPr>
        <p:grpSpPr>
          <a:xfrm>
            <a:off x="4821689" y="601918"/>
            <a:ext cx="3042635" cy="1812471"/>
            <a:chOff x="3024078" y="1987423"/>
            <a:chExt cx="3101881" cy="1847763"/>
          </a:xfrm>
        </p:grpSpPr>
        <p:grpSp>
          <p:nvGrpSpPr>
            <p:cNvPr id="1031" name="Google Shape;1031;p40"/>
            <p:cNvGrpSpPr/>
            <p:nvPr/>
          </p:nvGrpSpPr>
          <p:grpSpPr>
            <a:xfrm>
              <a:off x="3339466" y="2138929"/>
              <a:ext cx="2455292" cy="1617889"/>
              <a:chOff x="-3209756" y="1803812"/>
              <a:chExt cx="2235335" cy="1472951"/>
            </a:xfrm>
          </p:grpSpPr>
          <p:grpSp>
            <p:nvGrpSpPr>
              <p:cNvPr id="1032" name="Google Shape;1032;p40"/>
              <p:cNvGrpSpPr/>
              <p:nvPr/>
            </p:nvGrpSpPr>
            <p:grpSpPr>
              <a:xfrm>
                <a:off x="-1885420" y="1803812"/>
                <a:ext cx="163333" cy="251385"/>
                <a:chOff x="-3916750" y="2838725"/>
                <a:chExt cx="106150" cy="163375"/>
              </a:xfrm>
            </p:grpSpPr>
            <p:sp>
              <p:nvSpPr>
                <p:cNvPr id="1033" name="Google Shape;1033;p4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40"/>
              <p:cNvGrpSpPr/>
              <p:nvPr/>
            </p:nvGrpSpPr>
            <p:grpSpPr>
              <a:xfrm>
                <a:off x="-1137754" y="2214606"/>
                <a:ext cx="163333" cy="251385"/>
                <a:chOff x="-3916750" y="2838725"/>
                <a:chExt cx="106150" cy="163375"/>
              </a:xfrm>
            </p:grpSpPr>
            <p:sp>
              <p:nvSpPr>
                <p:cNvPr id="1040" name="Google Shape;1040;p4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6" name="Google Shape;1046;p40"/>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0"/>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0"/>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0"/>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0"/>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0"/>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0"/>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0"/>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0"/>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0"/>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0"/>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0"/>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0"/>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0"/>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0"/>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0"/>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0"/>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0"/>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0"/>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0"/>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0"/>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0"/>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6" name="Google Shape;1116;p40"/>
              <p:cNvGrpSpPr/>
              <p:nvPr/>
            </p:nvGrpSpPr>
            <p:grpSpPr>
              <a:xfrm>
                <a:off x="-3209756" y="2554613"/>
                <a:ext cx="163333" cy="251385"/>
                <a:chOff x="-3916750" y="2838725"/>
                <a:chExt cx="106150" cy="163375"/>
              </a:xfrm>
            </p:grpSpPr>
            <p:sp>
              <p:nvSpPr>
                <p:cNvPr id="1117" name="Google Shape;1117;p4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40"/>
              <p:cNvGrpSpPr/>
              <p:nvPr/>
            </p:nvGrpSpPr>
            <p:grpSpPr>
              <a:xfrm>
                <a:off x="-2491885" y="3025377"/>
                <a:ext cx="163333" cy="251385"/>
                <a:chOff x="-3916750" y="2838725"/>
                <a:chExt cx="106150" cy="163375"/>
              </a:xfrm>
            </p:grpSpPr>
            <p:sp>
              <p:nvSpPr>
                <p:cNvPr id="1124" name="Google Shape;1124;p4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0" name="Google Shape;1130;p40"/>
            <p:cNvGrpSpPr/>
            <p:nvPr/>
          </p:nvGrpSpPr>
          <p:grpSpPr>
            <a:xfrm>
              <a:off x="3792143" y="3346195"/>
              <a:ext cx="814292" cy="488991"/>
              <a:chOff x="3357500" y="1620888"/>
              <a:chExt cx="867375" cy="457300"/>
            </a:xfrm>
          </p:grpSpPr>
          <p:sp>
            <p:nvSpPr>
              <p:cNvPr id="1131" name="Google Shape;1131;p4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40"/>
            <p:cNvGrpSpPr/>
            <p:nvPr/>
          </p:nvGrpSpPr>
          <p:grpSpPr>
            <a:xfrm>
              <a:off x="3024078" y="2806336"/>
              <a:ext cx="814292" cy="488991"/>
              <a:chOff x="3357500" y="1620888"/>
              <a:chExt cx="867375" cy="457300"/>
            </a:xfrm>
          </p:grpSpPr>
          <p:sp>
            <p:nvSpPr>
              <p:cNvPr id="1136" name="Google Shape;1136;p4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40"/>
            <p:cNvGrpSpPr/>
            <p:nvPr/>
          </p:nvGrpSpPr>
          <p:grpSpPr>
            <a:xfrm>
              <a:off x="4482582" y="1987423"/>
              <a:ext cx="814292" cy="488991"/>
              <a:chOff x="3357500" y="1620888"/>
              <a:chExt cx="867375" cy="457300"/>
            </a:xfrm>
          </p:grpSpPr>
          <p:sp>
            <p:nvSpPr>
              <p:cNvPr id="1141" name="Google Shape;1141;p4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40"/>
            <p:cNvGrpSpPr/>
            <p:nvPr/>
          </p:nvGrpSpPr>
          <p:grpSpPr>
            <a:xfrm>
              <a:off x="5311667" y="2439653"/>
              <a:ext cx="814292" cy="488991"/>
              <a:chOff x="3357500" y="1620888"/>
              <a:chExt cx="867375" cy="457300"/>
            </a:xfrm>
          </p:grpSpPr>
          <p:sp>
            <p:nvSpPr>
              <p:cNvPr id="1146" name="Google Shape;1146;p4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0" name="Google Shape;1150;p40"/>
          <p:cNvGrpSpPr/>
          <p:nvPr/>
        </p:nvGrpSpPr>
        <p:grpSpPr>
          <a:xfrm>
            <a:off x="6268263" y="2960175"/>
            <a:ext cx="757976" cy="672190"/>
            <a:chOff x="7464925" y="-1654250"/>
            <a:chExt cx="757976" cy="672190"/>
          </a:xfrm>
        </p:grpSpPr>
        <p:sp>
          <p:nvSpPr>
            <p:cNvPr id="1151" name="Google Shape;1151;p40"/>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40"/>
          <p:cNvGrpSpPr/>
          <p:nvPr/>
        </p:nvGrpSpPr>
        <p:grpSpPr>
          <a:xfrm>
            <a:off x="6012763" y="3797743"/>
            <a:ext cx="538155" cy="568125"/>
            <a:chOff x="-3171395" y="736983"/>
            <a:chExt cx="1712232" cy="1807587"/>
          </a:xfrm>
        </p:grpSpPr>
        <p:grpSp>
          <p:nvGrpSpPr>
            <p:cNvPr id="1154" name="Google Shape;1154;p40"/>
            <p:cNvGrpSpPr/>
            <p:nvPr/>
          </p:nvGrpSpPr>
          <p:grpSpPr>
            <a:xfrm>
              <a:off x="-3128356" y="827596"/>
              <a:ext cx="1626149" cy="1626342"/>
              <a:chOff x="-4570025" y="-195475"/>
              <a:chExt cx="1932900" cy="1932900"/>
            </a:xfrm>
          </p:grpSpPr>
          <p:sp>
            <p:nvSpPr>
              <p:cNvPr id="1155" name="Google Shape;1155;p40"/>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40"/>
            <p:cNvGrpSpPr/>
            <p:nvPr/>
          </p:nvGrpSpPr>
          <p:grpSpPr>
            <a:xfrm>
              <a:off x="-3171395" y="736983"/>
              <a:ext cx="1712232" cy="1807587"/>
              <a:chOff x="-1141405" y="2245329"/>
              <a:chExt cx="336848" cy="355600"/>
            </a:xfrm>
          </p:grpSpPr>
          <p:sp>
            <p:nvSpPr>
              <p:cNvPr id="1158" name="Google Shape;1158;p40"/>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0"/>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41"/>
          <p:cNvSpPr/>
          <p:nvPr/>
        </p:nvSpPr>
        <p:spPr>
          <a:xfrm>
            <a:off x="2671475" y="733600"/>
            <a:ext cx="34215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utfit"/>
                <a:ea typeface="Outfit"/>
                <a:cs typeface="Outfit"/>
                <a:sym typeface="Outfit"/>
              </a:rPr>
              <a:t>Planning</a:t>
            </a:r>
            <a:endParaRPr>
              <a:latin typeface="Outfit"/>
              <a:ea typeface="Outfit"/>
              <a:cs typeface="Outfit"/>
              <a:sym typeface="Outfit"/>
            </a:endParaRPr>
          </a:p>
        </p:txBody>
      </p:sp>
      <p:sp>
        <p:nvSpPr>
          <p:cNvPr id="1167" name="Google Shape;1167;p41"/>
          <p:cNvSpPr/>
          <p:nvPr/>
        </p:nvSpPr>
        <p:spPr>
          <a:xfrm>
            <a:off x="2671475" y="1903500"/>
            <a:ext cx="34215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utfit"/>
                <a:ea typeface="Outfit"/>
                <a:cs typeface="Outfit"/>
                <a:sym typeface="Outfit"/>
              </a:rPr>
              <a:t>Logical Execution</a:t>
            </a:r>
            <a:endParaRPr>
              <a:latin typeface="Outfit"/>
              <a:ea typeface="Outfit"/>
              <a:cs typeface="Outfit"/>
              <a:sym typeface="Outfit"/>
            </a:endParaRPr>
          </a:p>
        </p:txBody>
      </p:sp>
      <p:sp>
        <p:nvSpPr>
          <p:cNvPr id="1168" name="Google Shape;1168;p41"/>
          <p:cNvSpPr/>
          <p:nvPr/>
        </p:nvSpPr>
        <p:spPr>
          <a:xfrm>
            <a:off x="2671475" y="3084600"/>
            <a:ext cx="34215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utfit"/>
                <a:ea typeface="Outfit"/>
                <a:cs typeface="Outfit"/>
                <a:sym typeface="Outfit"/>
              </a:rPr>
              <a:t>Development</a:t>
            </a:r>
            <a:endParaRPr>
              <a:latin typeface="Outfit"/>
              <a:ea typeface="Outfit"/>
              <a:cs typeface="Outfit"/>
              <a:sym typeface="Outfit"/>
            </a:endParaRPr>
          </a:p>
        </p:txBody>
      </p:sp>
      <p:sp>
        <p:nvSpPr>
          <p:cNvPr id="1169" name="Google Shape;1169;p41"/>
          <p:cNvSpPr/>
          <p:nvPr/>
        </p:nvSpPr>
        <p:spPr>
          <a:xfrm>
            <a:off x="4125075" y="1426850"/>
            <a:ext cx="402600" cy="47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utfit"/>
              <a:ea typeface="Outfit"/>
              <a:cs typeface="Outfit"/>
              <a:sym typeface="Outfit"/>
            </a:endParaRPr>
          </a:p>
        </p:txBody>
      </p:sp>
      <p:sp>
        <p:nvSpPr>
          <p:cNvPr id="1170" name="Google Shape;1170;p41"/>
          <p:cNvSpPr/>
          <p:nvPr/>
        </p:nvSpPr>
        <p:spPr>
          <a:xfrm>
            <a:off x="4180925" y="2607900"/>
            <a:ext cx="402600" cy="47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utfit"/>
              <a:ea typeface="Outfit"/>
              <a:cs typeface="Outfit"/>
              <a:sym typeface="Outfi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42"/>
          <p:cNvSpPr txBox="1"/>
          <p:nvPr>
            <p:ph type="title"/>
          </p:nvPr>
        </p:nvSpPr>
        <p:spPr>
          <a:xfrm>
            <a:off x="720000" y="2414400"/>
            <a:ext cx="5404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Description</a:t>
            </a:r>
            <a:endParaRPr sz="4000"/>
          </a:p>
        </p:txBody>
      </p:sp>
      <p:sp>
        <p:nvSpPr>
          <p:cNvPr id="1176" name="Google Shape;1176;p42"/>
          <p:cNvSpPr txBox="1"/>
          <p:nvPr>
            <p:ph idx="2" type="title"/>
          </p:nvPr>
        </p:nvSpPr>
        <p:spPr>
          <a:xfrm>
            <a:off x="720000" y="1489200"/>
            <a:ext cx="1797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177" name="Google Shape;1177;p42"/>
          <p:cNvSpPr/>
          <p:nvPr/>
        </p:nvSpPr>
        <p:spPr>
          <a:xfrm>
            <a:off x="796601" y="3731700"/>
            <a:ext cx="37755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8" name="Google Shape;1178;p42"/>
          <p:cNvGrpSpPr/>
          <p:nvPr/>
        </p:nvGrpSpPr>
        <p:grpSpPr>
          <a:xfrm flipH="1">
            <a:off x="7316199" y="2059575"/>
            <a:ext cx="1114575" cy="3083927"/>
            <a:chOff x="4151450" y="18288"/>
            <a:chExt cx="2094278" cy="5794677"/>
          </a:xfrm>
        </p:grpSpPr>
        <p:grpSp>
          <p:nvGrpSpPr>
            <p:cNvPr id="1179" name="Google Shape;1179;p42"/>
            <p:cNvGrpSpPr/>
            <p:nvPr/>
          </p:nvGrpSpPr>
          <p:grpSpPr>
            <a:xfrm>
              <a:off x="4151450" y="18288"/>
              <a:ext cx="2094278" cy="5794677"/>
              <a:chOff x="4151450" y="18288"/>
              <a:chExt cx="2094278" cy="5794677"/>
            </a:xfrm>
          </p:grpSpPr>
          <p:sp>
            <p:nvSpPr>
              <p:cNvPr id="1180" name="Google Shape;1180;p42"/>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2"/>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2"/>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2"/>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2"/>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2"/>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2"/>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2"/>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2"/>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2"/>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2"/>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2"/>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2"/>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2"/>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2"/>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2"/>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2"/>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2"/>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2"/>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2"/>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2"/>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2"/>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2"/>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2"/>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2"/>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2"/>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2"/>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2"/>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2"/>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2"/>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2"/>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2"/>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2"/>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2"/>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2"/>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2"/>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2"/>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2"/>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2"/>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2"/>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2"/>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2"/>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2"/>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2"/>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2"/>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2"/>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2"/>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2"/>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1" name="Google Shape;1231;p42"/>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42"/>
          <p:cNvGrpSpPr/>
          <p:nvPr/>
        </p:nvGrpSpPr>
        <p:grpSpPr>
          <a:xfrm>
            <a:off x="4821689" y="601918"/>
            <a:ext cx="3042635" cy="1812471"/>
            <a:chOff x="3024078" y="1987423"/>
            <a:chExt cx="3101881" cy="1847763"/>
          </a:xfrm>
        </p:grpSpPr>
        <p:grpSp>
          <p:nvGrpSpPr>
            <p:cNvPr id="1233" name="Google Shape;1233;p42"/>
            <p:cNvGrpSpPr/>
            <p:nvPr/>
          </p:nvGrpSpPr>
          <p:grpSpPr>
            <a:xfrm>
              <a:off x="3339466" y="2138929"/>
              <a:ext cx="2455292" cy="1617889"/>
              <a:chOff x="-3209756" y="1803812"/>
              <a:chExt cx="2235335" cy="1472951"/>
            </a:xfrm>
          </p:grpSpPr>
          <p:grpSp>
            <p:nvGrpSpPr>
              <p:cNvPr id="1234" name="Google Shape;1234;p42"/>
              <p:cNvGrpSpPr/>
              <p:nvPr/>
            </p:nvGrpSpPr>
            <p:grpSpPr>
              <a:xfrm>
                <a:off x="-1885420" y="1803812"/>
                <a:ext cx="163333" cy="251385"/>
                <a:chOff x="-3916750" y="2838725"/>
                <a:chExt cx="106150" cy="163375"/>
              </a:xfrm>
            </p:grpSpPr>
            <p:sp>
              <p:nvSpPr>
                <p:cNvPr id="1235" name="Google Shape;1235;p42"/>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2"/>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2"/>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2"/>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2"/>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2"/>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42"/>
              <p:cNvGrpSpPr/>
              <p:nvPr/>
            </p:nvGrpSpPr>
            <p:grpSpPr>
              <a:xfrm>
                <a:off x="-1137754" y="2214606"/>
                <a:ext cx="163333" cy="251385"/>
                <a:chOff x="-3916750" y="2838725"/>
                <a:chExt cx="106150" cy="163375"/>
              </a:xfrm>
            </p:grpSpPr>
            <p:sp>
              <p:nvSpPr>
                <p:cNvPr id="1242" name="Google Shape;1242;p42"/>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2"/>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2"/>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2"/>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2"/>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8" name="Google Shape;1248;p42"/>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2"/>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2"/>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2"/>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2"/>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2"/>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2"/>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2"/>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2"/>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2"/>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2"/>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2"/>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2"/>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2"/>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2"/>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2"/>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2"/>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2"/>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2"/>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2"/>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2"/>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2"/>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2"/>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2"/>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2"/>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2"/>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2"/>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2"/>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2"/>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2"/>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2"/>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2"/>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2"/>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2"/>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2"/>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2"/>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2"/>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2"/>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2"/>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2"/>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2"/>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2"/>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2"/>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2"/>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2"/>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2"/>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2"/>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2"/>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2"/>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2"/>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2"/>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2"/>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2"/>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2"/>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2"/>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8" name="Google Shape;1318;p42"/>
              <p:cNvGrpSpPr/>
              <p:nvPr/>
            </p:nvGrpSpPr>
            <p:grpSpPr>
              <a:xfrm>
                <a:off x="-3209756" y="2554613"/>
                <a:ext cx="163333" cy="251385"/>
                <a:chOff x="-3916750" y="2838725"/>
                <a:chExt cx="106150" cy="163375"/>
              </a:xfrm>
            </p:grpSpPr>
            <p:sp>
              <p:nvSpPr>
                <p:cNvPr id="1319" name="Google Shape;1319;p42"/>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2"/>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2"/>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2"/>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5" name="Google Shape;1325;p42"/>
              <p:cNvGrpSpPr/>
              <p:nvPr/>
            </p:nvGrpSpPr>
            <p:grpSpPr>
              <a:xfrm>
                <a:off x="-2491885" y="3025377"/>
                <a:ext cx="163333" cy="251385"/>
                <a:chOff x="-3916750" y="2838725"/>
                <a:chExt cx="106150" cy="163375"/>
              </a:xfrm>
            </p:grpSpPr>
            <p:sp>
              <p:nvSpPr>
                <p:cNvPr id="1326" name="Google Shape;1326;p42"/>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2"/>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2" name="Google Shape;1332;p42"/>
            <p:cNvGrpSpPr/>
            <p:nvPr/>
          </p:nvGrpSpPr>
          <p:grpSpPr>
            <a:xfrm>
              <a:off x="3792143" y="3346195"/>
              <a:ext cx="814292" cy="488991"/>
              <a:chOff x="3357500" y="1620888"/>
              <a:chExt cx="867375" cy="457300"/>
            </a:xfrm>
          </p:grpSpPr>
          <p:sp>
            <p:nvSpPr>
              <p:cNvPr id="1333" name="Google Shape;1333;p42"/>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2"/>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42"/>
            <p:cNvGrpSpPr/>
            <p:nvPr/>
          </p:nvGrpSpPr>
          <p:grpSpPr>
            <a:xfrm>
              <a:off x="3024078" y="2806336"/>
              <a:ext cx="814292" cy="488991"/>
              <a:chOff x="3357500" y="1620888"/>
              <a:chExt cx="867375" cy="457300"/>
            </a:xfrm>
          </p:grpSpPr>
          <p:sp>
            <p:nvSpPr>
              <p:cNvPr id="1338" name="Google Shape;1338;p42"/>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2"/>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2"/>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42"/>
            <p:cNvGrpSpPr/>
            <p:nvPr/>
          </p:nvGrpSpPr>
          <p:grpSpPr>
            <a:xfrm>
              <a:off x="4482582" y="1987423"/>
              <a:ext cx="814292" cy="488991"/>
              <a:chOff x="3357500" y="1620888"/>
              <a:chExt cx="867375" cy="457300"/>
            </a:xfrm>
          </p:grpSpPr>
          <p:sp>
            <p:nvSpPr>
              <p:cNvPr id="1343" name="Google Shape;1343;p42"/>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2"/>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2"/>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2"/>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7" name="Google Shape;1347;p42"/>
            <p:cNvGrpSpPr/>
            <p:nvPr/>
          </p:nvGrpSpPr>
          <p:grpSpPr>
            <a:xfrm>
              <a:off x="5311667" y="2439653"/>
              <a:ext cx="814292" cy="488991"/>
              <a:chOff x="3357500" y="1620888"/>
              <a:chExt cx="867375" cy="457300"/>
            </a:xfrm>
          </p:grpSpPr>
          <p:sp>
            <p:nvSpPr>
              <p:cNvPr id="1348" name="Google Shape;1348;p42"/>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2"/>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2" name="Google Shape;1352;p42"/>
          <p:cNvGrpSpPr/>
          <p:nvPr/>
        </p:nvGrpSpPr>
        <p:grpSpPr>
          <a:xfrm>
            <a:off x="6268263" y="2960175"/>
            <a:ext cx="757976" cy="672190"/>
            <a:chOff x="7464925" y="-1654250"/>
            <a:chExt cx="757976" cy="672190"/>
          </a:xfrm>
        </p:grpSpPr>
        <p:sp>
          <p:nvSpPr>
            <p:cNvPr id="1353" name="Google Shape;1353;p42"/>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42"/>
          <p:cNvGrpSpPr/>
          <p:nvPr/>
        </p:nvGrpSpPr>
        <p:grpSpPr>
          <a:xfrm>
            <a:off x="6012763" y="3797743"/>
            <a:ext cx="538155" cy="568125"/>
            <a:chOff x="-3171395" y="736983"/>
            <a:chExt cx="1712232" cy="1807587"/>
          </a:xfrm>
        </p:grpSpPr>
        <p:grpSp>
          <p:nvGrpSpPr>
            <p:cNvPr id="1356" name="Google Shape;1356;p42"/>
            <p:cNvGrpSpPr/>
            <p:nvPr/>
          </p:nvGrpSpPr>
          <p:grpSpPr>
            <a:xfrm>
              <a:off x="-3128356" y="827596"/>
              <a:ext cx="1626149" cy="1626342"/>
              <a:chOff x="-4570025" y="-195475"/>
              <a:chExt cx="1932900" cy="1932900"/>
            </a:xfrm>
          </p:grpSpPr>
          <p:sp>
            <p:nvSpPr>
              <p:cNvPr id="1357" name="Google Shape;1357;p42"/>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2"/>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9" name="Google Shape;1359;p42"/>
            <p:cNvGrpSpPr/>
            <p:nvPr/>
          </p:nvGrpSpPr>
          <p:grpSpPr>
            <a:xfrm>
              <a:off x="-3171395" y="736983"/>
              <a:ext cx="1712232" cy="1807587"/>
              <a:chOff x="-1141405" y="2245329"/>
              <a:chExt cx="336848" cy="355600"/>
            </a:xfrm>
          </p:grpSpPr>
          <p:sp>
            <p:nvSpPr>
              <p:cNvPr id="1360" name="Google Shape;1360;p42"/>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2"/>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2"/>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2"/>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43"/>
          <p:cNvSpPr txBox="1"/>
          <p:nvPr>
            <p:ph idx="1" type="body"/>
          </p:nvPr>
        </p:nvSpPr>
        <p:spPr>
          <a:xfrm>
            <a:off x="720000" y="1148122"/>
            <a:ext cx="7704000" cy="259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595959"/>
                </a:solidFill>
                <a:latin typeface="Arial"/>
                <a:ea typeface="Arial"/>
                <a:cs typeface="Arial"/>
                <a:sym typeface="Arial"/>
              </a:rPr>
              <a:t>There are selected warehouses with certain number of drones available for each of them. The warehouses receive orders directly from customers along with the required customer details. The drones are then used to send these parcels from the respective warehouse selected according to the postal code of the customer .Each drone would deliver only one order at a time to avoid any security issues. </a:t>
            </a:r>
            <a:endParaRPr sz="16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595959"/>
                </a:solidFill>
                <a:latin typeface="Arial"/>
                <a:ea typeface="Arial"/>
                <a:cs typeface="Arial"/>
                <a:sym typeface="Arial"/>
              </a:rPr>
              <a:t>A software is being used to monitor all drones along with their information e.g. drone id , type of drone etc. It has records of all the drones assigned to the warehouse’s keeping track of their location at  all times. If the destination address is some restricted area or weather at the time is not feasible for flight. This software would alert the drone to delay flight or even abort in case of a restricted area.</a:t>
            </a:r>
            <a:endParaRPr sz="1600">
              <a:solidFill>
                <a:srgbClr val="595959"/>
              </a:solidFill>
              <a:latin typeface="Arial"/>
              <a:ea typeface="Arial"/>
              <a:cs typeface="Arial"/>
              <a:sym typeface="Arial"/>
            </a:endParaRPr>
          </a:p>
          <a:p>
            <a:pPr indent="0" lvl="0" marL="0" rtl="0" algn="l">
              <a:spcBef>
                <a:spcPts val="1200"/>
              </a:spcBef>
              <a:spcAft>
                <a:spcPts val="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44"/>
          <p:cNvSpPr txBox="1"/>
          <p:nvPr>
            <p:ph type="title"/>
          </p:nvPr>
        </p:nvSpPr>
        <p:spPr>
          <a:xfrm>
            <a:off x="720000" y="2414400"/>
            <a:ext cx="5404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ER-Diagram</a:t>
            </a:r>
            <a:endParaRPr/>
          </a:p>
        </p:txBody>
      </p:sp>
      <p:sp>
        <p:nvSpPr>
          <p:cNvPr id="1374" name="Google Shape;1374;p44"/>
          <p:cNvSpPr txBox="1"/>
          <p:nvPr>
            <p:ph idx="2" type="title"/>
          </p:nvPr>
        </p:nvSpPr>
        <p:spPr>
          <a:xfrm>
            <a:off x="720000" y="1489200"/>
            <a:ext cx="1797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375" name="Google Shape;1375;p44"/>
          <p:cNvSpPr/>
          <p:nvPr/>
        </p:nvSpPr>
        <p:spPr>
          <a:xfrm>
            <a:off x="796601" y="3731700"/>
            <a:ext cx="37755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6" name="Google Shape;1376;p44"/>
          <p:cNvGrpSpPr/>
          <p:nvPr/>
        </p:nvGrpSpPr>
        <p:grpSpPr>
          <a:xfrm flipH="1">
            <a:off x="7316199" y="2059575"/>
            <a:ext cx="1114575" cy="3083927"/>
            <a:chOff x="4151450" y="18288"/>
            <a:chExt cx="2094278" cy="5794677"/>
          </a:xfrm>
        </p:grpSpPr>
        <p:grpSp>
          <p:nvGrpSpPr>
            <p:cNvPr id="1377" name="Google Shape;1377;p44"/>
            <p:cNvGrpSpPr/>
            <p:nvPr/>
          </p:nvGrpSpPr>
          <p:grpSpPr>
            <a:xfrm>
              <a:off x="4151450" y="18288"/>
              <a:ext cx="2094278" cy="5794677"/>
              <a:chOff x="4151450" y="18288"/>
              <a:chExt cx="2094278" cy="5794677"/>
            </a:xfrm>
          </p:grpSpPr>
          <p:sp>
            <p:nvSpPr>
              <p:cNvPr id="1378" name="Google Shape;1378;p44"/>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4"/>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4"/>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4"/>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4"/>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4"/>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4"/>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4"/>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4"/>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4"/>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4"/>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4"/>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4"/>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4"/>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4"/>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4"/>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4"/>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4"/>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4"/>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4"/>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4"/>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4"/>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4"/>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4"/>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4"/>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4"/>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4"/>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4"/>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4"/>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4"/>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4"/>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4"/>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4"/>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4"/>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4"/>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4"/>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4"/>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4"/>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4"/>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4"/>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4"/>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4"/>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4"/>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4"/>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4"/>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4"/>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4"/>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4"/>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4"/>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4"/>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4"/>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44"/>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44"/>
          <p:cNvGrpSpPr/>
          <p:nvPr/>
        </p:nvGrpSpPr>
        <p:grpSpPr>
          <a:xfrm>
            <a:off x="4821689" y="601918"/>
            <a:ext cx="3042635" cy="1812471"/>
            <a:chOff x="3024078" y="1987423"/>
            <a:chExt cx="3101881" cy="1847763"/>
          </a:xfrm>
        </p:grpSpPr>
        <p:grpSp>
          <p:nvGrpSpPr>
            <p:cNvPr id="1431" name="Google Shape;1431;p44"/>
            <p:cNvGrpSpPr/>
            <p:nvPr/>
          </p:nvGrpSpPr>
          <p:grpSpPr>
            <a:xfrm>
              <a:off x="3339466" y="2138929"/>
              <a:ext cx="2455292" cy="1617889"/>
              <a:chOff x="-3209756" y="1803812"/>
              <a:chExt cx="2235335" cy="1472951"/>
            </a:xfrm>
          </p:grpSpPr>
          <p:grpSp>
            <p:nvGrpSpPr>
              <p:cNvPr id="1432" name="Google Shape;1432;p44"/>
              <p:cNvGrpSpPr/>
              <p:nvPr/>
            </p:nvGrpSpPr>
            <p:grpSpPr>
              <a:xfrm>
                <a:off x="-1885420" y="1803812"/>
                <a:ext cx="163333" cy="251385"/>
                <a:chOff x="-3916750" y="2838725"/>
                <a:chExt cx="106150" cy="163375"/>
              </a:xfrm>
            </p:grpSpPr>
            <p:sp>
              <p:nvSpPr>
                <p:cNvPr id="1433" name="Google Shape;1433;p44"/>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4"/>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4"/>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4"/>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4"/>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4"/>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44"/>
              <p:cNvGrpSpPr/>
              <p:nvPr/>
            </p:nvGrpSpPr>
            <p:grpSpPr>
              <a:xfrm>
                <a:off x="-1137754" y="2214606"/>
                <a:ext cx="163333" cy="251385"/>
                <a:chOff x="-3916750" y="2838725"/>
                <a:chExt cx="106150" cy="163375"/>
              </a:xfrm>
            </p:grpSpPr>
            <p:sp>
              <p:nvSpPr>
                <p:cNvPr id="1440" name="Google Shape;1440;p44"/>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4"/>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4"/>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4"/>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4"/>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4"/>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44"/>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4"/>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4"/>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4"/>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4"/>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4"/>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4"/>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4"/>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4"/>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4"/>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4"/>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4"/>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4"/>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4"/>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4"/>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4"/>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4"/>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4"/>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4"/>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4"/>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4"/>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4"/>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4"/>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4"/>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4"/>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4"/>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4"/>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4"/>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4"/>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4"/>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4"/>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4"/>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4"/>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4"/>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4"/>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4"/>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4"/>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4"/>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4"/>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4"/>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4"/>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4"/>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4"/>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4"/>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4"/>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4"/>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4"/>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4"/>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4"/>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4"/>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4"/>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4"/>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4"/>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4"/>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4"/>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4"/>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4"/>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4"/>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4"/>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4"/>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4"/>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4"/>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4"/>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4"/>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4"/>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4"/>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4"/>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4"/>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4"/>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4"/>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6" name="Google Shape;1516;p44"/>
              <p:cNvGrpSpPr/>
              <p:nvPr/>
            </p:nvGrpSpPr>
            <p:grpSpPr>
              <a:xfrm>
                <a:off x="-3209756" y="2554613"/>
                <a:ext cx="163333" cy="251385"/>
                <a:chOff x="-3916750" y="2838725"/>
                <a:chExt cx="106150" cy="163375"/>
              </a:xfrm>
            </p:grpSpPr>
            <p:sp>
              <p:nvSpPr>
                <p:cNvPr id="1517" name="Google Shape;1517;p44"/>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4"/>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4"/>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4"/>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4"/>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4"/>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3" name="Google Shape;1523;p44"/>
              <p:cNvGrpSpPr/>
              <p:nvPr/>
            </p:nvGrpSpPr>
            <p:grpSpPr>
              <a:xfrm>
                <a:off x="-2491885" y="3025377"/>
                <a:ext cx="163333" cy="251385"/>
                <a:chOff x="-3916750" y="2838725"/>
                <a:chExt cx="106150" cy="163375"/>
              </a:xfrm>
            </p:grpSpPr>
            <p:sp>
              <p:nvSpPr>
                <p:cNvPr id="1524" name="Google Shape;1524;p44"/>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4"/>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4"/>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4"/>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4"/>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4"/>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30" name="Google Shape;1530;p44"/>
            <p:cNvGrpSpPr/>
            <p:nvPr/>
          </p:nvGrpSpPr>
          <p:grpSpPr>
            <a:xfrm>
              <a:off x="3792143" y="3346195"/>
              <a:ext cx="814292" cy="488991"/>
              <a:chOff x="3357500" y="1620888"/>
              <a:chExt cx="867375" cy="457300"/>
            </a:xfrm>
          </p:grpSpPr>
          <p:sp>
            <p:nvSpPr>
              <p:cNvPr id="1531" name="Google Shape;1531;p44"/>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4"/>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4"/>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4"/>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44"/>
            <p:cNvGrpSpPr/>
            <p:nvPr/>
          </p:nvGrpSpPr>
          <p:grpSpPr>
            <a:xfrm>
              <a:off x="3024078" y="2806336"/>
              <a:ext cx="814292" cy="488991"/>
              <a:chOff x="3357500" y="1620888"/>
              <a:chExt cx="867375" cy="457300"/>
            </a:xfrm>
          </p:grpSpPr>
          <p:sp>
            <p:nvSpPr>
              <p:cNvPr id="1536" name="Google Shape;1536;p44"/>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4"/>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4"/>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4"/>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0" name="Google Shape;1540;p44"/>
            <p:cNvGrpSpPr/>
            <p:nvPr/>
          </p:nvGrpSpPr>
          <p:grpSpPr>
            <a:xfrm>
              <a:off x="4482582" y="1987423"/>
              <a:ext cx="814292" cy="488991"/>
              <a:chOff x="3357500" y="1620888"/>
              <a:chExt cx="867375" cy="457300"/>
            </a:xfrm>
          </p:grpSpPr>
          <p:sp>
            <p:nvSpPr>
              <p:cNvPr id="1541" name="Google Shape;1541;p44"/>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4"/>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4"/>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4"/>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5" name="Google Shape;1545;p44"/>
            <p:cNvGrpSpPr/>
            <p:nvPr/>
          </p:nvGrpSpPr>
          <p:grpSpPr>
            <a:xfrm>
              <a:off x="5311667" y="2439653"/>
              <a:ext cx="814292" cy="488991"/>
              <a:chOff x="3357500" y="1620888"/>
              <a:chExt cx="867375" cy="457300"/>
            </a:xfrm>
          </p:grpSpPr>
          <p:sp>
            <p:nvSpPr>
              <p:cNvPr id="1546" name="Google Shape;1546;p44"/>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4"/>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4"/>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4"/>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0" name="Google Shape;1550;p44"/>
          <p:cNvGrpSpPr/>
          <p:nvPr/>
        </p:nvGrpSpPr>
        <p:grpSpPr>
          <a:xfrm>
            <a:off x="6268263" y="2960175"/>
            <a:ext cx="757976" cy="672190"/>
            <a:chOff x="7464925" y="-1654250"/>
            <a:chExt cx="757976" cy="672190"/>
          </a:xfrm>
        </p:grpSpPr>
        <p:sp>
          <p:nvSpPr>
            <p:cNvPr id="1551" name="Google Shape;1551;p44"/>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4"/>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3" name="Google Shape;1553;p44"/>
          <p:cNvGrpSpPr/>
          <p:nvPr/>
        </p:nvGrpSpPr>
        <p:grpSpPr>
          <a:xfrm>
            <a:off x="6012763" y="3797743"/>
            <a:ext cx="538155" cy="568125"/>
            <a:chOff x="-3171395" y="736983"/>
            <a:chExt cx="1712232" cy="1807587"/>
          </a:xfrm>
        </p:grpSpPr>
        <p:grpSp>
          <p:nvGrpSpPr>
            <p:cNvPr id="1554" name="Google Shape;1554;p44"/>
            <p:cNvGrpSpPr/>
            <p:nvPr/>
          </p:nvGrpSpPr>
          <p:grpSpPr>
            <a:xfrm>
              <a:off x="-3128356" y="827596"/>
              <a:ext cx="1626149" cy="1626342"/>
              <a:chOff x="-4570025" y="-195475"/>
              <a:chExt cx="1932900" cy="1932900"/>
            </a:xfrm>
          </p:grpSpPr>
          <p:sp>
            <p:nvSpPr>
              <p:cNvPr id="1555" name="Google Shape;1555;p4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7" name="Google Shape;1557;p44"/>
            <p:cNvGrpSpPr/>
            <p:nvPr/>
          </p:nvGrpSpPr>
          <p:grpSpPr>
            <a:xfrm>
              <a:off x="-3171395" y="736983"/>
              <a:ext cx="1712232" cy="1807587"/>
              <a:chOff x="-1141405" y="2245329"/>
              <a:chExt cx="336848" cy="355600"/>
            </a:xfrm>
          </p:grpSpPr>
          <p:sp>
            <p:nvSpPr>
              <p:cNvPr id="1558" name="Google Shape;1558;p4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pic>
        <p:nvPicPr>
          <p:cNvPr id="1566" name="Google Shape;1566;p45"/>
          <p:cNvPicPr preferRelativeResize="0"/>
          <p:nvPr/>
        </p:nvPicPr>
        <p:blipFill>
          <a:blip r:embed="rId3">
            <a:alphaModFix/>
          </a:blip>
          <a:stretch>
            <a:fillRect/>
          </a:stretch>
        </p:blipFill>
        <p:spPr>
          <a:xfrm>
            <a:off x="1246150" y="325175"/>
            <a:ext cx="6156776" cy="4515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y Presentation Template">
  <a:themeElements>
    <a:clrScheme name="Simple Light">
      <a:dk1>
        <a:srgbClr val="353F49"/>
      </a:dk1>
      <a:lt1>
        <a:srgbClr val="F6F6F8"/>
      </a:lt1>
      <a:dk2>
        <a:srgbClr val="D6DEEB"/>
      </a:dk2>
      <a:lt2>
        <a:srgbClr val="ABBCD0"/>
      </a:lt2>
      <a:accent1>
        <a:srgbClr val="81A7CE"/>
      </a:accent1>
      <a:accent2>
        <a:srgbClr val="4F79C3"/>
      </a:accent2>
      <a:accent3>
        <a:srgbClr val="305B98"/>
      </a:accent3>
      <a:accent4>
        <a:srgbClr val="59597B"/>
      </a:accent4>
      <a:accent5>
        <a:srgbClr val="68BAAC"/>
      </a:accent5>
      <a:accent6>
        <a:srgbClr val="169B82"/>
      </a:accent6>
      <a:hlink>
        <a:srgbClr val="353F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