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1A0C1A-C177-41BD-81C7-348F2742570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32BC86-03E3-46E3-9A81-8B5B926322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REALSOFT PROGRAMMING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9144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PAYROLL AND </a:t>
            </a:r>
            <a:r>
              <a:rPr lang="en-US" sz="4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PAYSLIP GENERATION IN C</a:t>
            </a:r>
          </a:p>
          <a:p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038600"/>
            <a:ext cx="373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MEMBERS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SAFFIUDDIN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SANTHANAKUMAR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SHAHUL HAMEED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NEHAL AHMED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ARSHAD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3" y="2057400"/>
            <a:ext cx="9086597" cy="4800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" y="2057400"/>
            <a:ext cx="9135944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91" y="2172694"/>
            <a:ext cx="8820209" cy="4685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 descr="vault-bo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125" y="1935163"/>
            <a:ext cx="428575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team, REALSOFT PROGRAMMING has developed a C program to generate a payslip for  employees in a organization</a:t>
            </a:r>
          </a:p>
          <a:p>
            <a:r>
              <a:rPr lang="en-US" dirty="0" smtClean="0"/>
              <a:t>This program was coded using basic concepts like the use of looping and control statements</a:t>
            </a:r>
          </a:p>
          <a:p>
            <a:r>
              <a:rPr lang="en-US" dirty="0" smtClean="0"/>
              <a:t>When executed, this program accepts the input values like name, </a:t>
            </a:r>
            <a:r>
              <a:rPr lang="en-US" dirty="0" err="1" smtClean="0"/>
              <a:t>emp</a:t>
            </a:r>
            <a:r>
              <a:rPr lang="en-US" dirty="0" smtClean="0"/>
              <a:t> ID, basic salary from the user while the user  interacts with the primitive options system to control the flow of program execution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INPUT()</a:t>
            </a:r>
          </a:p>
          <a:p>
            <a:r>
              <a:rPr lang="en-US" dirty="0" smtClean="0"/>
              <a:t>CALC</a:t>
            </a:r>
            <a:r>
              <a:rPr lang="en-US" dirty="0" smtClean="0"/>
              <a:t> ()</a:t>
            </a:r>
            <a:endParaRPr lang="en-US" dirty="0" smtClean="0"/>
          </a:p>
          <a:p>
            <a:r>
              <a:rPr lang="en-US" dirty="0" smtClean="0"/>
              <a:t>OPTIONS</a:t>
            </a:r>
            <a:r>
              <a:rPr lang="en-US" dirty="0" smtClean="0"/>
              <a:t> ()</a:t>
            </a:r>
            <a:endParaRPr lang="en-US" dirty="0" smtClean="0"/>
          </a:p>
          <a:p>
            <a:r>
              <a:rPr lang="en-US" dirty="0" smtClean="0"/>
              <a:t>DISPLAY</a:t>
            </a:r>
            <a:r>
              <a:rPr lang="en-US" dirty="0" smtClean="0"/>
              <a:t> ()</a:t>
            </a:r>
            <a:endParaRPr lang="en-US" dirty="0" smtClean="0"/>
          </a:p>
          <a:p>
            <a:r>
              <a:rPr lang="en-US" dirty="0" smtClean="0"/>
              <a:t>PAYSLIP_DISPLAY</a:t>
            </a:r>
            <a:r>
              <a:rPr lang="en-US" dirty="0" smtClean="0"/>
              <a:t> ()</a:t>
            </a:r>
            <a:endParaRPr lang="en-US" dirty="0" smtClean="0"/>
          </a:p>
          <a:p>
            <a:r>
              <a:rPr lang="en-US" dirty="0" smtClean="0"/>
              <a:t>PAYSLIP_GEN</a:t>
            </a:r>
            <a:r>
              <a:rPr lang="en-US" dirty="0" smtClean="0"/>
              <a:t> ()</a:t>
            </a:r>
            <a:endParaRPr lang="en-US" dirty="0" smtClean="0"/>
          </a:p>
          <a:p>
            <a:r>
              <a:rPr lang="en-US" dirty="0" smtClean="0"/>
              <a:t>CREDITS</a:t>
            </a:r>
            <a:r>
              <a:rPr lang="en-US" dirty="0" smtClean="0"/>
              <a:t> 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EXPLANATION         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STANDARD INPUT</a:t>
            </a:r>
            <a:r>
              <a:rPr lang="en-US" u="sng" dirty="0" smtClean="0"/>
              <a:t>()</a:t>
            </a:r>
          </a:p>
          <a:p>
            <a:r>
              <a:rPr lang="en-US" dirty="0" smtClean="0"/>
              <a:t>Used receive the input from the user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CALC()</a:t>
            </a:r>
          </a:p>
          <a:p>
            <a:r>
              <a:rPr lang="en-US" dirty="0" smtClean="0"/>
              <a:t>Used to calculate values for HRA,DA,MA from basic salary</a:t>
            </a:r>
          </a:p>
          <a:p>
            <a:r>
              <a:rPr lang="en-US" dirty="0" smtClean="0"/>
              <a:t>Also finds the gross and net salary as well as total amount deducted	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OPTIONS ()</a:t>
            </a:r>
          </a:p>
          <a:p>
            <a:r>
              <a:rPr lang="en-US" dirty="0" smtClean="0"/>
              <a:t>Used to display certain options for the user to choose from depending on their choice</a:t>
            </a:r>
          </a:p>
          <a:p>
            <a:endParaRPr lang="en-US" dirty="0" smtClean="0"/>
          </a:p>
          <a:p>
            <a:r>
              <a:rPr lang="en-US" u="sng" dirty="0" smtClean="0"/>
              <a:t>DISPLAY()</a:t>
            </a:r>
          </a:p>
          <a:p>
            <a:r>
              <a:rPr lang="en-US" dirty="0" smtClean="0"/>
              <a:t>Displays the employee’s payroll in list format</a:t>
            </a:r>
          </a:p>
          <a:p>
            <a:endParaRPr lang="en-US" dirty="0" smtClean="0"/>
          </a:p>
          <a:p>
            <a:r>
              <a:rPr lang="en-US" u="sng" dirty="0" smtClean="0"/>
              <a:t>PAYSLIP_GEN()</a:t>
            </a:r>
          </a:p>
          <a:p>
            <a:r>
              <a:rPr lang="en-US" dirty="0" smtClean="0"/>
              <a:t>Used to generate the payslip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PAYSLIP_DISPLAY()</a:t>
            </a:r>
          </a:p>
          <a:p>
            <a:r>
              <a:rPr lang="en-US" dirty="0" smtClean="0"/>
              <a:t>Used to display the payslip for the requested employee</a:t>
            </a:r>
          </a:p>
          <a:p>
            <a:endParaRPr lang="en-US" dirty="0" smtClean="0"/>
          </a:p>
          <a:p>
            <a:r>
              <a:rPr lang="en-US" u="sng" dirty="0" smtClean="0"/>
              <a:t>CREDITS</a:t>
            </a:r>
          </a:p>
          <a:p>
            <a:r>
              <a:rPr lang="en-US" dirty="0" smtClean="0"/>
              <a:t>It displays the names of the members of REALSOFT PROGRAMMING who contributed in developing this program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SCREENSHOTS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18" y="2076447"/>
            <a:ext cx="8912982" cy="47815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15174"/>
            <a:ext cx="8915400" cy="47428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69919"/>
            <a:ext cx="8839200" cy="468808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213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MINI PROJECT</vt:lpstr>
      <vt:lpstr>INTRODUCTION</vt:lpstr>
      <vt:lpstr>Modules used</vt:lpstr>
      <vt:lpstr>MODULE EXPLANATION           1</vt:lpstr>
      <vt:lpstr>2 </vt:lpstr>
      <vt:lpstr>3</vt:lpstr>
      <vt:lpstr>OUTPUT SCREENSHOTS</vt:lpstr>
      <vt:lpstr>Slide 8</vt:lpstr>
      <vt:lpstr>Slide 9</vt:lpstr>
      <vt:lpstr>Slide 10</vt:lpstr>
      <vt:lpstr>Slide 11</vt:lpstr>
      <vt:lpstr>Slide 12</vt:lpstr>
      <vt:lpstr>THANK YOU</vt:lpstr>
    </vt:vector>
  </TitlesOfParts>
  <Company>TEAM 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user</dc:creator>
  <cp:lastModifiedBy>user</cp:lastModifiedBy>
  <cp:revision>20</cp:revision>
  <dcterms:created xsi:type="dcterms:W3CDTF">2018-07-10T18:28:43Z</dcterms:created>
  <dcterms:modified xsi:type="dcterms:W3CDTF">2018-07-10T19:09:01Z</dcterms:modified>
</cp:coreProperties>
</file>