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BD13-D8D3-15A9-935B-8AF8AC69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3E970-CF26-C91B-8159-FE84E02B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605A7D-B5A8-80E4-E4CF-40F3745E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1A91A6-4C68-6AF5-CC25-715088D4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7AA266-6EA9-204B-8996-185D7554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6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D75BA2-10E1-7410-DA91-5B2D53E4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55668E-90AF-0016-B41C-642996B8F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1BB755-D90A-E5C9-A0EC-A24694D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7AC8FC-A8B1-5D39-2F50-277C9A5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BF42DF-B01E-5CC7-142D-D70EABED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23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0C09C3-97A1-F9BA-5F4C-1137D757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38E5A5B-DA58-44FB-C235-B7E27F02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C9E2BB-B4F1-1F9E-5F26-F3099209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6490A9-8775-72A7-EDAA-364C89AA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4F6610-4E4F-0AA0-4645-E7DECD65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2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4F7ECE-65AD-55B4-0C75-313A1D56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6FE0D3-F0F4-D4C9-D7FA-B0192ED3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7A7F1-3D68-115D-E0B6-38AFA6B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8D05FA-3B77-08E5-93C3-4E466E3E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0C2691-40DD-8E80-2371-FAA7FBD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98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D149A-45C4-57C1-8E13-3F108254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34CDE0-33AD-36CA-96CB-227FB92B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8DECF9-AECE-88BC-746F-11E8E3C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31E676-604C-6668-7F95-8CC3190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33BFA1-64B8-811B-057E-2B4497BA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67F04-5CC9-92A0-6CAF-070AD41D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E6264D-6860-4966-F3E7-A536E977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9B7A179-DA15-BF95-6169-7BE2B799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D59F33D-E4F1-3B10-8A2E-5984CE9C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8A691D-9672-B932-C21D-D6BF79D8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95C8AD-23F0-6980-9F01-8E6AA34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1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9D63DD-9BCE-60A0-C27E-85EB4A1F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DA33C1-1ADB-34DD-B14D-B7373D2F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CDC8AE-E6CA-AFE1-5B67-42A1737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D5F2BB-004D-DA22-B97F-9A96F3C2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2BC366D-DCFE-0400-A057-FF291150A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8C2B7A8-06F6-CDB0-5082-74077E97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61DCC6-7E02-E520-CA80-3D3F8D5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282FCC3-0EE7-3157-BF07-C75C3E4C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0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48FE1-BA21-72C0-C8B3-2BB0A42F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45884A-E0E1-DEF2-AD62-C91ECEB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2D391B-728D-3C91-87FD-EEAA72C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27708E-6515-B71B-FDCE-E09B93FD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30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ABB30A-D14D-2E51-2F79-1D43873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F8E35CF-6D2B-A6B1-ACBC-1CA91D16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3EB38E-50E1-14F7-3481-EBE4848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9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1A9F1-EBB5-6DBF-401D-47AEFDC8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9D4A24-522E-B5E8-4FE4-BF0E2ACB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68A71F-DF19-EC5B-6144-E67CF916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21D3CE-1B41-79EA-E819-46666AB1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6509DC-4C59-9E99-0E4B-87CD6A7B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6FFDF0-9191-D54A-3B80-DD687648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0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7587E6-319E-FE71-C3FB-89741FB2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67A6CE-B2BE-A5AB-7EBA-906ACB67E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B9BAE8-024A-2569-86DF-E3405E6E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5BBADA-A604-5A1C-858D-23F47929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55314C-7EFE-7C97-2C53-C8111A1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63F0C4-DFE7-AFB5-1FD0-796F578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7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C056E5A-9022-0656-46F1-DC32AD1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E6754B-3D87-3967-2A69-6B570897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D6FF70-AC8E-56A5-CA43-59F38C817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146C-8C34-4BAB-9237-A60C4DDF84D6}" type="datetimeFigureOut">
              <a:rPr lang="pl-PL" smtClean="0"/>
              <a:t>02.07.2023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880AD3-4FDE-5F50-74D0-F30BC2D9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4E003-C546-99B2-19F5-317F3D2B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B04-2FEA-4BF8-B3F7-60D8FBE35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2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C04D8-A622-F00E-7592-B6DEEEC1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C8DB79-80D8-25EA-81B1-F40CE0C92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11FD9E-170E-861B-1BF6-568442B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823912"/>
            <a:ext cx="8058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8C952-4669-9445-2005-98C52070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CB1B6-3A42-9229-5CC1-2F3B929F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34F9D3-6B0C-2B00-F3F8-5E454E09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823912"/>
            <a:ext cx="8020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0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A8F63A-F7A1-6B13-BF13-4ACBD91D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744294-29CA-F35B-3347-6A63111E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03A020-5E86-73CF-C5C6-89ADD8C0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4EC0E-E016-A931-3E31-40169577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374A95-93E6-290D-1A70-DE3E92CD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8DAF74-31D9-9F5B-0713-A803F543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7EAFDA-E8EE-5ACD-10A8-0D8D472A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C23481-93A1-108F-56F9-579610B3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B0A974-E443-0326-C6E7-97D0BBB4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C315A-CCF2-1CCC-B78B-19AF97EB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1DB66-3713-602C-C4CA-8B0E147E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BB060D-BCB8-23D6-DEDC-79525651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823912"/>
            <a:ext cx="8020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2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1B058F-7F7F-D81E-3E5E-35B4C81E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73FBE-4CB5-B5DB-9BAF-D08798B5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0BE7F4-9A7F-E1C8-94B9-863DA62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28CF7-D7B3-34CA-4EEE-EE99A74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697344-F80C-5094-11FE-E1355B0D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687062-0E6C-3DD9-1963-417AAD2A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05424-0DA5-4256-5B09-ABABE17B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E276E9-C3B9-EC60-7AC9-457C6933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90271E-7579-063D-AB50-486990E0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23912"/>
            <a:ext cx="8220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FD553-D120-BBFF-8EBD-91A92A8C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67ACCC-363D-4DD1-CBFE-AE7F7F07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542D4B-2CBB-E9A8-50F3-E3ABE075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4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FB29DB-F5A5-0881-D1AA-68136CB5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ED4CF6-88C5-7649-1835-57492BD2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A60DAA-9D94-E3B2-DAC0-3C6635A6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9AD6F-1CDC-859E-EC93-04632305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A7F55-713E-B3F0-54CD-0ED39955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960" y="828325"/>
            <a:ext cx="8130080" cy="5201349"/>
          </a:xfrm>
        </p:spPr>
      </p:pic>
    </p:spTree>
    <p:extLst>
      <p:ext uri="{BB962C8B-B14F-4D97-AF65-F5344CB8AC3E}">
        <p14:creationId xmlns:p14="http://schemas.microsoft.com/office/powerpoint/2010/main" val="332276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95970A-2C9A-1140-5BB7-AB50B43B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455E03-96A2-704E-A508-8EE0D1DF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43691A-CAB7-3EDB-A126-7962B0C5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384FA8-51E9-B6C6-B39C-D2A6E05D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278549-EAFC-D442-0EA8-655BB271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59E435A-CFF6-0D99-C6F4-D08F9BC9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823912"/>
            <a:ext cx="8020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5A60A-D6BD-115D-3AB4-AC697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51415-597B-36A5-E459-0CA824DA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D5D1367-21D3-C13D-231E-C313AD9A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6790F-4426-59B2-EDAF-25521D45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9EB037-0007-9541-5AFE-E273EC01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6D1FA2-6179-4381-6500-2CD78019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23912"/>
            <a:ext cx="8220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F10F3-05D2-E83C-B7DB-2EFB8DED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F3673DA7-AD8E-CA07-B6FF-DF61AD7F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04763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274A00-25DA-9708-392B-34226C2B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870"/>
            <a:ext cx="12192000" cy="20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0D97F-EA9F-B74A-2555-5B0A2D15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B5CB5A-93BA-5FD0-FA73-F0A925F0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E2F3FA-C756-4CD3-A8C3-78D2AD71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4F21CC-A7AD-A256-503A-335ABD80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D526C-5974-67ED-BE4A-1522F5F2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4BB9A4-DEE9-285D-AA10-73E3D6B6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0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94A33-7499-3589-AC04-7990ECD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E681C3-CDD3-E9C9-14E4-E2B465C6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C5804C-E638-3E46-C34E-2FB3C4F9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823912"/>
            <a:ext cx="8020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7CF77-9ACF-96AA-6F39-0613C60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8A6781-890A-CD02-5698-93F47E3A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DC2A76-10DE-75F0-20B3-7440C056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7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AEB84C-D298-F795-0968-C6067C6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0F14A0-7A99-ECCF-7D36-5207DC39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15E8B8-9027-E4FE-2B3D-7CFF3605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1600E-95CB-202B-76E7-DB91FD8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75C21B-9DA5-5B77-4BC4-8CA5BB3B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539231F-3F2C-6656-9E8E-24F20079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8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Panoramiczny</PresentationFormat>
  <Paragraphs>0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Marszałek</dc:creator>
  <cp:lastModifiedBy>Mariusz Marszałek</cp:lastModifiedBy>
  <cp:revision>1</cp:revision>
  <dcterms:created xsi:type="dcterms:W3CDTF">2023-07-02T21:34:23Z</dcterms:created>
  <dcterms:modified xsi:type="dcterms:W3CDTF">2023-07-02T23:59:33Z</dcterms:modified>
</cp:coreProperties>
</file>