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313" r:id="rId7"/>
    <p:sldId id="314" r:id="rId8"/>
    <p:sldId id="265" r:id="rId9"/>
    <p:sldId id="262" r:id="rId10"/>
    <p:sldId id="315" r:id="rId11"/>
    <p:sldId id="316" r:id="rId12"/>
    <p:sldId id="317" r:id="rId13"/>
    <p:sldId id="318" r:id="rId14"/>
    <p:sldId id="283" r:id="rId15"/>
  </p:sldIdLst>
  <p:sldSz cx="9144000" cy="5143500" type="screen16x9"/>
  <p:notesSz cx="6858000" cy="9144000"/>
  <p:embeddedFontLst>
    <p:embeddedFont>
      <p:font typeface="Cabin" panose="020B0604020202020204" charset="0"/>
      <p:regular r:id="rId17"/>
      <p:bold r:id="rId18"/>
      <p:italic r:id="rId19"/>
      <p:boldItalic r:id="rId20"/>
    </p:embeddedFont>
    <p:embeddedFont>
      <p:font typeface="Encode Sans Semi Expanded" panose="020B0604020202020204" charset="0"/>
      <p:regular r:id="rId21"/>
      <p:bold r:id="rId22"/>
    </p:embeddedFont>
    <p:embeddedFont>
      <p:font typeface="Lexend" panose="020B0604020202020204" charset="0"/>
      <p:regular r:id="rId23"/>
      <p:bold r:id="rId24"/>
    </p:embeddedFont>
    <p:embeddedFont>
      <p:font typeface="Lexend Giga" panose="020B0604020202020204" charset="0"/>
      <p:regular r:id="rId25"/>
      <p:bold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91F306-6848-4939-BF29-3783AB5B4557}">
  <a:tblStyle styleId="{FE91F306-6848-4939-BF29-3783AB5B45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dirty="0"/>
              <a:t>Classification</a:t>
            </a:r>
            <a:r>
              <a:rPr lang="en-IN" sz="1100" baseline="0" dirty="0"/>
              <a:t> models</a:t>
            </a:r>
            <a:endParaRPr lang="en-IN" sz="1100" dirty="0"/>
          </a:p>
        </c:rich>
      </c:tx>
      <c:layout>
        <c:manualLayout>
          <c:xMode val="edge"/>
          <c:yMode val="edge"/>
          <c:x val="0.367813089542603"/>
          <c:y val="5.8577900391624395E-2"/>
        </c:manualLayout>
      </c:layout>
      <c:overlay val="0"/>
      <c:spPr>
        <a:solidFill>
          <a:schemeClr val="accent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score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SVC</c:v>
                </c:pt>
                <c:pt idx="1">
                  <c:v>KNN</c:v>
                </c:pt>
                <c:pt idx="2">
                  <c:v>XGBOOST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0.64</c:v>
                </c:pt>
                <c:pt idx="1">
                  <c:v>0.65</c:v>
                </c:pt>
                <c:pt idx="2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03-41FC-AB61-A393A51C3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87780095"/>
        <c:axId val="1187781055"/>
        <c:axId val="0"/>
      </c:bar3DChart>
      <c:catAx>
        <c:axId val="118778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781055"/>
        <c:crosses val="autoZero"/>
        <c:auto val="1"/>
        <c:lblAlgn val="ctr"/>
        <c:lblOffset val="100"/>
        <c:noMultiLvlLbl val="0"/>
      </c:catAx>
      <c:valAx>
        <c:axId val="118778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780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Total Samples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Samples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29-4B7A-877D-532110D4DAC4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E29-4B7A-877D-532110D4DAC4}"/>
              </c:ext>
            </c:extLst>
          </c:dPt>
          <c:cat>
            <c:strRef>
              <c:f>Sheet1!$A$2:$A$3</c:f>
              <c:strCache>
                <c:ptCount val="2"/>
                <c:pt idx="0">
                  <c:v>Majority class</c:v>
                </c:pt>
                <c:pt idx="1">
                  <c:v>Minority Class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6563</c:v>
                </c:pt>
                <c:pt idx="1">
                  <c:v>6563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29-4B7A-877D-532110D4D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3098335"/>
        <c:axId val="1283096895"/>
      </c:barChart>
      <c:catAx>
        <c:axId val="128309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096895"/>
        <c:crosses val="autoZero"/>
        <c:auto val="1"/>
        <c:lblAlgn val="ctr"/>
        <c:lblOffset val="100"/>
        <c:noMultiLvlLbl val="0"/>
      </c:catAx>
      <c:valAx>
        <c:axId val="128309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09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Total Samples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Samples</c:v>
                </c:pt>
              </c:strCache>
            </c:strRef>
          </c:tx>
          <c:spPr>
            <a:solidFill>
              <a:schemeClr val="tx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1F-48AB-9897-4D5F98C542CB}"/>
              </c:ext>
            </c:extLst>
          </c:dPt>
          <c:cat>
            <c:strRef>
              <c:f>Sheet1!$A$2:$A$3</c:f>
              <c:strCache>
                <c:ptCount val="2"/>
                <c:pt idx="0">
                  <c:v>Majority class</c:v>
                </c:pt>
                <c:pt idx="1">
                  <c:v>Minority Class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6563</c:v>
                </c:pt>
                <c:pt idx="1">
                  <c:v>4436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1F-48AB-9897-4D5F98C54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3098335"/>
        <c:axId val="1283096895"/>
      </c:barChart>
      <c:catAx>
        <c:axId val="128309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096895"/>
        <c:crosses val="autoZero"/>
        <c:auto val="1"/>
        <c:lblAlgn val="ctr"/>
        <c:lblOffset val="100"/>
        <c:noMultiLvlLbl val="0"/>
      </c:catAx>
      <c:valAx>
        <c:axId val="128309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09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dirty="0"/>
              <a:t>Classification</a:t>
            </a:r>
            <a:r>
              <a:rPr lang="en-IN" sz="1100" baseline="0" dirty="0"/>
              <a:t> models</a:t>
            </a:r>
            <a:endParaRPr lang="en-IN" sz="1100" dirty="0"/>
          </a:p>
        </c:rich>
      </c:tx>
      <c:layout>
        <c:manualLayout>
          <c:xMode val="edge"/>
          <c:yMode val="edge"/>
          <c:x val="0.367813089542603"/>
          <c:y val="5.8577900391624395E-2"/>
        </c:manualLayout>
      </c:layout>
      <c:overlay val="0"/>
      <c:spPr>
        <a:solidFill>
          <a:schemeClr val="accent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score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SVC</c:v>
                </c:pt>
                <c:pt idx="1">
                  <c:v>KNN</c:v>
                </c:pt>
                <c:pt idx="2">
                  <c:v>XGBOOST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0.64</c:v>
                </c:pt>
                <c:pt idx="1">
                  <c:v>0.65</c:v>
                </c:pt>
                <c:pt idx="2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02-4991-8152-046EC9C42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87780095"/>
        <c:axId val="1187781055"/>
        <c:axId val="0"/>
      </c:bar3DChart>
      <c:catAx>
        <c:axId val="118778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781055"/>
        <c:crosses val="autoZero"/>
        <c:auto val="1"/>
        <c:lblAlgn val="ctr"/>
        <c:lblOffset val="100"/>
        <c:noMultiLvlLbl val="0"/>
      </c:catAx>
      <c:valAx>
        <c:axId val="118778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780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33cb06b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33cb06b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33cb06ba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33cb06ba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94e45beae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94e45beae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f88cf1968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f88cf1968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dbeefe189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dbeefe189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2352442562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2352442562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235244256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235244256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2352442562_0_1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22352442562_0_1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-46325"/>
            <a:ext cx="9146400" cy="22629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46125" y="3595400"/>
            <a:ext cx="26994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4950" y="700700"/>
            <a:ext cx="7716300" cy="17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 rot="10800000">
            <a:off x="-100" y="3959100"/>
            <a:ext cx="9146400" cy="11844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>
            <a:off x="713250" y="316600"/>
            <a:ext cx="77190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/>
          <p:nvPr/>
        </p:nvSpPr>
        <p:spPr>
          <a:xfrm rot="10800000">
            <a:off x="-100" y="1698000"/>
            <a:ext cx="9146400" cy="34455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2689950" y="4608884"/>
            <a:ext cx="3764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37"/>
          <p:cNvSpPr/>
          <p:nvPr/>
        </p:nvSpPr>
        <p:spPr>
          <a:xfrm rot="-5400000" flipH="1">
            <a:off x="3331350" y="-2010800"/>
            <a:ext cx="2481300" cy="48771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5400000">
            <a:off x="5976925" y="1979550"/>
            <a:ext cx="5169000" cy="11844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94125" y="1645575"/>
            <a:ext cx="41751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648250" y="3709975"/>
            <a:ext cx="30297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94125" y="540038"/>
            <a:ext cx="14910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rot="10800000">
            <a:off x="-100" y="3959100"/>
            <a:ext cx="9146400" cy="11844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713250" y="3158700"/>
            <a:ext cx="28809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121625" y="3158700"/>
            <a:ext cx="28809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51" y="2620325"/>
            <a:ext cx="2880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121625" y="2620325"/>
            <a:ext cx="2880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713250" y="316600"/>
            <a:ext cx="77190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11125" y="2186358"/>
            <a:ext cx="45057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7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11125" y="3068925"/>
            <a:ext cx="45057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>
            <a:off x="-100" y="3959100"/>
            <a:ext cx="9146400" cy="11844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72175" y="1634375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788075" y="1220075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"/>
          </p:nvPr>
        </p:nvSpPr>
        <p:spPr>
          <a:xfrm>
            <a:off x="1672175" y="1220075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 idx="3"/>
          </p:nvPr>
        </p:nvSpPr>
        <p:spPr>
          <a:xfrm>
            <a:off x="713250" y="316600"/>
            <a:ext cx="77190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1672175" y="2761400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 hasCustomPrompt="1"/>
          </p:nvPr>
        </p:nvSpPr>
        <p:spPr>
          <a:xfrm>
            <a:off x="788075" y="2347100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1672175" y="2347100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1672175" y="3888425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 hasCustomPrompt="1"/>
          </p:nvPr>
        </p:nvSpPr>
        <p:spPr>
          <a:xfrm>
            <a:off x="788075" y="3474125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672175" y="3474125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5585925" y="1634375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01825" y="1220075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5585925" y="1220075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6"/>
          </p:nvPr>
        </p:nvSpPr>
        <p:spPr>
          <a:xfrm>
            <a:off x="5585925" y="2761400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1825" y="2347100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8"/>
          </p:nvPr>
        </p:nvSpPr>
        <p:spPr>
          <a:xfrm>
            <a:off x="5585925" y="2347100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9"/>
          </p:nvPr>
        </p:nvSpPr>
        <p:spPr>
          <a:xfrm>
            <a:off x="5585925" y="3888425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0" hasCustomPrompt="1"/>
          </p:nvPr>
        </p:nvSpPr>
        <p:spPr>
          <a:xfrm>
            <a:off x="4701825" y="3474125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1"/>
          </p:nvPr>
        </p:nvSpPr>
        <p:spPr>
          <a:xfrm>
            <a:off x="5585925" y="3474125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flipH="1">
            <a:off x="-100" y="500"/>
            <a:ext cx="9146400" cy="20949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711875" y="540050"/>
            <a:ext cx="191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711875" y="1634850"/>
            <a:ext cx="4844400" cy="16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1875" y="3873975"/>
            <a:ext cx="29793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 rot="-5400000" flipH="1">
            <a:off x="-1493700" y="1480950"/>
            <a:ext cx="5169000" cy="21816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16100" y="2608950"/>
            <a:ext cx="64881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716100" y="4049775"/>
            <a:ext cx="648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 idx="2" hasCustomPrompt="1"/>
          </p:nvPr>
        </p:nvSpPr>
        <p:spPr>
          <a:xfrm>
            <a:off x="716100" y="1413750"/>
            <a:ext cx="16428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 rot="5400000">
            <a:off x="5976925" y="1979550"/>
            <a:ext cx="5169000" cy="11844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1"/>
          </p:nvPr>
        </p:nvSpPr>
        <p:spPr>
          <a:xfrm>
            <a:off x="2210088" y="1814159"/>
            <a:ext cx="56319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2"/>
          </p:nvPr>
        </p:nvSpPr>
        <p:spPr>
          <a:xfrm>
            <a:off x="2210088" y="1476500"/>
            <a:ext cx="56319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3"/>
          </p:nvPr>
        </p:nvSpPr>
        <p:spPr>
          <a:xfrm>
            <a:off x="2210088" y="2915354"/>
            <a:ext cx="56319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4"/>
          </p:nvPr>
        </p:nvSpPr>
        <p:spPr>
          <a:xfrm>
            <a:off x="2210088" y="2577698"/>
            <a:ext cx="56319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5"/>
          </p:nvPr>
        </p:nvSpPr>
        <p:spPr>
          <a:xfrm>
            <a:off x="2210088" y="4016548"/>
            <a:ext cx="56319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6"/>
          </p:nvPr>
        </p:nvSpPr>
        <p:spPr>
          <a:xfrm>
            <a:off x="2210088" y="3678896"/>
            <a:ext cx="56319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ctrTitle"/>
          </p:nvPr>
        </p:nvSpPr>
        <p:spPr>
          <a:xfrm>
            <a:off x="713250" y="316600"/>
            <a:ext cx="77190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Giga"/>
              <a:buNone/>
              <a:defRPr sz="40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69" r:id="rId9"/>
    <p:sldLayoutId id="2147483674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69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/>
          <p:nvPr/>
        </p:nvSpPr>
        <p:spPr>
          <a:xfrm rot="-5400000">
            <a:off x="1311025" y="2404575"/>
            <a:ext cx="2743800" cy="30102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03269">
                  <a:alpha val="30980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subTitle" idx="1"/>
          </p:nvPr>
        </p:nvSpPr>
        <p:spPr>
          <a:xfrm>
            <a:off x="4946125" y="3595400"/>
            <a:ext cx="26994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40" name="Google Shape;240;p41"/>
          <p:cNvSpPr txBox="1">
            <a:spLocks noGrp="1"/>
          </p:cNvSpPr>
          <p:nvPr>
            <p:ph type="ctrTitle"/>
          </p:nvPr>
        </p:nvSpPr>
        <p:spPr>
          <a:xfrm>
            <a:off x="714950" y="700700"/>
            <a:ext cx="7716300" cy="17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Electronic Shop</a:t>
            </a:r>
            <a:endParaRPr sz="53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1C4587"/>
                </a:solidFill>
                <a:highlight>
                  <a:schemeClr val="dk1"/>
                </a:highlight>
              </a:rPr>
              <a:t>Social Media Strategy</a:t>
            </a:r>
            <a:endParaRPr sz="3700">
              <a:solidFill>
                <a:srgbClr val="1C4587"/>
              </a:solidFill>
              <a:highlight>
                <a:schemeClr val="dk1"/>
              </a:highlight>
            </a:endParaRPr>
          </a:p>
        </p:txBody>
      </p:sp>
      <p:grpSp>
        <p:nvGrpSpPr>
          <p:cNvPr id="241" name="Google Shape;241;p41"/>
          <p:cNvGrpSpPr/>
          <p:nvPr/>
        </p:nvGrpSpPr>
        <p:grpSpPr>
          <a:xfrm flipH="1">
            <a:off x="2489953" y="3107706"/>
            <a:ext cx="1133571" cy="1514161"/>
            <a:chOff x="1551900" y="1720950"/>
            <a:chExt cx="864200" cy="1154350"/>
          </a:xfrm>
        </p:grpSpPr>
        <p:sp>
          <p:nvSpPr>
            <p:cNvPr id="242" name="Google Shape;242;p41"/>
            <p:cNvSpPr/>
            <p:nvPr/>
          </p:nvSpPr>
          <p:spPr>
            <a:xfrm>
              <a:off x="2022000" y="1986700"/>
              <a:ext cx="394100" cy="880925"/>
            </a:xfrm>
            <a:custGeom>
              <a:avLst/>
              <a:gdLst/>
              <a:ahLst/>
              <a:cxnLst/>
              <a:rect l="l" t="t" r="r" b="b"/>
              <a:pathLst>
                <a:path w="15764" h="35237" extrusionOk="0">
                  <a:moveTo>
                    <a:pt x="15708" y="0"/>
                  </a:moveTo>
                  <a:lnTo>
                    <a:pt x="1" y="9235"/>
                  </a:lnTo>
                  <a:lnTo>
                    <a:pt x="57" y="35237"/>
                  </a:lnTo>
                  <a:lnTo>
                    <a:pt x="15764" y="26030"/>
                  </a:lnTo>
                  <a:lnTo>
                    <a:pt x="15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1567950" y="1958100"/>
              <a:ext cx="455475" cy="909525"/>
            </a:xfrm>
            <a:custGeom>
              <a:avLst/>
              <a:gdLst/>
              <a:ahLst/>
              <a:cxnLst/>
              <a:rect l="l" t="t" r="r" b="b"/>
              <a:pathLst>
                <a:path w="18219" h="36381" extrusionOk="0">
                  <a:moveTo>
                    <a:pt x="0" y="0"/>
                  </a:moveTo>
                  <a:lnTo>
                    <a:pt x="56" y="26030"/>
                  </a:lnTo>
                  <a:lnTo>
                    <a:pt x="18219" y="36381"/>
                  </a:lnTo>
                  <a:lnTo>
                    <a:pt x="18163" y="10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2009450" y="2351475"/>
              <a:ext cx="11875" cy="523825"/>
            </a:xfrm>
            <a:custGeom>
              <a:avLst/>
              <a:gdLst/>
              <a:ahLst/>
              <a:cxnLst/>
              <a:rect l="l" t="t" r="r" b="b"/>
              <a:pathLst>
                <a:path w="475" h="20953" extrusionOk="0">
                  <a:moveTo>
                    <a:pt x="447" y="0"/>
                  </a:moveTo>
                  <a:lnTo>
                    <a:pt x="1" y="279"/>
                  </a:lnTo>
                  <a:lnTo>
                    <a:pt x="28" y="20952"/>
                  </a:lnTo>
                  <a:lnTo>
                    <a:pt x="475" y="20701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1554700" y="2092000"/>
              <a:ext cx="465925" cy="266475"/>
            </a:xfrm>
            <a:custGeom>
              <a:avLst/>
              <a:gdLst/>
              <a:ahLst/>
              <a:cxnLst/>
              <a:rect l="l" t="t" r="r" b="b"/>
              <a:pathLst>
                <a:path w="18637" h="10659" extrusionOk="0">
                  <a:moveTo>
                    <a:pt x="475" y="1"/>
                  </a:moveTo>
                  <a:lnTo>
                    <a:pt x="0" y="280"/>
                  </a:lnTo>
                  <a:lnTo>
                    <a:pt x="18191" y="10658"/>
                  </a:lnTo>
                  <a:lnTo>
                    <a:pt x="18637" y="1037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1554700" y="2098975"/>
              <a:ext cx="455475" cy="776325"/>
            </a:xfrm>
            <a:custGeom>
              <a:avLst/>
              <a:gdLst/>
              <a:ahLst/>
              <a:cxnLst/>
              <a:rect l="l" t="t" r="r" b="b"/>
              <a:pathLst>
                <a:path w="18219" h="31053" extrusionOk="0">
                  <a:moveTo>
                    <a:pt x="0" y="1"/>
                  </a:moveTo>
                  <a:lnTo>
                    <a:pt x="56" y="20674"/>
                  </a:lnTo>
                  <a:lnTo>
                    <a:pt x="18218" y="31052"/>
                  </a:lnTo>
                  <a:lnTo>
                    <a:pt x="18191" y="103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2008750" y="2218950"/>
              <a:ext cx="11200" cy="136725"/>
            </a:xfrm>
            <a:custGeom>
              <a:avLst/>
              <a:gdLst/>
              <a:ahLst/>
              <a:cxnLst/>
              <a:rect l="l" t="t" r="r" b="b"/>
              <a:pathLst>
                <a:path w="448" h="5469" extrusionOk="0">
                  <a:moveTo>
                    <a:pt x="447" y="0"/>
                  </a:moveTo>
                  <a:lnTo>
                    <a:pt x="1" y="251"/>
                  </a:lnTo>
                  <a:lnTo>
                    <a:pt x="1" y="5469"/>
                  </a:lnTo>
                  <a:lnTo>
                    <a:pt x="447" y="519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1554700" y="1959475"/>
              <a:ext cx="465250" cy="265775"/>
            </a:xfrm>
            <a:custGeom>
              <a:avLst/>
              <a:gdLst/>
              <a:ahLst/>
              <a:cxnLst/>
              <a:rect l="l" t="t" r="r" b="b"/>
              <a:pathLst>
                <a:path w="18610" h="10631" extrusionOk="0">
                  <a:moveTo>
                    <a:pt x="447" y="1"/>
                  </a:moveTo>
                  <a:lnTo>
                    <a:pt x="0" y="252"/>
                  </a:lnTo>
                  <a:lnTo>
                    <a:pt x="18163" y="10630"/>
                  </a:lnTo>
                  <a:lnTo>
                    <a:pt x="18609" y="10379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1554700" y="1965775"/>
              <a:ext cx="454075" cy="389900"/>
            </a:xfrm>
            <a:custGeom>
              <a:avLst/>
              <a:gdLst/>
              <a:ahLst/>
              <a:cxnLst/>
              <a:rect l="l" t="t" r="r" b="b"/>
              <a:pathLst>
                <a:path w="18163" h="15596" extrusionOk="0">
                  <a:moveTo>
                    <a:pt x="0" y="0"/>
                  </a:moveTo>
                  <a:lnTo>
                    <a:pt x="0" y="5217"/>
                  </a:lnTo>
                  <a:lnTo>
                    <a:pt x="18163" y="15596"/>
                  </a:lnTo>
                  <a:lnTo>
                    <a:pt x="18163" y="10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1828100" y="2174300"/>
              <a:ext cx="46750" cy="57925"/>
            </a:xfrm>
            <a:custGeom>
              <a:avLst/>
              <a:gdLst/>
              <a:ahLst/>
              <a:cxnLst/>
              <a:rect l="l" t="t" r="r" b="b"/>
              <a:pathLst>
                <a:path w="1870" h="2317" extrusionOk="0">
                  <a:moveTo>
                    <a:pt x="531" y="1"/>
                  </a:moveTo>
                  <a:lnTo>
                    <a:pt x="503" y="29"/>
                  </a:lnTo>
                  <a:lnTo>
                    <a:pt x="475" y="29"/>
                  </a:lnTo>
                  <a:lnTo>
                    <a:pt x="447" y="57"/>
                  </a:lnTo>
                  <a:lnTo>
                    <a:pt x="1" y="308"/>
                  </a:lnTo>
                  <a:lnTo>
                    <a:pt x="57" y="280"/>
                  </a:lnTo>
                  <a:lnTo>
                    <a:pt x="84" y="280"/>
                  </a:lnTo>
                  <a:lnTo>
                    <a:pt x="112" y="252"/>
                  </a:lnTo>
                  <a:lnTo>
                    <a:pt x="336" y="252"/>
                  </a:lnTo>
                  <a:lnTo>
                    <a:pt x="363" y="280"/>
                  </a:lnTo>
                  <a:lnTo>
                    <a:pt x="391" y="280"/>
                  </a:lnTo>
                  <a:lnTo>
                    <a:pt x="475" y="308"/>
                  </a:lnTo>
                  <a:lnTo>
                    <a:pt x="503" y="308"/>
                  </a:lnTo>
                  <a:lnTo>
                    <a:pt x="587" y="364"/>
                  </a:lnTo>
                  <a:cubicBezTo>
                    <a:pt x="642" y="391"/>
                    <a:pt x="698" y="419"/>
                    <a:pt x="754" y="475"/>
                  </a:cubicBezTo>
                  <a:lnTo>
                    <a:pt x="810" y="503"/>
                  </a:lnTo>
                  <a:lnTo>
                    <a:pt x="921" y="615"/>
                  </a:lnTo>
                  <a:lnTo>
                    <a:pt x="949" y="643"/>
                  </a:lnTo>
                  <a:cubicBezTo>
                    <a:pt x="977" y="670"/>
                    <a:pt x="1033" y="726"/>
                    <a:pt x="1061" y="782"/>
                  </a:cubicBezTo>
                  <a:cubicBezTo>
                    <a:pt x="1117" y="838"/>
                    <a:pt x="1145" y="922"/>
                    <a:pt x="1173" y="977"/>
                  </a:cubicBezTo>
                  <a:lnTo>
                    <a:pt x="1200" y="977"/>
                  </a:lnTo>
                  <a:cubicBezTo>
                    <a:pt x="1228" y="1033"/>
                    <a:pt x="1256" y="1117"/>
                    <a:pt x="1284" y="1173"/>
                  </a:cubicBezTo>
                  <a:cubicBezTo>
                    <a:pt x="1312" y="1228"/>
                    <a:pt x="1340" y="1312"/>
                    <a:pt x="1368" y="1368"/>
                  </a:cubicBezTo>
                  <a:lnTo>
                    <a:pt x="1368" y="1396"/>
                  </a:lnTo>
                  <a:cubicBezTo>
                    <a:pt x="1396" y="1452"/>
                    <a:pt x="1396" y="1507"/>
                    <a:pt x="1396" y="1563"/>
                  </a:cubicBezTo>
                  <a:lnTo>
                    <a:pt x="1424" y="1591"/>
                  </a:lnTo>
                  <a:cubicBezTo>
                    <a:pt x="1424" y="1647"/>
                    <a:pt x="1424" y="1731"/>
                    <a:pt x="1424" y="1786"/>
                  </a:cubicBezTo>
                  <a:cubicBezTo>
                    <a:pt x="1424" y="2031"/>
                    <a:pt x="1344" y="2223"/>
                    <a:pt x="1210" y="2310"/>
                  </a:cubicBezTo>
                  <a:lnTo>
                    <a:pt x="1210" y="2310"/>
                  </a:lnTo>
                  <a:lnTo>
                    <a:pt x="1647" y="2037"/>
                  </a:lnTo>
                  <a:cubicBezTo>
                    <a:pt x="1786" y="1954"/>
                    <a:pt x="1870" y="1786"/>
                    <a:pt x="1870" y="1507"/>
                  </a:cubicBezTo>
                  <a:cubicBezTo>
                    <a:pt x="1870" y="1480"/>
                    <a:pt x="1870" y="1424"/>
                    <a:pt x="1870" y="1368"/>
                  </a:cubicBezTo>
                  <a:lnTo>
                    <a:pt x="1870" y="1340"/>
                  </a:lnTo>
                  <a:lnTo>
                    <a:pt x="1842" y="1312"/>
                  </a:lnTo>
                  <a:lnTo>
                    <a:pt x="1842" y="1256"/>
                  </a:lnTo>
                  <a:lnTo>
                    <a:pt x="1814" y="1145"/>
                  </a:lnTo>
                  <a:lnTo>
                    <a:pt x="1814" y="1117"/>
                  </a:lnTo>
                  <a:lnTo>
                    <a:pt x="1786" y="1061"/>
                  </a:lnTo>
                  <a:lnTo>
                    <a:pt x="1758" y="977"/>
                  </a:lnTo>
                  <a:lnTo>
                    <a:pt x="1731" y="922"/>
                  </a:lnTo>
                  <a:lnTo>
                    <a:pt x="1731" y="894"/>
                  </a:lnTo>
                  <a:lnTo>
                    <a:pt x="1703" y="838"/>
                  </a:lnTo>
                  <a:lnTo>
                    <a:pt x="1675" y="782"/>
                  </a:lnTo>
                  <a:lnTo>
                    <a:pt x="1647" y="726"/>
                  </a:lnTo>
                  <a:lnTo>
                    <a:pt x="1619" y="698"/>
                  </a:lnTo>
                  <a:lnTo>
                    <a:pt x="1591" y="643"/>
                  </a:lnTo>
                  <a:lnTo>
                    <a:pt x="1535" y="559"/>
                  </a:lnTo>
                  <a:lnTo>
                    <a:pt x="1507" y="531"/>
                  </a:lnTo>
                  <a:lnTo>
                    <a:pt x="1479" y="475"/>
                  </a:lnTo>
                  <a:lnTo>
                    <a:pt x="1424" y="419"/>
                  </a:lnTo>
                  <a:lnTo>
                    <a:pt x="1396" y="364"/>
                  </a:lnTo>
                  <a:lnTo>
                    <a:pt x="1368" y="336"/>
                  </a:lnTo>
                  <a:lnTo>
                    <a:pt x="1312" y="308"/>
                  </a:lnTo>
                  <a:lnTo>
                    <a:pt x="1256" y="252"/>
                  </a:lnTo>
                  <a:lnTo>
                    <a:pt x="1200" y="196"/>
                  </a:lnTo>
                  <a:cubicBezTo>
                    <a:pt x="1145" y="168"/>
                    <a:pt x="1089" y="140"/>
                    <a:pt x="1033" y="85"/>
                  </a:cubicBezTo>
                  <a:lnTo>
                    <a:pt x="949" y="57"/>
                  </a:lnTo>
                  <a:lnTo>
                    <a:pt x="921" y="29"/>
                  </a:lnTo>
                  <a:lnTo>
                    <a:pt x="838" y="1"/>
                  </a:lnTo>
                  <a:close/>
                  <a:moveTo>
                    <a:pt x="1210" y="2310"/>
                  </a:moveTo>
                  <a:lnTo>
                    <a:pt x="1200" y="2316"/>
                  </a:lnTo>
                  <a:cubicBezTo>
                    <a:pt x="1204" y="2314"/>
                    <a:pt x="1207" y="2312"/>
                    <a:pt x="1210" y="2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1822525" y="2180650"/>
              <a:ext cx="41175" cy="52900"/>
            </a:xfrm>
            <a:custGeom>
              <a:avLst/>
              <a:gdLst/>
              <a:ahLst/>
              <a:cxnLst/>
              <a:rect l="l" t="t" r="r" b="b"/>
              <a:pathLst>
                <a:path w="1647" h="2116" extrusionOk="0">
                  <a:moveTo>
                    <a:pt x="447" y="1"/>
                  </a:moveTo>
                  <a:cubicBezTo>
                    <a:pt x="182" y="1"/>
                    <a:pt x="1" y="208"/>
                    <a:pt x="1" y="584"/>
                  </a:cubicBezTo>
                  <a:cubicBezTo>
                    <a:pt x="1" y="1114"/>
                    <a:pt x="363" y="1756"/>
                    <a:pt x="838" y="2007"/>
                  </a:cubicBezTo>
                  <a:cubicBezTo>
                    <a:pt x="968" y="2080"/>
                    <a:pt x="1091" y="2115"/>
                    <a:pt x="1200" y="2115"/>
                  </a:cubicBezTo>
                  <a:cubicBezTo>
                    <a:pt x="1465" y="2115"/>
                    <a:pt x="1647" y="1908"/>
                    <a:pt x="1647" y="1532"/>
                  </a:cubicBezTo>
                  <a:cubicBezTo>
                    <a:pt x="1647" y="1002"/>
                    <a:pt x="1284" y="361"/>
                    <a:pt x="810" y="110"/>
                  </a:cubicBezTo>
                  <a:cubicBezTo>
                    <a:pt x="679" y="36"/>
                    <a:pt x="556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1904125" y="2217550"/>
              <a:ext cx="46750" cy="58625"/>
            </a:xfrm>
            <a:custGeom>
              <a:avLst/>
              <a:gdLst/>
              <a:ahLst/>
              <a:cxnLst/>
              <a:rect l="l" t="t" r="r" b="b"/>
              <a:pathLst>
                <a:path w="1870" h="2345" extrusionOk="0">
                  <a:moveTo>
                    <a:pt x="84" y="280"/>
                  </a:moveTo>
                  <a:lnTo>
                    <a:pt x="75" y="289"/>
                  </a:lnTo>
                  <a:lnTo>
                    <a:pt x="75" y="289"/>
                  </a:lnTo>
                  <a:lnTo>
                    <a:pt x="90" y="280"/>
                  </a:lnTo>
                  <a:close/>
                  <a:moveTo>
                    <a:pt x="75" y="289"/>
                  </a:moveTo>
                  <a:lnTo>
                    <a:pt x="1" y="335"/>
                  </a:lnTo>
                  <a:lnTo>
                    <a:pt x="57" y="307"/>
                  </a:lnTo>
                  <a:lnTo>
                    <a:pt x="75" y="289"/>
                  </a:lnTo>
                  <a:close/>
                  <a:moveTo>
                    <a:pt x="587" y="1"/>
                  </a:moveTo>
                  <a:lnTo>
                    <a:pt x="559" y="28"/>
                  </a:lnTo>
                  <a:lnTo>
                    <a:pt x="503" y="28"/>
                  </a:lnTo>
                  <a:lnTo>
                    <a:pt x="447" y="56"/>
                  </a:lnTo>
                  <a:lnTo>
                    <a:pt x="90" y="280"/>
                  </a:lnTo>
                  <a:lnTo>
                    <a:pt x="363" y="280"/>
                  </a:lnTo>
                  <a:lnTo>
                    <a:pt x="391" y="307"/>
                  </a:lnTo>
                  <a:lnTo>
                    <a:pt x="447" y="307"/>
                  </a:lnTo>
                  <a:lnTo>
                    <a:pt x="475" y="335"/>
                  </a:lnTo>
                  <a:lnTo>
                    <a:pt x="587" y="391"/>
                  </a:lnTo>
                  <a:cubicBezTo>
                    <a:pt x="642" y="419"/>
                    <a:pt x="698" y="447"/>
                    <a:pt x="754" y="475"/>
                  </a:cubicBezTo>
                  <a:lnTo>
                    <a:pt x="810" y="531"/>
                  </a:lnTo>
                  <a:lnTo>
                    <a:pt x="894" y="614"/>
                  </a:lnTo>
                  <a:lnTo>
                    <a:pt x="921" y="642"/>
                  </a:lnTo>
                  <a:cubicBezTo>
                    <a:pt x="977" y="698"/>
                    <a:pt x="1005" y="754"/>
                    <a:pt x="1061" y="810"/>
                  </a:cubicBezTo>
                  <a:cubicBezTo>
                    <a:pt x="1117" y="865"/>
                    <a:pt x="1145" y="921"/>
                    <a:pt x="1173" y="977"/>
                  </a:cubicBezTo>
                  <a:lnTo>
                    <a:pt x="1173" y="1005"/>
                  </a:lnTo>
                  <a:cubicBezTo>
                    <a:pt x="1228" y="1061"/>
                    <a:pt x="1256" y="1117"/>
                    <a:pt x="1284" y="1200"/>
                  </a:cubicBezTo>
                  <a:cubicBezTo>
                    <a:pt x="1312" y="1256"/>
                    <a:pt x="1340" y="1312"/>
                    <a:pt x="1340" y="1396"/>
                  </a:cubicBezTo>
                  <a:lnTo>
                    <a:pt x="1368" y="1396"/>
                  </a:lnTo>
                  <a:cubicBezTo>
                    <a:pt x="1368" y="1451"/>
                    <a:pt x="1396" y="1535"/>
                    <a:pt x="1396" y="1591"/>
                  </a:cubicBezTo>
                  <a:lnTo>
                    <a:pt x="1396" y="1619"/>
                  </a:lnTo>
                  <a:cubicBezTo>
                    <a:pt x="1424" y="1675"/>
                    <a:pt x="1424" y="1730"/>
                    <a:pt x="1424" y="1814"/>
                  </a:cubicBezTo>
                  <a:cubicBezTo>
                    <a:pt x="1424" y="2065"/>
                    <a:pt x="1340" y="2233"/>
                    <a:pt x="1173" y="2344"/>
                  </a:cubicBezTo>
                  <a:lnTo>
                    <a:pt x="1619" y="2065"/>
                  </a:lnTo>
                  <a:cubicBezTo>
                    <a:pt x="1786" y="1981"/>
                    <a:pt x="1870" y="1786"/>
                    <a:pt x="1870" y="1535"/>
                  </a:cubicBezTo>
                  <a:cubicBezTo>
                    <a:pt x="1870" y="1479"/>
                    <a:pt x="1870" y="1423"/>
                    <a:pt x="1870" y="1368"/>
                  </a:cubicBezTo>
                  <a:lnTo>
                    <a:pt x="1842" y="1340"/>
                  </a:lnTo>
                  <a:lnTo>
                    <a:pt x="1842" y="1312"/>
                  </a:lnTo>
                  <a:lnTo>
                    <a:pt x="1842" y="1256"/>
                  </a:lnTo>
                  <a:lnTo>
                    <a:pt x="1814" y="1172"/>
                  </a:lnTo>
                  <a:lnTo>
                    <a:pt x="1814" y="1144"/>
                  </a:lnTo>
                  <a:lnTo>
                    <a:pt x="1786" y="1117"/>
                  </a:lnTo>
                  <a:lnTo>
                    <a:pt x="1786" y="1089"/>
                  </a:lnTo>
                  <a:lnTo>
                    <a:pt x="1758" y="1005"/>
                  </a:lnTo>
                  <a:lnTo>
                    <a:pt x="1731" y="921"/>
                  </a:lnTo>
                  <a:lnTo>
                    <a:pt x="1703" y="865"/>
                  </a:lnTo>
                  <a:lnTo>
                    <a:pt x="1647" y="782"/>
                  </a:lnTo>
                  <a:lnTo>
                    <a:pt x="1619" y="726"/>
                  </a:lnTo>
                  <a:lnTo>
                    <a:pt x="1591" y="642"/>
                  </a:lnTo>
                  <a:lnTo>
                    <a:pt x="1535" y="586"/>
                  </a:lnTo>
                  <a:lnTo>
                    <a:pt x="1507" y="559"/>
                  </a:lnTo>
                  <a:lnTo>
                    <a:pt x="1507" y="531"/>
                  </a:lnTo>
                  <a:lnTo>
                    <a:pt x="1479" y="503"/>
                  </a:lnTo>
                  <a:lnTo>
                    <a:pt x="1396" y="419"/>
                  </a:lnTo>
                  <a:lnTo>
                    <a:pt x="1368" y="391"/>
                  </a:lnTo>
                  <a:lnTo>
                    <a:pt x="1340" y="363"/>
                  </a:lnTo>
                  <a:lnTo>
                    <a:pt x="1312" y="335"/>
                  </a:lnTo>
                  <a:lnTo>
                    <a:pt x="1256" y="252"/>
                  </a:lnTo>
                  <a:lnTo>
                    <a:pt x="1200" y="224"/>
                  </a:lnTo>
                  <a:cubicBezTo>
                    <a:pt x="1145" y="196"/>
                    <a:pt x="1089" y="140"/>
                    <a:pt x="1033" y="112"/>
                  </a:cubicBezTo>
                  <a:lnTo>
                    <a:pt x="921" y="56"/>
                  </a:lnTo>
                  <a:lnTo>
                    <a:pt x="894" y="56"/>
                  </a:lnTo>
                  <a:lnTo>
                    <a:pt x="838" y="28"/>
                  </a:lnTo>
                  <a:lnTo>
                    <a:pt x="782" y="28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1898550" y="2224300"/>
              <a:ext cx="41175" cy="53050"/>
            </a:xfrm>
            <a:custGeom>
              <a:avLst/>
              <a:gdLst/>
              <a:ahLst/>
              <a:cxnLst/>
              <a:rect l="l" t="t" r="r" b="b"/>
              <a:pathLst>
                <a:path w="1647" h="2122" extrusionOk="0">
                  <a:moveTo>
                    <a:pt x="444" y="0"/>
                  </a:moveTo>
                  <a:cubicBezTo>
                    <a:pt x="181" y="0"/>
                    <a:pt x="1" y="222"/>
                    <a:pt x="1" y="595"/>
                  </a:cubicBezTo>
                  <a:cubicBezTo>
                    <a:pt x="1" y="1098"/>
                    <a:pt x="363" y="1739"/>
                    <a:pt x="810" y="2018"/>
                  </a:cubicBezTo>
                  <a:cubicBezTo>
                    <a:pt x="943" y="2089"/>
                    <a:pt x="1067" y="2122"/>
                    <a:pt x="1177" y="2122"/>
                  </a:cubicBezTo>
                  <a:cubicBezTo>
                    <a:pt x="1459" y="2122"/>
                    <a:pt x="1647" y="1905"/>
                    <a:pt x="1647" y="1544"/>
                  </a:cubicBezTo>
                  <a:cubicBezTo>
                    <a:pt x="1647" y="1014"/>
                    <a:pt x="1284" y="372"/>
                    <a:pt x="810" y="121"/>
                  </a:cubicBezTo>
                  <a:cubicBezTo>
                    <a:pt x="678" y="39"/>
                    <a:pt x="554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51900" y="1956700"/>
              <a:ext cx="458275" cy="280400"/>
            </a:xfrm>
            <a:custGeom>
              <a:avLst/>
              <a:gdLst/>
              <a:ahLst/>
              <a:cxnLst/>
              <a:rect l="l" t="t" r="r" b="b"/>
              <a:pathLst>
                <a:path w="18331" h="11216" extrusionOk="0">
                  <a:moveTo>
                    <a:pt x="1" y="0"/>
                  </a:moveTo>
                  <a:lnTo>
                    <a:pt x="1" y="698"/>
                  </a:lnTo>
                  <a:lnTo>
                    <a:pt x="18330" y="11216"/>
                  </a:lnTo>
                  <a:lnTo>
                    <a:pt x="18330" y="104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1551900" y="1720950"/>
              <a:ext cx="864200" cy="498025"/>
            </a:xfrm>
            <a:custGeom>
              <a:avLst/>
              <a:gdLst/>
              <a:ahLst/>
              <a:cxnLst/>
              <a:rect l="l" t="t" r="r" b="b"/>
              <a:pathLst>
                <a:path w="34568" h="19921" extrusionOk="0">
                  <a:moveTo>
                    <a:pt x="15959" y="0"/>
                  </a:moveTo>
                  <a:lnTo>
                    <a:pt x="1" y="9430"/>
                  </a:lnTo>
                  <a:lnTo>
                    <a:pt x="18330" y="19920"/>
                  </a:lnTo>
                  <a:lnTo>
                    <a:pt x="34568" y="10658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2010150" y="1987375"/>
              <a:ext cx="405950" cy="249725"/>
            </a:xfrm>
            <a:custGeom>
              <a:avLst/>
              <a:gdLst/>
              <a:ahLst/>
              <a:cxnLst/>
              <a:rect l="l" t="t" r="r" b="b"/>
              <a:pathLst>
                <a:path w="16238" h="9989" extrusionOk="0">
                  <a:moveTo>
                    <a:pt x="16238" y="1"/>
                  </a:moveTo>
                  <a:lnTo>
                    <a:pt x="0" y="9263"/>
                  </a:lnTo>
                  <a:lnTo>
                    <a:pt x="0" y="9989"/>
                  </a:lnTo>
                  <a:lnTo>
                    <a:pt x="16238" y="643"/>
                  </a:lnTo>
                  <a:lnTo>
                    <a:pt x="16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1869950" y="2616500"/>
              <a:ext cx="37700" cy="30025"/>
            </a:xfrm>
            <a:custGeom>
              <a:avLst/>
              <a:gdLst/>
              <a:ahLst/>
              <a:cxnLst/>
              <a:rect l="l" t="t" r="r" b="b"/>
              <a:pathLst>
                <a:path w="1508" h="1201" extrusionOk="0">
                  <a:moveTo>
                    <a:pt x="1507" y="1"/>
                  </a:moveTo>
                  <a:lnTo>
                    <a:pt x="949" y="308"/>
                  </a:lnTo>
                  <a:cubicBezTo>
                    <a:pt x="810" y="503"/>
                    <a:pt x="670" y="670"/>
                    <a:pt x="531" y="810"/>
                  </a:cubicBezTo>
                  <a:cubicBezTo>
                    <a:pt x="363" y="977"/>
                    <a:pt x="196" y="1089"/>
                    <a:pt x="1" y="1201"/>
                  </a:cubicBezTo>
                  <a:lnTo>
                    <a:pt x="559" y="894"/>
                  </a:lnTo>
                  <a:cubicBezTo>
                    <a:pt x="921" y="670"/>
                    <a:pt x="1228" y="364"/>
                    <a:pt x="1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1655125" y="2325725"/>
              <a:ext cx="225325" cy="289100"/>
            </a:xfrm>
            <a:custGeom>
              <a:avLst/>
              <a:gdLst/>
              <a:ahLst/>
              <a:cxnLst/>
              <a:rect l="l" t="t" r="r" b="b"/>
              <a:pathLst>
                <a:path w="9013" h="11564" extrusionOk="0">
                  <a:moveTo>
                    <a:pt x="2507" y="0"/>
                  </a:moveTo>
                  <a:cubicBezTo>
                    <a:pt x="1035" y="0"/>
                    <a:pt x="21" y="1162"/>
                    <a:pt x="1" y="3178"/>
                  </a:cubicBezTo>
                  <a:cubicBezTo>
                    <a:pt x="1" y="6052"/>
                    <a:pt x="2010" y="9512"/>
                    <a:pt x="4493" y="10934"/>
                  </a:cubicBezTo>
                  <a:cubicBezTo>
                    <a:pt x="5222" y="11361"/>
                    <a:pt x="5911" y="11563"/>
                    <a:pt x="6520" y="11563"/>
                  </a:cubicBezTo>
                  <a:cubicBezTo>
                    <a:pt x="7983" y="11563"/>
                    <a:pt x="8984" y="10397"/>
                    <a:pt x="8984" y="8368"/>
                  </a:cubicBezTo>
                  <a:cubicBezTo>
                    <a:pt x="9012" y="5522"/>
                    <a:pt x="7003" y="2062"/>
                    <a:pt x="4520" y="612"/>
                  </a:cubicBezTo>
                  <a:cubicBezTo>
                    <a:pt x="3797" y="197"/>
                    <a:pt x="3113" y="0"/>
                    <a:pt x="2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1664900" y="2276150"/>
              <a:ext cx="242750" cy="185550"/>
            </a:xfrm>
            <a:custGeom>
              <a:avLst/>
              <a:gdLst/>
              <a:ahLst/>
              <a:cxnLst/>
              <a:rect l="l" t="t" r="r" b="b"/>
              <a:pathLst>
                <a:path w="9710" h="7422" extrusionOk="0">
                  <a:moveTo>
                    <a:pt x="1953" y="0"/>
                  </a:moveTo>
                  <a:lnTo>
                    <a:pt x="1870" y="28"/>
                  </a:lnTo>
                  <a:lnTo>
                    <a:pt x="1786" y="28"/>
                  </a:lnTo>
                  <a:cubicBezTo>
                    <a:pt x="1646" y="28"/>
                    <a:pt x="1535" y="56"/>
                    <a:pt x="1451" y="84"/>
                  </a:cubicBezTo>
                  <a:lnTo>
                    <a:pt x="1367" y="84"/>
                  </a:lnTo>
                  <a:cubicBezTo>
                    <a:pt x="1256" y="112"/>
                    <a:pt x="1144" y="140"/>
                    <a:pt x="1033" y="195"/>
                  </a:cubicBezTo>
                  <a:lnTo>
                    <a:pt x="1005" y="195"/>
                  </a:lnTo>
                  <a:cubicBezTo>
                    <a:pt x="865" y="251"/>
                    <a:pt x="698" y="307"/>
                    <a:pt x="558" y="391"/>
                  </a:cubicBezTo>
                  <a:lnTo>
                    <a:pt x="0" y="725"/>
                  </a:lnTo>
                  <a:cubicBezTo>
                    <a:pt x="140" y="642"/>
                    <a:pt x="307" y="558"/>
                    <a:pt x="447" y="502"/>
                  </a:cubicBezTo>
                  <a:cubicBezTo>
                    <a:pt x="558" y="474"/>
                    <a:pt x="698" y="447"/>
                    <a:pt x="809" y="419"/>
                  </a:cubicBezTo>
                  <a:lnTo>
                    <a:pt x="893" y="391"/>
                  </a:lnTo>
                  <a:cubicBezTo>
                    <a:pt x="1033" y="363"/>
                    <a:pt x="1172" y="335"/>
                    <a:pt x="1312" y="335"/>
                  </a:cubicBezTo>
                  <a:lnTo>
                    <a:pt x="1898" y="335"/>
                  </a:lnTo>
                  <a:cubicBezTo>
                    <a:pt x="2065" y="363"/>
                    <a:pt x="2204" y="391"/>
                    <a:pt x="2372" y="419"/>
                  </a:cubicBezTo>
                  <a:lnTo>
                    <a:pt x="2428" y="419"/>
                  </a:lnTo>
                  <a:cubicBezTo>
                    <a:pt x="2595" y="474"/>
                    <a:pt x="2762" y="530"/>
                    <a:pt x="2930" y="586"/>
                  </a:cubicBezTo>
                  <a:lnTo>
                    <a:pt x="2958" y="586"/>
                  </a:lnTo>
                  <a:cubicBezTo>
                    <a:pt x="3153" y="642"/>
                    <a:pt x="3348" y="725"/>
                    <a:pt x="3516" y="809"/>
                  </a:cubicBezTo>
                  <a:lnTo>
                    <a:pt x="3544" y="837"/>
                  </a:lnTo>
                  <a:cubicBezTo>
                    <a:pt x="3739" y="921"/>
                    <a:pt x="3934" y="1004"/>
                    <a:pt x="4129" y="1116"/>
                  </a:cubicBezTo>
                  <a:cubicBezTo>
                    <a:pt x="4408" y="1283"/>
                    <a:pt x="4660" y="1451"/>
                    <a:pt x="4939" y="1646"/>
                  </a:cubicBezTo>
                  <a:cubicBezTo>
                    <a:pt x="5190" y="1841"/>
                    <a:pt x="5441" y="2037"/>
                    <a:pt x="5692" y="2260"/>
                  </a:cubicBezTo>
                  <a:cubicBezTo>
                    <a:pt x="5943" y="2483"/>
                    <a:pt x="6166" y="2734"/>
                    <a:pt x="6417" y="2985"/>
                  </a:cubicBezTo>
                  <a:cubicBezTo>
                    <a:pt x="6640" y="3236"/>
                    <a:pt x="6864" y="3488"/>
                    <a:pt x="7087" y="3766"/>
                  </a:cubicBezTo>
                  <a:cubicBezTo>
                    <a:pt x="7310" y="4045"/>
                    <a:pt x="7505" y="4324"/>
                    <a:pt x="7701" y="4603"/>
                  </a:cubicBezTo>
                  <a:cubicBezTo>
                    <a:pt x="7728" y="4659"/>
                    <a:pt x="7756" y="4687"/>
                    <a:pt x="7784" y="4743"/>
                  </a:cubicBezTo>
                  <a:cubicBezTo>
                    <a:pt x="7952" y="4966"/>
                    <a:pt x="8091" y="5217"/>
                    <a:pt x="8231" y="5468"/>
                  </a:cubicBezTo>
                  <a:cubicBezTo>
                    <a:pt x="8259" y="5524"/>
                    <a:pt x="8286" y="5552"/>
                    <a:pt x="8314" y="5608"/>
                  </a:cubicBezTo>
                  <a:cubicBezTo>
                    <a:pt x="8454" y="5887"/>
                    <a:pt x="8621" y="6166"/>
                    <a:pt x="8761" y="6445"/>
                  </a:cubicBezTo>
                  <a:lnTo>
                    <a:pt x="8761" y="6473"/>
                  </a:lnTo>
                  <a:cubicBezTo>
                    <a:pt x="8900" y="6780"/>
                    <a:pt x="9040" y="7114"/>
                    <a:pt x="9179" y="7421"/>
                  </a:cubicBezTo>
                  <a:lnTo>
                    <a:pt x="9709" y="7114"/>
                  </a:lnTo>
                  <a:lnTo>
                    <a:pt x="9681" y="7003"/>
                  </a:lnTo>
                  <a:cubicBezTo>
                    <a:pt x="9653" y="6919"/>
                    <a:pt x="9598" y="6807"/>
                    <a:pt x="9570" y="6724"/>
                  </a:cubicBezTo>
                  <a:cubicBezTo>
                    <a:pt x="9542" y="6640"/>
                    <a:pt x="9486" y="6529"/>
                    <a:pt x="9458" y="6445"/>
                  </a:cubicBezTo>
                  <a:cubicBezTo>
                    <a:pt x="9402" y="6361"/>
                    <a:pt x="9374" y="6250"/>
                    <a:pt x="9319" y="6166"/>
                  </a:cubicBezTo>
                  <a:lnTo>
                    <a:pt x="9319" y="6138"/>
                  </a:lnTo>
                  <a:lnTo>
                    <a:pt x="9291" y="6138"/>
                  </a:lnTo>
                  <a:cubicBezTo>
                    <a:pt x="9263" y="6054"/>
                    <a:pt x="9235" y="5971"/>
                    <a:pt x="9179" y="5887"/>
                  </a:cubicBezTo>
                  <a:cubicBezTo>
                    <a:pt x="9123" y="5775"/>
                    <a:pt x="9068" y="5664"/>
                    <a:pt x="9012" y="5552"/>
                  </a:cubicBezTo>
                  <a:cubicBezTo>
                    <a:pt x="8956" y="5468"/>
                    <a:pt x="8900" y="5357"/>
                    <a:pt x="8872" y="5273"/>
                  </a:cubicBezTo>
                  <a:cubicBezTo>
                    <a:pt x="8844" y="5245"/>
                    <a:pt x="8816" y="5189"/>
                    <a:pt x="8789" y="5161"/>
                  </a:cubicBezTo>
                  <a:lnTo>
                    <a:pt x="8733" y="5022"/>
                  </a:lnTo>
                  <a:cubicBezTo>
                    <a:pt x="8593" y="4827"/>
                    <a:pt x="8454" y="4603"/>
                    <a:pt x="8342" y="4408"/>
                  </a:cubicBezTo>
                  <a:cubicBezTo>
                    <a:pt x="8314" y="4380"/>
                    <a:pt x="8286" y="4324"/>
                    <a:pt x="8259" y="4297"/>
                  </a:cubicBezTo>
                  <a:lnTo>
                    <a:pt x="8231" y="4269"/>
                  </a:lnTo>
                  <a:cubicBezTo>
                    <a:pt x="8119" y="4101"/>
                    <a:pt x="8007" y="3934"/>
                    <a:pt x="7896" y="3766"/>
                  </a:cubicBezTo>
                  <a:cubicBezTo>
                    <a:pt x="7812" y="3683"/>
                    <a:pt x="7728" y="3571"/>
                    <a:pt x="7645" y="3460"/>
                  </a:cubicBezTo>
                  <a:lnTo>
                    <a:pt x="7645" y="3432"/>
                  </a:lnTo>
                  <a:cubicBezTo>
                    <a:pt x="7561" y="3348"/>
                    <a:pt x="7505" y="3264"/>
                    <a:pt x="7422" y="3181"/>
                  </a:cubicBezTo>
                  <a:cubicBezTo>
                    <a:pt x="7366" y="3097"/>
                    <a:pt x="7282" y="3013"/>
                    <a:pt x="7198" y="2930"/>
                  </a:cubicBezTo>
                  <a:cubicBezTo>
                    <a:pt x="7143" y="2846"/>
                    <a:pt x="7059" y="2762"/>
                    <a:pt x="6975" y="2678"/>
                  </a:cubicBezTo>
                  <a:lnTo>
                    <a:pt x="6975" y="2651"/>
                  </a:lnTo>
                  <a:cubicBezTo>
                    <a:pt x="6891" y="2567"/>
                    <a:pt x="6808" y="2511"/>
                    <a:pt x="6752" y="2427"/>
                  </a:cubicBezTo>
                  <a:cubicBezTo>
                    <a:pt x="6668" y="2344"/>
                    <a:pt x="6585" y="2260"/>
                    <a:pt x="6501" y="2204"/>
                  </a:cubicBezTo>
                  <a:cubicBezTo>
                    <a:pt x="6417" y="2120"/>
                    <a:pt x="6333" y="2037"/>
                    <a:pt x="6250" y="1953"/>
                  </a:cubicBezTo>
                  <a:cubicBezTo>
                    <a:pt x="6166" y="1869"/>
                    <a:pt x="6082" y="1786"/>
                    <a:pt x="5999" y="1730"/>
                  </a:cubicBezTo>
                  <a:cubicBezTo>
                    <a:pt x="5915" y="1646"/>
                    <a:pt x="5831" y="1590"/>
                    <a:pt x="5748" y="1507"/>
                  </a:cubicBezTo>
                  <a:cubicBezTo>
                    <a:pt x="5664" y="1451"/>
                    <a:pt x="5552" y="1395"/>
                    <a:pt x="5469" y="1311"/>
                  </a:cubicBezTo>
                  <a:cubicBezTo>
                    <a:pt x="5385" y="1256"/>
                    <a:pt x="5301" y="1200"/>
                    <a:pt x="5218" y="1144"/>
                  </a:cubicBezTo>
                  <a:cubicBezTo>
                    <a:pt x="5134" y="1088"/>
                    <a:pt x="5078" y="1032"/>
                    <a:pt x="4994" y="977"/>
                  </a:cubicBezTo>
                  <a:cubicBezTo>
                    <a:pt x="4911" y="921"/>
                    <a:pt x="4827" y="893"/>
                    <a:pt x="4743" y="837"/>
                  </a:cubicBezTo>
                  <a:lnTo>
                    <a:pt x="4687" y="809"/>
                  </a:lnTo>
                  <a:cubicBezTo>
                    <a:pt x="4632" y="753"/>
                    <a:pt x="4548" y="725"/>
                    <a:pt x="4492" y="698"/>
                  </a:cubicBezTo>
                  <a:cubicBezTo>
                    <a:pt x="4408" y="642"/>
                    <a:pt x="4353" y="614"/>
                    <a:pt x="4269" y="586"/>
                  </a:cubicBezTo>
                  <a:cubicBezTo>
                    <a:pt x="4213" y="558"/>
                    <a:pt x="4157" y="530"/>
                    <a:pt x="4102" y="502"/>
                  </a:cubicBezTo>
                  <a:lnTo>
                    <a:pt x="4074" y="474"/>
                  </a:lnTo>
                  <a:lnTo>
                    <a:pt x="4018" y="474"/>
                  </a:lnTo>
                  <a:cubicBezTo>
                    <a:pt x="3962" y="419"/>
                    <a:pt x="3878" y="391"/>
                    <a:pt x="3795" y="363"/>
                  </a:cubicBezTo>
                  <a:cubicBezTo>
                    <a:pt x="3711" y="335"/>
                    <a:pt x="3627" y="307"/>
                    <a:pt x="3571" y="279"/>
                  </a:cubicBezTo>
                  <a:lnTo>
                    <a:pt x="3516" y="279"/>
                  </a:lnTo>
                  <a:lnTo>
                    <a:pt x="3488" y="251"/>
                  </a:lnTo>
                  <a:cubicBezTo>
                    <a:pt x="3432" y="223"/>
                    <a:pt x="3376" y="223"/>
                    <a:pt x="3320" y="195"/>
                  </a:cubicBezTo>
                  <a:cubicBezTo>
                    <a:pt x="3265" y="168"/>
                    <a:pt x="3181" y="168"/>
                    <a:pt x="3097" y="140"/>
                  </a:cubicBezTo>
                  <a:lnTo>
                    <a:pt x="2986" y="112"/>
                  </a:lnTo>
                  <a:lnTo>
                    <a:pt x="2930" y="112"/>
                  </a:lnTo>
                  <a:lnTo>
                    <a:pt x="2846" y="84"/>
                  </a:lnTo>
                  <a:cubicBezTo>
                    <a:pt x="2762" y="56"/>
                    <a:pt x="2679" y="56"/>
                    <a:pt x="2595" y="56"/>
                  </a:cubicBezTo>
                  <a:cubicBezTo>
                    <a:pt x="2539" y="28"/>
                    <a:pt x="2511" y="28"/>
                    <a:pt x="2455" y="28"/>
                  </a:cubicBezTo>
                  <a:lnTo>
                    <a:pt x="2344" y="28"/>
                  </a:lnTo>
                  <a:cubicBezTo>
                    <a:pt x="2260" y="0"/>
                    <a:pt x="2149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1655125" y="2325650"/>
              <a:ext cx="205800" cy="289500"/>
            </a:xfrm>
            <a:custGeom>
              <a:avLst/>
              <a:gdLst/>
              <a:ahLst/>
              <a:cxnLst/>
              <a:rect l="l" t="t" r="r" b="b"/>
              <a:pathLst>
                <a:path w="8232" h="11580" extrusionOk="0">
                  <a:moveTo>
                    <a:pt x="1870" y="1"/>
                  </a:moveTo>
                  <a:lnTo>
                    <a:pt x="1870" y="1"/>
                  </a:lnTo>
                  <a:cubicBezTo>
                    <a:pt x="1811" y="25"/>
                    <a:pt x="1756" y="59"/>
                    <a:pt x="1705" y="99"/>
                  </a:cubicBezTo>
                  <a:lnTo>
                    <a:pt x="1705" y="99"/>
                  </a:lnTo>
                  <a:lnTo>
                    <a:pt x="1731" y="85"/>
                  </a:lnTo>
                  <a:lnTo>
                    <a:pt x="1870" y="1"/>
                  </a:lnTo>
                  <a:close/>
                  <a:moveTo>
                    <a:pt x="1705" y="99"/>
                  </a:moveTo>
                  <a:lnTo>
                    <a:pt x="1312" y="308"/>
                  </a:lnTo>
                  <a:cubicBezTo>
                    <a:pt x="1173" y="392"/>
                    <a:pt x="1061" y="503"/>
                    <a:pt x="949" y="587"/>
                  </a:cubicBezTo>
                  <a:lnTo>
                    <a:pt x="866" y="671"/>
                  </a:lnTo>
                  <a:cubicBezTo>
                    <a:pt x="754" y="810"/>
                    <a:pt x="642" y="922"/>
                    <a:pt x="559" y="1061"/>
                  </a:cubicBezTo>
                  <a:lnTo>
                    <a:pt x="531" y="1061"/>
                  </a:lnTo>
                  <a:cubicBezTo>
                    <a:pt x="475" y="1173"/>
                    <a:pt x="419" y="1256"/>
                    <a:pt x="363" y="1368"/>
                  </a:cubicBezTo>
                  <a:lnTo>
                    <a:pt x="363" y="1396"/>
                  </a:lnTo>
                  <a:lnTo>
                    <a:pt x="363" y="1424"/>
                  </a:lnTo>
                  <a:cubicBezTo>
                    <a:pt x="336" y="1480"/>
                    <a:pt x="280" y="1563"/>
                    <a:pt x="280" y="1647"/>
                  </a:cubicBezTo>
                  <a:lnTo>
                    <a:pt x="224" y="1759"/>
                  </a:lnTo>
                  <a:lnTo>
                    <a:pt x="196" y="1814"/>
                  </a:lnTo>
                  <a:lnTo>
                    <a:pt x="196" y="1870"/>
                  </a:lnTo>
                  <a:cubicBezTo>
                    <a:pt x="168" y="1954"/>
                    <a:pt x="140" y="2010"/>
                    <a:pt x="140" y="2093"/>
                  </a:cubicBezTo>
                  <a:lnTo>
                    <a:pt x="112" y="2177"/>
                  </a:lnTo>
                  <a:lnTo>
                    <a:pt x="112" y="2233"/>
                  </a:lnTo>
                  <a:lnTo>
                    <a:pt x="84" y="2317"/>
                  </a:lnTo>
                  <a:cubicBezTo>
                    <a:pt x="84" y="2400"/>
                    <a:pt x="57" y="2456"/>
                    <a:pt x="57" y="2540"/>
                  </a:cubicBezTo>
                  <a:lnTo>
                    <a:pt x="29" y="2651"/>
                  </a:lnTo>
                  <a:lnTo>
                    <a:pt x="29" y="2707"/>
                  </a:lnTo>
                  <a:lnTo>
                    <a:pt x="29" y="2763"/>
                  </a:lnTo>
                  <a:cubicBezTo>
                    <a:pt x="29" y="2819"/>
                    <a:pt x="29" y="2902"/>
                    <a:pt x="29" y="2958"/>
                  </a:cubicBezTo>
                  <a:cubicBezTo>
                    <a:pt x="1" y="3042"/>
                    <a:pt x="1" y="3098"/>
                    <a:pt x="1" y="3181"/>
                  </a:cubicBezTo>
                  <a:cubicBezTo>
                    <a:pt x="1" y="3265"/>
                    <a:pt x="1" y="3321"/>
                    <a:pt x="1" y="3405"/>
                  </a:cubicBezTo>
                  <a:cubicBezTo>
                    <a:pt x="29" y="3460"/>
                    <a:pt x="29" y="3544"/>
                    <a:pt x="29" y="3600"/>
                  </a:cubicBezTo>
                  <a:lnTo>
                    <a:pt x="29" y="3712"/>
                  </a:lnTo>
                  <a:lnTo>
                    <a:pt x="29" y="3767"/>
                  </a:lnTo>
                  <a:lnTo>
                    <a:pt x="29" y="3823"/>
                  </a:lnTo>
                  <a:cubicBezTo>
                    <a:pt x="57" y="3907"/>
                    <a:pt x="57" y="3991"/>
                    <a:pt x="57" y="4046"/>
                  </a:cubicBezTo>
                  <a:cubicBezTo>
                    <a:pt x="84" y="4130"/>
                    <a:pt x="84" y="4214"/>
                    <a:pt x="112" y="4270"/>
                  </a:cubicBezTo>
                  <a:lnTo>
                    <a:pt x="112" y="4297"/>
                  </a:lnTo>
                  <a:cubicBezTo>
                    <a:pt x="112" y="4353"/>
                    <a:pt x="112" y="4437"/>
                    <a:pt x="140" y="4493"/>
                  </a:cubicBezTo>
                  <a:cubicBezTo>
                    <a:pt x="140" y="4576"/>
                    <a:pt x="168" y="4660"/>
                    <a:pt x="196" y="4744"/>
                  </a:cubicBezTo>
                  <a:lnTo>
                    <a:pt x="196" y="4827"/>
                  </a:lnTo>
                  <a:lnTo>
                    <a:pt x="224" y="4855"/>
                  </a:lnTo>
                  <a:lnTo>
                    <a:pt x="252" y="4967"/>
                  </a:lnTo>
                  <a:cubicBezTo>
                    <a:pt x="252" y="5051"/>
                    <a:pt x="280" y="5134"/>
                    <a:pt x="308" y="5218"/>
                  </a:cubicBezTo>
                  <a:cubicBezTo>
                    <a:pt x="308" y="5274"/>
                    <a:pt x="336" y="5330"/>
                    <a:pt x="363" y="5385"/>
                  </a:cubicBezTo>
                  <a:lnTo>
                    <a:pt x="363" y="5413"/>
                  </a:lnTo>
                  <a:lnTo>
                    <a:pt x="363" y="5441"/>
                  </a:lnTo>
                  <a:cubicBezTo>
                    <a:pt x="391" y="5525"/>
                    <a:pt x="419" y="5609"/>
                    <a:pt x="447" y="5692"/>
                  </a:cubicBezTo>
                  <a:cubicBezTo>
                    <a:pt x="475" y="5748"/>
                    <a:pt x="503" y="5832"/>
                    <a:pt x="531" y="5916"/>
                  </a:cubicBezTo>
                  <a:lnTo>
                    <a:pt x="531" y="5943"/>
                  </a:lnTo>
                  <a:lnTo>
                    <a:pt x="559" y="5971"/>
                  </a:lnTo>
                  <a:cubicBezTo>
                    <a:pt x="559" y="6027"/>
                    <a:pt x="587" y="6083"/>
                    <a:pt x="615" y="6139"/>
                  </a:cubicBezTo>
                  <a:cubicBezTo>
                    <a:pt x="642" y="6195"/>
                    <a:pt x="670" y="6278"/>
                    <a:pt x="698" y="6362"/>
                  </a:cubicBezTo>
                  <a:cubicBezTo>
                    <a:pt x="726" y="6390"/>
                    <a:pt x="754" y="6446"/>
                    <a:pt x="754" y="6501"/>
                  </a:cubicBezTo>
                  <a:lnTo>
                    <a:pt x="782" y="6529"/>
                  </a:lnTo>
                  <a:lnTo>
                    <a:pt x="782" y="6557"/>
                  </a:lnTo>
                  <a:cubicBezTo>
                    <a:pt x="810" y="6641"/>
                    <a:pt x="866" y="6725"/>
                    <a:pt x="894" y="6780"/>
                  </a:cubicBezTo>
                  <a:cubicBezTo>
                    <a:pt x="921" y="6864"/>
                    <a:pt x="977" y="6948"/>
                    <a:pt x="1005" y="7032"/>
                  </a:cubicBezTo>
                  <a:lnTo>
                    <a:pt x="1033" y="7059"/>
                  </a:lnTo>
                  <a:lnTo>
                    <a:pt x="1033" y="7087"/>
                  </a:lnTo>
                  <a:cubicBezTo>
                    <a:pt x="1089" y="7171"/>
                    <a:pt x="1117" y="7227"/>
                    <a:pt x="1145" y="7283"/>
                  </a:cubicBezTo>
                  <a:cubicBezTo>
                    <a:pt x="1173" y="7366"/>
                    <a:pt x="1228" y="7450"/>
                    <a:pt x="1256" y="7506"/>
                  </a:cubicBezTo>
                  <a:lnTo>
                    <a:pt x="1340" y="7645"/>
                  </a:lnTo>
                  <a:lnTo>
                    <a:pt x="1368" y="7673"/>
                  </a:lnTo>
                  <a:cubicBezTo>
                    <a:pt x="1396" y="7757"/>
                    <a:pt x="1452" y="7813"/>
                    <a:pt x="1479" y="7868"/>
                  </a:cubicBezTo>
                  <a:cubicBezTo>
                    <a:pt x="1535" y="7980"/>
                    <a:pt x="1619" y="8064"/>
                    <a:pt x="1675" y="8175"/>
                  </a:cubicBezTo>
                  <a:lnTo>
                    <a:pt x="1703" y="8203"/>
                  </a:lnTo>
                  <a:cubicBezTo>
                    <a:pt x="1786" y="8343"/>
                    <a:pt x="1870" y="8482"/>
                    <a:pt x="1954" y="8594"/>
                  </a:cubicBezTo>
                  <a:lnTo>
                    <a:pt x="1982" y="8622"/>
                  </a:lnTo>
                  <a:cubicBezTo>
                    <a:pt x="2037" y="8705"/>
                    <a:pt x="2121" y="8789"/>
                    <a:pt x="2177" y="8873"/>
                  </a:cubicBezTo>
                  <a:cubicBezTo>
                    <a:pt x="2233" y="8957"/>
                    <a:pt x="2289" y="9012"/>
                    <a:pt x="2344" y="9096"/>
                  </a:cubicBezTo>
                  <a:cubicBezTo>
                    <a:pt x="2400" y="9152"/>
                    <a:pt x="2456" y="9236"/>
                    <a:pt x="2540" y="9291"/>
                  </a:cubicBezTo>
                  <a:cubicBezTo>
                    <a:pt x="2595" y="9375"/>
                    <a:pt x="2651" y="9431"/>
                    <a:pt x="2707" y="9487"/>
                  </a:cubicBezTo>
                  <a:lnTo>
                    <a:pt x="2735" y="9515"/>
                  </a:lnTo>
                  <a:lnTo>
                    <a:pt x="2763" y="9542"/>
                  </a:lnTo>
                  <a:cubicBezTo>
                    <a:pt x="2791" y="9598"/>
                    <a:pt x="2846" y="9654"/>
                    <a:pt x="2874" y="9682"/>
                  </a:cubicBezTo>
                  <a:cubicBezTo>
                    <a:pt x="2958" y="9738"/>
                    <a:pt x="3014" y="9821"/>
                    <a:pt x="3070" y="9877"/>
                  </a:cubicBezTo>
                  <a:lnTo>
                    <a:pt x="3125" y="9933"/>
                  </a:lnTo>
                  <a:lnTo>
                    <a:pt x="3181" y="9961"/>
                  </a:lnTo>
                  <a:lnTo>
                    <a:pt x="3265" y="10045"/>
                  </a:lnTo>
                  <a:cubicBezTo>
                    <a:pt x="3349" y="10128"/>
                    <a:pt x="3404" y="10184"/>
                    <a:pt x="3460" y="10240"/>
                  </a:cubicBezTo>
                  <a:lnTo>
                    <a:pt x="3572" y="10296"/>
                  </a:lnTo>
                  <a:lnTo>
                    <a:pt x="3600" y="10352"/>
                  </a:lnTo>
                  <a:lnTo>
                    <a:pt x="3683" y="10379"/>
                  </a:lnTo>
                  <a:cubicBezTo>
                    <a:pt x="3739" y="10435"/>
                    <a:pt x="3795" y="10491"/>
                    <a:pt x="3879" y="10547"/>
                  </a:cubicBezTo>
                  <a:cubicBezTo>
                    <a:pt x="3907" y="10575"/>
                    <a:pt x="3962" y="10603"/>
                    <a:pt x="4018" y="10658"/>
                  </a:cubicBezTo>
                  <a:lnTo>
                    <a:pt x="4046" y="10658"/>
                  </a:lnTo>
                  <a:lnTo>
                    <a:pt x="4074" y="10686"/>
                  </a:lnTo>
                  <a:cubicBezTo>
                    <a:pt x="4130" y="10714"/>
                    <a:pt x="4186" y="10770"/>
                    <a:pt x="4241" y="10798"/>
                  </a:cubicBezTo>
                  <a:cubicBezTo>
                    <a:pt x="4325" y="10854"/>
                    <a:pt x="4381" y="10882"/>
                    <a:pt x="4437" y="10937"/>
                  </a:cubicBezTo>
                  <a:lnTo>
                    <a:pt x="4493" y="10937"/>
                  </a:lnTo>
                  <a:cubicBezTo>
                    <a:pt x="4548" y="10965"/>
                    <a:pt x="4576" y="10993"/>
                    <a:pt x="4632" y="11021"/>
                  </a:cubicBezTo>
                  <a:cubicBezTo>
                    <a:pt x="4688" y="11077"/>
                    <a:pt x="4744" y="11105"/>
                    <a:pt x="4827" y="11133"/>
                  </a:cubicBezTo>
                  <a:lnTo>
                    <a:pt x="4939" y="11188"/>
                  </a:lnTo>
                  <a:lnTo>
                    <a:pt x="4967" y="11188"/>
                  </a:lnTo>
                  <a:lnTo>
                    <a:pt x="4995" y="11216"/>
                  </a:lnTo>
                  <a:cubicBezTo>
                    <a:pt x="5051" y="11244"/>
                    <a:pt x="5106" y="11272"/>
                    <a:pt x="5190" y="11300"/>
                  </a:cubicBezTo>
                  <a:cubicBezTo>
                    <a:pt x="5246" y="11300"/>
                    <a:pt x="5302" y="11328"/>
                    <a:pt x="5357" y="11356"/>
                  </a:cubicBezTo>
                  <a:lnTo>
                    <a:pt x="5385" y="11356"/>
                  </a:lnTo>
                  <a:lnTo>
                    <a:pt x="5413" y="11384"/>
                  </a:lnTo>
                  <a:lnTo>
                    <a:pt x="5525" y="11412"/>
                  </a:lnTo>
                  <a:cubicBezTo>
                    <a:pt x="5609" y="11440"/>
                    <a:pt x="5664" y="11440"/>
                    <a:pt x="5720" y="11467"/>
                  </a:cubicBezTo>
                  <a:lnTo>
                    <a:pt x="5804" y="11495"/>
                  </a:lnTo>
                  <a:lnTo>
                    <a:pt x="5915" y="11495"/>
                  </a:lnTo>
                  <a:cubicBezTo>
                    <a:pt x="5971" y="11523"/>
                    <a:pt x="6027" y="11523"/>
                    <a:pt x="6111" y="11551"/>
                  </a:cubicBezTo>
                  <a:lnTo>
                    <a:pt x="6306" y="11551"/>
                  </a:lnTo>
                  <a:cubicBezTo>
                    <a:pt x="6390" y="11551"/>
                    <a:pt x="6445" y="11579"/>
                    <a:pt x="6529" y="11579"/>
                  </a:cubicBezTo>
                  <a:lnTo>
                    <a:pt x="6613" y="11551"/>
                  </a:lnTo>
                  <a:lnTo>
                    <a:pt x="6752" y="11551"/>
                  </a:lnTo>
                  <a:cubicBezTo>
                    <a:pt x="6836" y="11551"/>
                    <a:pt x="6920" y="11523"/>
                    <a:pt x="7003" y="11523"/>
                  </a:cubicBezTo>
                  <a:lnTo>
                    <a:pt x="7059" y="11495"/>
                  </a:lnTo>
                  <a:cubicBezTo>
                    <a:pt x="7143" y="11467"/>
                    <a:pt x="7255" y="11467"/>
                    <a:pt x="7310" y="11440"/>
                  </a:cubicBezTo>
                  <a:lnTo>
                    <a:pt x="7338" y="11412"/>
                  </a:lnTo>
                  <a:cubicBezTo>
                    <a:pt x="7450" y="11384"/>
                    <a:pt x="7589" y="11328"/>
                    <a:pt x="7673" y="11272"/>
                  </a:cubicBezTo>
                  <a:lnTo>
                    <a:pt x="8092" y="11021"/>
                  </a:lnTo>
                  <a:lnTo>
                    <a:pt x="8231" y="10937"/>
                  </a:lnTo>
                  <a:lnTo>
                    <a:pt x="8231" y="10937"/>
                  </a:lnTo>
                  <a:cubicBezTo>
                    <a:pt x="8119" y="10993"/>
                    <a:pt x="8008" y="11049"/>
                    <a:pt x="7896" y="11105"/>
                  </a:cubicBezTo>
                  <a:cubicBezTo>
                    <a:pt x="7813" y="11133"/>
                    <a:pt x="7701" y="11161"/>
                    <a:pt x="7617" y="11188"/>
                  </a:cubicBezTo>
                  <a:lnTo>
                    <a:pt x="7561" y="11188"/>
                  </a:lnTo>
                  <a:cubicBezTo>
                    <a:pt x="7450" y="11216"/>
                    <a:pt x="7338" y="11244"/>
                    <a:pt x="7227" y="11244"/>
                  </a:cubicBezTo>
                  <a:lnTo>
                    <a:pt x="6808" y="11244"/>
                  </a:lnTo>
                  <a:lnTo>
                    <a:pt x="6780" y="11216"/>
                  </a:lnTo>
                  <a:cubicBezTo>
                    <a:pt x="6641" y="11216"/>
                    <a:pt x="6529" y="11188"/>
                    <a:pt x="6390" y="11161"/>
                  </a:cubicBezTo>
                  <a:lnTo>
                    <a:pt x="6362" y="11161"/>
                  </a:lnTo>
                  <a:cubicBezTo>
                    <a:pt x="6222" y="11133"/>
                    <a:pt x="6111" y="11105"/>
                    <a:pt x="5971" y="11049"/>
                  </a:cubicBezTo>
                  <a:lnTo>
                    <a:pt x="5943" y="11049"/>
                  </a:lnTo>
                  <a:cubicBezTo>
                    <a:pt x="5804" y="10993"/>
                    <a:pt x="5664" y="10937"/>
                    <a:pt x="5525" y="10882"/>
                  </a:cubicBezTo>
                  <a:lnTo>
                    <a:pt x="5497" y="10854"/>
                  </a:lnTo>
                  <a:cubicBezTo>
                    <a:pt x="5330" y="10798"/>
                    <a:pt x="5190" y="10714"/>
                    <a:pt x="5051" y="10631"/>
                  </a:cubicBezTo>
                  <a:cubicBezTo>
                    <a:pt x="4883" y="10547"/>
                    <a:pt x="4744" y="10435"/>
                    <a:pt x="4604" y="10352"/>
                  </a:cubicBezTo>
                  <a:lnTo>
                    <a:pt x="4576" y="10324"/>
                  </a:lnTo>
                  <a:cubicBezTo>
                    <a:pt x="4437" y="10240"/>
                    <a:pt x="4297" y="10128"/>
                    <a:pt x="4158" y="10017"/>
                  </a:cubicBezTo>
                  <a:lnTo>
                    <a:pt x="4102" y="9989"/>
                  </a:lnTo>
                  <a:cubicBezTo>
                    <a:pt x="3990" y="9877"/>
                    <a:pt x="3851" y="9766"/>
                    <a:pt x="3739" y="9654"/>
                  </a:cubicBezTo>
                  <a:lnTo>
                    <a:pt x="3683" y="9598"/>
                  </a:lnTo>
                  <a:cubicBezTo>
                    <a:pt x="3544" y="9487"/>
                    <a:pt x="3432" y="9347"/>
                    <a:pt x="3321" y="9236"/>
                  </a:cubicBezTo>
                  <a:lnTo>
                    <a:pt x="3293" y="9208"/>
                  </a:lnTo>
                  <a:cubicBezTo>
                    <a:pt x="3153" y="9068"/>
                    <a:pt x="3014" y="8929"/>
                    <a:pt x="2902" y="8761"/>
                  </a:cubicBezTo>
                  <a:cubicBezTo>
                    <a:pt x="2763" y="8622"/>
                    <a:pt x="2651" y="8454"/>
                    <a:pt x="2540" y="8287"/>
                  </a:cubicBezTo>
                  <a:lnTo>
                    <a:pt x="2512" y="8287"/>
                  </a:lnTo>
                  <a:cubicBezTo>
                    <a:pt x="2428" y="8147"/>
                    <a:pt x="2316" y="7980"/>
                    <a:pt x="2233" y="7841"/>
                  </a:cubicBezTo>
                  <a:cubicBezTo>
                    <a:pt x="2149" y="7757"/>
                    <a:pt x="2093" y="7645"/>
                    <a:pt x="2037" y="7562"/>
                  </a:cubicBezTo>
                  <a:cubicBezTo>
                    <a:pt x="1982" y="7478"/>
                    <a:pt x="1926" y="7394"/>
                    <a:pt x="1898" y="7311"/>
                  </a:cubicBezTo>
                  <a:lnTo>
                    <a:pt x="1814" y="7199"/>
                  </a:lnTo>
                  <a:cubicBezTo>
                    <a:pt x="1731" y="7059"/>
                    <a:pt x="1675" y="6920"/>
                    <a:pt x="1591" y="6780"/>
                  </a:cubicBezTo>
                  <a:lnTo>
                    <a:pt x="1563" y="6725"/>
                  </a:lnTo>
                  <a:cubicBezTo>
                    <a:pt x="1479" y="6557"/>
                    <a:pt x="1396" y="6390"/>
                    <a:pt x="1340" y="6222"/>
                  </a:cubicBezTo>
                  <a:lnTo>
                    <a:pt x="1312" y="6195"/>
                  </a:lnTo>
                  <a:cubicBezTo>
                    <a:pt x="1228" y="5999"/>
                    <a:pt x="1173" y="5832"/>
                    <a:pt x="1117" y="5664"/>
                  </a:cubicBezTo>
                  <a:lnTo>
                    <a:pt x="1089" y="5637"/>
                  </a:lnTo>
                  <a:cubicBezTo>
                    <a:pt x="1033" y="5441"/>
                    <a:pt x="977" y="5274"/>
                    <a:pt x="921" y="5106"/>
                  </a:cubicBezTo>
                  <a:lnTo>
                    <a:pt x="894" y="5051"/>
                  </a:lnTo>
                  <a:cubicBezTo>
                    <a:pt x="866" y="4883"/>
                    <a:pt x="810" y="4716"/>
                    <a:pt x="754" y="4549"/>
                  </a:cubicBezTo>
                  <a:lnTo>
                    <a:pt x="754" y="4493"/>
                  </a:lnTo>
                  <a:cubicBezTo>
                    <a:pt x="726" y="4325"/>
                    <a:pt x="670" y="4158"/>
                    <a:pt x="642" y="3963"/>
                  </a:cubicBezTo>
                  <a:cubicBezTo>
                    <a:pt x="615" y="3795"/>
                    <a:pt x="615" y="3600"/>
                    <a:pt x="587" y="3433"/>
                  </a:cubicBezTo>
                  <a:lnTo>
                    <a:pt x="587" y="3377"/>
                  </a:lnTo>
                  <a:cubicBezTo>
                    <a:pt x="559" y="3209"/>
                    <a:pt x="559" y="3042"/>
                    <a:pt x="559" y="2875"/>
                  </a:cubicBezTo>
                  <a:cubicBezTo>
                    <a:pt x="559" y="2707"/>
                    <a:pt x="559" y="2540"/>
                    <a:pt x="587" y="2372"/>
                  </a:cubicBezTo>
                  <a:lnTo>
                    <a:pt x="587" y="2344"/>
                  </a:lnTo>
                  <a:cubicBezTo>
                    <a:pt x="615" y="2177"/>
                    <a:pt x="615" y="2038"/>
                    <a:pt x="642" y="1926"/>
                  </a:cubicBezTo>
                  <a:lnTo>
                    <a:pt x="670" y="1870"/>
                  </a:lnTo>
                  <a:cubicBezTo>
                    <a:pt x="698" y="1731"/>
                    <a:pt x="726" y="1619"/>
                    <a:pt x="754" y="1480"/>
                  </a:cubicBezTo>
                  <a:lnTo>
                    <a:pt x="782" y="1424"/>
                  </a:lnTo>
                  <a:cubicBezTo>
                    <a:pt x="810" y="1312"/>
                    <a:pt x="866" y="1201"/>
                    <a:pt x="894" y="1117"/>
                  </a:cubicBezTo>
                  <a:lnTo>
                    <a:pt x="921" y="1061"/>
                  </a:lnTo>
                  <a:cubicBezTo>
                    <a:pt x="977" y="950"/>
                    <a:pt x="1033" y="838"/>
                    <a:pt x="1089" y="754"/>
                  </a:cubicBezTo>
                  <a:cubicBezTo>
                    <a:pt x="1200" y="615"/>
                    <a:pt x="1312" y="475"/>
                    <a:pt x="1424" y="364"/>
                  </a:cubicBezTo>
                  <a:lnTo>
                    <a:pt x="1507" y="280"/>
                  </a:lnTo>
                  <a:cubicBezTo>
                    <a:pt x="1571" y="216"/>
                    <a:pt x="1635" y="152"/>
                    <a:pt x="1705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1623050" y="2284250"/>
              <a:ext cx="273425" cy="371875"/>
            </a:xfrm>
            <a:custGeom>
              <a:avLst/>
              <a:gdLst/>
              <a:ahLst/>
              <a:cxnLst/>
              <a:rect l="l" t="t" r="r" b="b"/>
              <a:pathLst>
                <a:path w="10937" h="14875" extrusionOk="0">
                  <a:moveTo>
                    <a:pt x="3790" y="1659"/>
                  </a:moveTo>
                  <a:cubicBezTo>
                    <a:pt x="4396" y="1659"/>
                    <a:pt x="5080" y="1856"/>
                    <a:pt x="5803" y="2271"/>
                  </a:cubicBezTo>
                  <a:cubicBezTo>
                    <a:pt x="8286" y="3721"/>
                    <a:pt x="10295" y="7181"/>
                    <a:pt x="10267" y="10027"/>
                  </a:cubicBezTo>
                  <a:cubicBezTo>
                    <a:pt x="10267" y="12056"/>
                    <a:pt x="9266" y="13222"/>
                    <a:pt x="7803" y="13222"/>
                  </a:cubicBezTo>
                  <a:cubicBezTo>
                    <a:pt x="7194" y="13222"/>
                    <a:pt x="6505" y="13020"/>
                    <a:pt x="5776" y="12593"/>
                  </a:cubicBezTo>
                  <a:cubicBezTo>
                    <a:pt x="3293" y="11171"/>
                    <a:pt x="1284" y="7711"/>
                    <a:pt x="1284" y="4837"/>
                  </a:cubicBezTo>
                  <a:cubicBezTo>
                    <a:pt x="1304" y="2821"/>
                    <a:pt x="2318" y="1659"/>
                    <a:pt x="3790" y="1659"/>
                  </a:cubicBezTo>
                  <a:close/>
                  <a:moveTo>
                    <a:pt x="3215" y="1"/>
                  </a:moveTo>
                  <a:cubicBezTo>
                    <a:pt x="1316" y="1"/>
                    <a:pt x="0" y="1503"/>
                    <a:pt x="0" y="4112"/>
                  </a:cubicBezTo>
                  <a:cubicBezTo>
                    <a:pt x="0" y="7767"/>
                    <a:pt x="2567" y="12259"/>
                    <a:pt x="5776" y="14100"/>
                  </a:cubicBezTo>
                  <a:cubicBezTo>
                    <a:pt x="6694" y="14625"/>
                    <a:pt x="7567" y="14874"/>
                    <a:pt x="8344" y="14874"/>
                  </a:cubicBezTo>
                  <a:cubicBezTo>
                    <a:pt x="9383" y="14874"/>
                    <a:pt x="10251" y="14428"/>
                    <a:pt x="10825" y="13598"/>
                  </a:cubicBezTo>
                  <a:cubicBezTo>
                    <a:pt x="10518" y="13263"/>
                    <a:pt x="10379" y="12761"/>
                    <a:pt x="10518" y="12482"/>
                  </a:cubicBezTo>
                  <a:cubicBezTo>
                    <a:pt x="10797" y="11896"/>
                    <a:pt x="10937" y="11198"/>
                    <a:pt x="10937" y="10417"/>
                  </a:cubicBezTo>
                  <a:cubicBezTo>
                    <a:pt x="10937" y="9608"/>
                    <a:pt x="10797" y="8771"/>
                    <a:pt x="10518" y="7878"/>
                  </a:cubicBezTo>
                  <a:cubicBezTo>
                    <a:pt x="10407" y="7432"/>
                    <a:pt x="10546" y="7097"/>
                    <a:pt x="10853" y="7097"/>
                  </a:cubicBezTo>
                  <a:cubicBezTo>
                    <a:pt x="9849" y="4503"/>
                    <a:pt x="7980" y="2048"/>
                    <a:pt x="5803" y="792"/>
                  </a:cubicBezTo>
                  <a:cubicBezTo>
                    <a:pt x="4876" y="255"/>
                    <a:pt x="3996" y="1"/>
                    <a:pt x="3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1889475" y="2454000"/>
              <a:ext cx="53050" cy="177875"/>
            </a:xfrm>
            <a:custGeom>
              <a:avLst/>
              <a:gdLst/>
              <a:ahLst/>
              <a:cxnLst/>
              <a:rect l="l" t="t" r="r" b="b"/>
              <a:pathLst>
                <a:path w="2122" h="7115" extrusionOk="0">
                  <a:moveTo>
                    <a:pt x="615" y="0"/>
                  </a:moveTo>
                  <a:lnTo>
                    <a:pt x="559" y="28"/>
                  </a:lnTo>
                  <a:lnTo>
                    <a:pt x="1" y="363"/>
                  </a:lnTo>
                  <a:cubicBezTo>
                    <a:pt x="57" y="335"/>
                    <a:pt x="112" y="307"/>
                    <a:pt x="196" y="307"/>
                  </a:cubicBezTo>
                  <a:lnTo>
                    <a:pt x="224" y="307"/>
                  </a:lnTo>
                  <a:cubicBezTo>
                    <a:pt x="308" y="335"/>
                    <a:pt x="391" y="363"/>
                    <a:pt x="475" y="391"/>
                  </a:cubicBezTo>
                  <a:cubicBezTo>
                    <a:pt x="531" y="447"/>
                    <a:pt x="587" y="475"/>
                    <a:pt x="643" y="530"/>
                  </a:cubicBezTo>
                  <a:cubicBezTo>
                    <a:pt x="698" y="586"/>
                    <a:pt x="754" y="642"/>
                    <a:pt x="810" y="726"/>
                  </a:cubicBezTo>
                  <a:cubicBezTo>
                    <a:pt x="866" y="782"/>
                    <a:pt x="922" y="865"/>
                    <a:pt x="949" y="949"/>
                  </a:cubicBezTo>
                  <a:cubicBezTo>
                    <a:pt x="1005" y="1033"/>
                    <a:pt x="1033" y="1116"/>
                    <a:pt x="1061" y="1200"/>
                  </a:cubicBezTo>
                  <a:cubicBezTo>
                    <a:pt x="1145" y="1451"/>
                    <a:pt x="1201" y="1730"/>
                    <a:pt x="1284" y="1981"/>
                  </a:cubicBezTo>
                  <a:lnTo>
                    <a:pt x="1284" y="2065"/>
                  </a:lnTo>
                  <a:cubicBezTo>
                    <a:pt x="1340" y="2316"/>
                    <a:pt x="1396" y="2567"/>
                    <a:pt x="1452" y="2818"/>
                  </a:cubicBezTo>
                  <a:cubicBezTo>
                    <a:pt x="1480" y="3069"/>
                    <a:pt x="1507" y="3320"/>
                    <a:pt x="1535" y="3571"/>
                  </a:cubicBezTo>
                  <a:lnTo>
                    <a:pt x="1535" y="3627"/>
                  </a:lnTo>
                  <a:cubicBezTo>
                    <a:pt x="1563" y="3878"/>
                    <a:pt x="1563" y="4129"/>
                    <a:pt x="1563" y="4381"/>
                  </a:cubicBezTo>
                  <a:cubicBezTo>
                    <a:pt x="1563" y="4604"/>
                    <a:pt x="1535" y="4855"/>
                    <a:pt x="1535" y="5078"/>
                  </a:cubicBezTo>
                  <a:lnTo>
                    <a:pt x="1535" y="5134"/>
                  </a:lnTo>
                  <a:cubicBezTo>
                    <a:pt x="1507" y="5329"/>
                    <a:pt x="1480" y="5524"/>
                    <a:pt x="1424" y="5720"/>
                  </a:cubicBezTo>
                  <a:lnTo>
                    <a:pt x="1424" y="5803"/>
                  </a:lnTo>
                  <a:cubicBezTo>
                    <a:pt x="1396" y="5999"/>
                    <a:pt x="1340" y="6166"/>
                    <a:pt x="1284" y="6333"/>
                  </a:cubicBezTo>
                  <a:lnTo>
                    <a:pt x="1256" y="6445"/>
                  </a:lnTo>
                  <a:cubicBezTo>
                    <a:pt x="1201" y="6612"/>
                    <a:pt x="1117" y="6780"/>
                    <a:pt x="1061" y="6947"/>
                  </a:cubicBezTo>
                  <a:cubicBezTo>
                    <a:pt x="1005" y="7031"/>
                    <a:pt x="977" y="7059"/>
                    <a:pt x="922" y="7115"/>
                  </a:cubicBezTo>
                  <a:lnTo>
                    <a:pt x="1452" y="6780"/>
                  </a:lnTo>
                  <a:cubicBezTo>
                    <a:pt x="1507" y="6752"/>
                    <a:pt x="1535" y="6724"/>
                    <a:pt x="1591" y="6668"/>
                  </a:cubicBezTo>
                  <a:lnTo>
                    <a:pt x="1591" y="6640"/>
                  </a:lnTo>
                  <a:cubicBezTo>
                    <a:pt x="1647" y="6501"/>
                    <a:pt x="1703" y="6389"/>
                    <a:pt x="1759" y="6278"/>
                  </a:cubicBezTo>
                  <a:cubicBezTo>
                    <a:pt x="1759" y="6222"/>
                    <a:pt x="1786" y="6166"/>
                    <a:pt x="1814" y="6110"/>
                  </a:cubicBezTo>
                  <a:lnTo>
                    <a:pt x="1842" y="6027"/>
                  </a:lnTo>
                  <a:lnTo>
                    <a:pt x="1870" y="5943"/>
                  </a:lnTo>
                  <a:cubicBezTo>
                    <a:pt x="1898" y="5831"/>
                    <a:pt x="1926" y="5720"/>
                    <a:pt x="1954" y="5608"/>
                  </a:cubicBezTo>
                  <a:lnTo>
                    <a:pt x="1982" y="5469"/>
                  </a:lnTo>
                  <a:lnTo>
                    <a:pt x="1982" y="5413"/>
                  </a:lnTo>
                  <a:lnTo>
                    <a:pt x="2010" y="5301"/>
                  </a:lnTo>
                  <a:cubicBezTo>
                    <a:pt x="2038" y="5190"/>
                    <a:pt x="2038" y="5106"/>
                    <a:pt x="2065" y="4994"/>
                  </a:cubicBezTo>
                  <a:cubicBezTo>
                    <a:pt x="2065" y="4939"/>
                    <a:pt x="2065" y="4855"/>
                    <a:pt x="2065" y="4799"/>
                  </a:cubicBezTo>
                  <a:lnTo>
                    <a:pt x="2093" y="4743"/>
                  </a:lnTo>
                  <a:lnTo>
                    <a:pt x="2093" y="4687"/>
                  </a:lnTo>
                  <a:cubicBezTo>
                    <a:pt x="2093" y="4576"/>
                    <a:pt x="2093" y="4492"/>
                    <a:pt x="2093" y="4381"/>
                  </a:cubicBezTo>
                  <a:cubicBezTo>
                    <a:pt x="2121" y="4269"/>
                    <a:pt x="2121" y="4185"/>
                    <a:pt x="2121" y="4074"/>
                  </a:cubicBezTo>
                  <a:lnTo>
                    <a:pt x="2121" y="4046"/>
                  </a:lnTo>
                  <a:cubicBezTo>
                    <a:pt x="2121" y="3962"/>
                    <a:pt x="2121" y="3850"/>
                    <a:pt x="2121" y="3739"/>
                  </a:cubicBezTo>
                  <a:cubicBezTo>
                    <a:pt x="2093" y="3655"/>
                    <a:pt x="2093" y="3544"/>
                    <a:pt x="2093" y="3432"/>
                  </a:cubicBezTo>
                  <a:lnTo>
                    <a:pt x="2093" y="3320"/>
                  </a:lnTo>
                  <a:lnTo>
                    <a:pt x="2093" y="3265"/>
                  </a:lnTo>
                  <a:cubicBezTo>
                    <a:pt x="2065" y="3209"/>
                    <a:pt x="2065" y="3181"/>
                    <a:pt x="2065" y="3125"/>
                  </a:cubicBezTo>
                  <a:cubicBezTo>
                    <a:pt x="2065" y="3013"/>
                    <a:pt x="2038" y="2930"/>
                    <a:pt x="2038" y="2818"/>
                  </a:cubicBezTo>
                  <a:cubicBezTo>
                    <a:pt x="2010" y="2707"/>
                    <a:pt x="2010" y="2623"/>
                    <a:pt x="1982" y="2511"/>
                  </a:cubicBezTo>
                  <a:lnTo>
                    <a:pt x="1982" y="2483"/>
                  </a:lnTo>
                  <a:cubicBezTo>
                    <a:pt x="1982" y="2372"/>
                    <a:pt x="1954" y="2288"/>
                    <a:pt x="1926" y="2177"/>
                  </a:cubicBezTo>
                  <a:cubicBezTo>
                    <a:pt x="1926" y="2065"/>
                    <a:pt x="1898" y="1953"/>
                    <a:pt x="1870" y="1842"/>
                  </a:cubicBezTo>
                  <a:lnTo>
                    <a:pt x="1842" y="1730"/>
                  </a:lnTo>
                  <a:lnTo>
                    <a:pt x="1814" y="1674"/>
                  </a:lnTo>
                  <a:cubicBezTo>
                    <a:pt x="1814" y="1619"/>
                    <a:pt x="1814" y="1563"/>
                    <a:pt x="1786" y="1507"/>
                  </a:cubicBezTo>
                  <a:cubicBezTo>
                    <a:pt x="1759" y="1395"/>
                    <a:pt x="1731" y="1284"/>
                    <a:pt x="1703" y="1172"/>
                  </a:cubicBezTo>
                  <a:cubicBezTo>
                    <a:pt x="1675" y="1061"/>
                    <a:pt x="1647" y="977"/>
                    <a:pt x="1619" y="893"/>
                  </a:cubicBezTo>
                  <a:lnTo>
                    <a:pt x="1619" y="865"/>
                  </a:lnTo>
                  <a:lnTo>
                    <a:pt x="1619" y="837"/>
                  </a:lnTo>
                  <a:lnTo>
                    <a:pt x="1591" y="809"/>
                  </a:lnTo>
                  <a:lnTo>
                    <a:pt x="1591" y="782"/>
                  </a:lnTo>
                  <a:lnTo>
                    <a:pt x="1563" y="754"/>
                  </a:lnTo>
                  <a:lnTo>
                    <a:pt x="1563" y="726"/>
                  </a:lnTo>
                  <a:lnTo>
                    <a:pt x="1535" y="698"/>
                  </a:lnTo>
                  <a:lnTo>
                    <a:pt x="1535" y="642"/>
                  </a:lnTo>
                  <a:lnTo>
                    <a:pt x="1507" y="642"/>
                  </a:lnTo>
                  <a:lnTo>
                    <a:pt x="1507" y="614"/>
                  </a:lnTo>
                  <a:lnTo>
                    <a:pt x="1480" y="558"/>
                  </a:lnTo>
                  <a:lnTo>
                    <a:pt x="1424" y="475"/>
                  </a:lnTo>
                  <a:lnTo>
                    <a:pt x="1396" y="419"/>
                  </a:lnTo>
                  <a:lnTo>
                    <a:pt x="1368" y="419"/>
                  </a:lnTo>
                  <a:lnTo>
                    <a:pt x="1368" y="391"/>
                  </a:lnTo>
                  <a:lnTo>
                    <a:pt x="1340" y="363"/>
                  </a:lnTo>
                  <a:lnTo>
                    <a:pt x="1312" y="307"/>
                  </a:lnTo>
                  <a:lnTo>
                    <a:pt x="1284" y="279"/>
                  </a:lnTo>
                  <a:lnTo>
                    <a:pt x="1256" y="251"/>
                  </a:lnTo>
                  <a:lnTo>
                    <a:pt x="1228" y="224"/>
                  </a:lnTo>
                  <a:lnTo>
                    <a:pt x="1201" y="224"/>
                  </a:lnTo>
                  <a:lnTo>
                    <a:pt x="1201" y="196"/>
                  </a:lnTo>
                  <a:lnTo>
                    <a:pt x="1173" y="196"/>
                  </a:lnTo>
                  <a:lnTo>
                    <a:pt x="1145" y="168"/>
                  </a:lnTo>
                  <a:lnTo>
                    <a:pt x="1117" y="140"/>
                  </a:lnTo>
                  <a:lnTo>
                    <a:pt x="1089" y="112"/>
                  </a:lnTo>
                  <a:lnTo>
                    <a:pt x="1061" y="112"/>
                  </a:lnTo>
                  <a:lnTo>
                    <a:pt x="1033" y="84"/>
                  </a:lnTo>
                  <a:lnTo>
                    <a:pt x="1005" y="56"/>
                  </a:lnTo>
                  <a:lnTo>
                    <a:pt x="949" y="56"/>
                  </a:lnTo>
                  <a:lnTo>
                    <a:pt x="922" y="28"/>
                  </a:lnTo>
                  <a:lnTo>
                    <a:pt x="866" y="28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1882500" y="2461675"/>
              <a:ext cx="46075" cy="170950"/>
            </a:xfrm>
            <a:custGeom>
              <a:avLst/>
              <a:gdLst/>
              <a:ahLst/>
              <a:cxnLst/>
              <a:rect l="l" t="t" r="r" b="b"/>
              <a:pathLst>
                <a:path w="1843" h="6838" extrusionOk="0">
                  <a:moveTo>
                    <a:pt x="475" y="0"/>
                  </a:moveTo>
                  <a:cubicBezTo>
                    <a:pt x="168" y="0"/>
                    <a:pt x="29" y="335"/>
                    <a:pt x="140" y="781"/>
                  </a:cubicBezTo>
                  <a:cubicBezTo>
                    <a:pt x="419" y="1674"/>
                    <a:pt x="559" y="2511"/>
                    <a:pt x="559" y="3320"/>
                  </a:cubicBezTo>
                  <a:cubicBezTo>
                    <a:pt x="559" y="4101"/>
                    <a:pt x="419" y="4799"/>
                    <a:pt x="140" y="5385"/>
                  </a:cubicBezTo>
                  <a:cubicBezTo>
                    <a:pt x="1" y="5664"/>
                    <a:pt x="140" y="6166"/>
                    <a:pt x="447" y="6501"/>
                  </a:cubicBezTo>
                  <a:lnTo>
                    <a:pt x="475" y="6557"/>
                  </a:lnTo>
                  <a:cubicBezTo>
                    <a:pt x="559" y="6640"/>
                    <a:pt x="643" y="6696"/>
                    <a:pt x="726" y="6752"/>
                  </a:cubicBezTo>
                  <a:cubicBezTo>
                    <a:pt x="827" y="6808"/>
                    <a:pt x="929" y="6837"/>
                    <a:pt x="1021" y="6837"/>
                  </a:cubicBezTo>
                  <a:cubicBezTo>
                    <a:pt x="1157" y="6837"/>
                    <a:pt x="1273" y="6773"/>
                    <a:pt x="1340" y="6640"/>
                  </a:cubicBezTo>
                  <a:cubicBezTo>
                    <a:pt x="1675" y="5943"/>
                    <a:pt x="1842" y="5050"/>
                    <a:pt x="1842" y="4074"/>
                  </a:cubicBezTo>
                  <a:cubicBezTo>
                    <a:pt x="1842" y="3069"/>
                    <a:pt x="1675" y="1981"/>
                    <a:pt x="1340" y="893"/>
                  </a:cubicBezTo>
                  <a:cubicBezTo>
                    <a:pt x="1228" y="558"/>
                    <a:pt x="1005" y="251"/>
                    <a:pt x="754" y="84"/>
                  </a:cubicBezTo>
                  <a:cubicBezTo>
                    <a:pt x="670" y="56"/>
                    <a:pt x="587" y="28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1742325" y="2123400"/>
              <a:ext cx="65575" cy="79525"/>
            </a:xfrm>
            <a:custGeom>
              <a:avLst/>
              <a:gdLst/>
              <a:ahLst/>
              <a:cxnLst/>
              <a:rect l="l" t="t" r="r" b="b"/>
              <a:pathLst>
                <a:path w="2623" h="3181" extrusionOk="0">
                  <a:moveTo>
                    <a:pt x="0" y="0"/>
                  </a:moveTo>
                  <a:lnTo>
                    <a:pt x="0" y="1674"/>
                  </a:lnTo>
                  <a:lnTo>
                    <a:pt x="2623" y="3181"/>
                  </a:lnTo>
                  <a:lnTo>
                    <a:pt x="2623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2333075" y="2114825"/>
              <a:ext cx="51650" cy="570750"/>
            </a:xfrm>
            <a:custGeom>
              <a:avLst/>
              <a:gdLst/>
              <a:ahLst/>
              <a:cxnLst/>
              <a:rect l="l" t="t" r="r" b="b"/>
              <a:pathLst>
                <a:path w="2066" h="22830" extrusionOk="0">
                  <a:moveTo>
                    <a:pt x="1512" y="0"/>
                  </a:moveTo>
                  <a:cubicBezTo>
                    <a:pt x="1370" y="0"/>
                    <a:pt x="1208" y="48"/>
                    <a:pt x="1033" y="148"/>
                  </a:cubicBezTo>
                  <a:cubicBezTo>
                    <a:pt x="475" y="455"/>
                    <a:pt x="1" y="1264"/>
                    <a:pt x="1" y="1933"/>
                  </a:cubicBezTo>
                  <a:lnTo>
                    <a:pt x="1" y="22830"/>
                  </a:lnTo>
                  <a:lnTo>
                    <a:pt x="2065" y="21630"/>
                  </a:lnTo>
                  <a:lnTo>
                    <a:pt x="2065" y="734"/>
                  </a:lnTo>
                  <a:cubicBezTo>
                    <a:pt x="2065" y="264"/>
                    <a:pt x="1846" y="0"/>
                    <a:pt x="1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2243100" y="2166875"/>
              <a:ext cx="51650" cy="572425"/>
            </a:xfrm>
            <a:custGeom>
              <a:avLst/>
              <a:gdLst/>
              <a:ahLst/>
              <a:cxnLst/>
              <a:rect l="l" t="t" r="r" b="b"/>
              <a:pathLst>
                <a:path w="2066" h="22897" extrusionOk="0">
                  <a:moveTo>
                    <a:pt x="1484" y="0"/>
                  </a:moveTo>
                  <a:cubicBezTo>
                    <a:pt x="1347" y="0"/>
                    <a:pt x="1193" y="42"/>
                    <a:pt x="1033" y="130"/>
                  </a:cubicBezTo>
                  <a:cubicBezTo>
                    <a:pt x="447" y="465"/>
                    <a:pt x="1" y="1274"/>
                    <a:pt x="1" y="1916"/>
                  </a:cubicBezTo>
                  <a:lnTo>
                    <a:pt x="1" y="22896"/>
                  </a:lnTo>
                  <a:lnTo>
                    <a:pt x="2065" y="21669"/>
                  </a:lnTo>
                  <a:lnTo>
                    <a:pt x="2065" y="716"/>
                  </a:lnTo>
                  <a:cubicBezTo>
                    <a:pt x="2065" y="259"/>
                    <a:pt x="1824" y="0"/>
                    <a:pt x="1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2152425" y="2218875"/>
              <a:ext cx="51650" cy="573425"/>
            </a:xfrm>
            <a:custGeom>
              <a:avLst/>
              <a:gdLst/>
              <a:ahLst/>
              <a:cxnLst/>
              <a:rect l="l" t="t" r="r" b="b"/>
              <a:pathLst>
                <a:path w="2066" h="22937" extrusionOk="0">
                  <a:moveTo>
                    <a:pt x="1500" y="0"/>
                  </a:moveTo>
                  <a:cubicBezTo>
                    <a:pt x="1361" y="0"/>
                    <a:pt x="1203" y="46"/>
                    <a:pt x="1033" y="143"/>
                  </a:cubicBezTo>
                  <a:cubicBezTo>
                    <a:pt x="475" y="478"/>
                    <a:pt x="1" y="1287"/>
                    <a:pt x="1" y="1928"/>
                  </a:cubicBezTo>
                  <a:lnTo>
                    <a:pt x="1" y="22936"/>
                  </a:lnTo>
                  <a:lnTo>
                    <a:pt x="2065" y="21709"/>
                  </a:lnTo>
                  <a:lnTo>
                    <a:pt x="2065" y="729"/>
                  </a:lnTo>
                  <a:cubicBezTo>
                    <a:pt x="2065" y="273"/>
                    <a:pt x="1840" y="0"/>
                    <a:pt x="1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61750" y="2271175"/>
              <a:ext cx="52350" cy="574125"/>
            </a:xfrm>
            <a:custGeom>
              <a:avLst/>
              <a:gdLst/>
              <a:ahLst/>
              <a:cxnLst/>
              <a:rect l="l" t="t" r="r" b="b"/>
              <a:pathLst>
                <a:path w="2094" h="22965" extrusionOk="0">
                  <a:moveTo>
                    <a:pt x="1516" y="1"/>
                  </a:moveTo>
                  <a:cubicBezTo>
                    <a:pt x="1378" y="1"/>
                    <a:pt x="1223" y="46"/>
                    <a:pt x="1061" y="143"/>
                  </a:cubicBezTo>
                  <a:cubicBezTo>
                    <a:pt x="475" y="478"/>
                    <a:pt x="1" y="1287"/>
                    <a:pt x="1" y="1929"/>
                  </a:cubicBezTo>
                  <a:lnTo>
                    <a:pt x="1" y="22965"/>
                  </a:lnTo>
                  <a:lnTo>
                    <a:pt x="2093" y="21737"/>
                  </a:lnTo>
                  <a:lnTo>
                    <a:pt x="2093" y="729"/>
                  </a:lnTo>
                  <a:cubicBezTo>
                    <a:pt x="2093" y="274"/>
                    <a:pt x="1854" y="1"/>
                    <a:pt x="1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41"/>
          <p:cNvGrpSpPr/>
          <p:nvPr/>
        </p:nvGrpSpPr>
        <p:grpSpPr>
          <a:xfrm flipH="1">
            <a:off x="1742326" y="2537773"/>
            <a:ext cx="1244965" cy="2467063"/>
            <a:chOff x="5141125" y="399925"/>
            <a:chExt cx="841875" cy="1668400"/>
          </a:xfrm>
        </p:grpSpPr>
        <p:sp>
          <p:nvSpPr>
            <p:cNvPr id="270" name="Google Shape;270;p41"/>
            <p:cNvSpPr/>
            <p:nvPr/>
          </p:nvSpPr>
          <p:spPr>
            <a:xfrm>
              <a:off x="5579150" y="632175"/>
              <a:ext cx="403850" cy="1422900"/>
            </a:xfrm>
            <a:custGeom>
              <a:avLst/>
              <a:gdLst/>
              <a:ahLst/>
              <a:cxnLst/>
              <a:rect l="l" t="t" r="r" b="b"/>
              <a:pathLst>
                <a:path w="16154" h="56916" extrusionOk="0">
                  <a:moveTo>
                    <a:pt x="16154" y="1"/>
                  </a:moveTo>
                  <a:lnTo>
                    <a:pt x="0" y="9347"/>
                  </a:lnTo>
                  <a:lnTo>
                    <a:pt x="0" y="56915"/>
                  </a:lnTo>
                  <a:lnTo>
                    <a:pt x="16154" y="47597"/>
                  </a:lnTo>
                  <a:lnTo>
                    <a:pt x="16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5176000" y="632175"/>
              <a:ext cx="403175" cy="1422900"/>
            </a:xfrm>
            <a:custGeom>
              <a:avLst/>
              <a:gdLst/>
              <a:ahLst/>
              <a:cxnLst/>
              <a:rect l="l" t="t" r="r" b="b"/>
              <a:pathLst>
                <a:path w="16127" h="56916" extrusionOk="0">
                  <a:moveTo>
                    <a:pt x="0" y="1"/>
                  </a:moveTo>
                  <a:lnTo>
                    <a:pt x="0" y="47597"/>
                  </a:lnTo>
                  <a:lnTo>
                    <a:pt x="16126" y="56915"/>
                  </a:lnTo>
                  <a:lnTo>
                    <a:pt x="16126" y="93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5176000" y="399925"/>
              <a:ext cx="807000" cy="465950"/>
            </a:xfrm>
            <a:custGeom>
              <a:avLst/>
              <a:gdLst/>
              <a:ahLst/>
              <a:cxnLst/>
              <a:rect l="l" t="t" r="r" b="b"/>
              <a:pathLst>
                <a:path w="32280" h="18638" extrusionOk="0">
                  <a:moveTo>
                    <a:pt x="16210" y="1"/>
                  </a:moveTo>
                  <a:lnTo>
                    <a:pt x="0" y="9291"/>
                  </a:lnTo>
                  <a:lnTo>
                    <a:pt x="16126" y="18637"/>
                  </a:lnTo>
                  <a:lnTo>
                    <a:pt x="32280" y="9291"/>
                  </a:lnTo>
                  <a:lnTo>
                    <a:pt x="162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5152275" y="1247350"/>
              <a:ext cx="403875" cy="820975"/>
            </a:xfrm>
            <a:custGeom>
              <a:avLst/>
              <a:gdLst/>
              <a:ahLst/>
              <a:cxnLst/>
              <a:rect l="l" t="t" r="r" b="b"/>
              <a:pathLst>
                <a:path w="16155" h="32839" extrusionOk="0">
                  <a:moveTo>
                    <a:pt x="1" y="1"/>
                  </a:moveTo>
                  <a:lnTo>
                    <a:pt x="1" y="23520"/>
                  </a:lnTo>
                  <a:lnTo>
                    <a:pt x="16154" y="32838"/>
                  </a:lnTo>
                  <a:lnTo>
                    <a:pt x="16154" y="9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5556125" y="1471950"/>
              <a:ext cx="13975" cy="596375"/>
            </a:xfrm>
            <a:custGeom>
              <a:avLst/>
              <a:gdLst/>
              <a:ahLst/>
              <a:cxnLst/>
              <a:rect l="l" t="t" r="r" b="b"/>
              <a:pathLst>
                <a:path w="559" h="23855" extrusionOk="0">
                  <a:moveTo>
                    <a:pt x="558" y="0"/>
                  </a:moveTo>
                  <a:lnTo>
                    <a:pt x="0" y="335"/>
                  </a:lnTo>
                  <a:lnTo>
                    <a:pt x="0" y="23854"/>
                  </a:lnTo>
                  <a:lnTo>
                    <a:pt x="558" y="23519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5152275" y="1239000"/>
              <a:ext cx="417825" cy="241350"/>
            </a:xfrm>
            <a:custGeom>
              <a:avLst/>
              <a:gdLst/>
              <a:ahLst/>
              <a:cxnLst/>
              <a:rect l="l" t="t" r="r" b="b"/>
              <a:pathLst>
                <a:path w="16713" h="9654" extrusionOk="0">
                  <a:moveTo>
                    <a:pt x="587" y="0"/>
                  </a:moveTo>
                  <a:lnTo>
                    <a:pt x="1" y="335"/>
                  </a:lnTo>
                  <a:lnTo>
                    <a:pt x="16154" y="9653"/>
                  </a:lnTo>
                  <a:lnTo>
                    <a:pt x="16712" y="9318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5152275" y="645450"/>
              <a:ext cx="403875" cy="820950"/>
            </a:xfrm>
            <a:custGeom>
              <a:avLst/>
              <a:gdLst/>
              <a:ahLst/>
              <a:cxnLst/>
              <a:rect l="l" t="t" r="r" b="b"/>
              <a:pathLst>
                <a:path w="16155" h="32838" extrusionOk="0">
                  <a:moveTo>
                    <a:pt x="1" y="0"/>
                  </a:moveTo>
                  <a:lnTo>
                    <a:pt x="1" y="23519"/>
                  </a:lnTo>
                  <a:lnTo>
                    <a:pt x="16154" y="32837"/>
                  </a:lnTo>
                  <a:lnTo>
                    <a:pt x="16154" y="9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5556125" y="870025"/>
              <a:ext cx="13975" cy="596375"/>
            </a:xfrm>
            <a:custGeom>
              <a:avLst/>
              <a:gdLst/>
              <a:ahLst/>
              <a:cxnLst/>
              <a:rect l="l" t="t" r="r" b="b"/>
              <a:pathLst>
                <a:path w="559" h="23855" extrusionOk="0">
                  <a:moveTo>
                    <a:pt x="558" y="1"/>
                  </a:moveTo>
                  <a:lnTo>
                    <a:pt x="0" y="335"/>
                  </a:lnTo>
                  <a:lnTo>
                    <a:pt x="0" y="23854"/>
                  </a:lnTo>
                  <a:lnTo>
                    <a:pt x="558" y="23519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5152275" y="637075"/>
              <a:ext cx="417825" cy="241350"/>
            </a:xfrm>
            <a:custGeom>
              <a:avLst/>
              <a:gdLst/>
              <a:ahLst/>
              <a:cxnLst/>
              <a:rect l="l" t="t" r="r" b="b"/>
              <a:pathLst>
                <a:path w="16713" h="9654" extrusionOk="0">
                  <a:moveTo>
                    <a:pt x="587" y="0"/>
                  </a:moveTo>
                  <a:lnTo>
                    <a:pt x="1" y="335"/>
                  </a:lnTo>
                  <a:lnTo>
                    <a:pt x="16154" y="9653"/>
                  </a:lnTo>
                  <a:lnTo>
                    <a:pt x="16712" y="9319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5292475" y="851200"/>
              <a:ext cx="101150" cy="122775"/>
            </a:xfrm>
            <a:custGeom>
              <a:avLst/>
              <a:gdLst/>
              <a:ahLst/>
              <a:cxnLst/>
              <a:rect l="l" t="t" r="r" b="b"/>
              <a:pathLst>
                <a:path w="4046" h="4911" extrusionOk="0">
                  <a:moveTo>
                    <a:pt x="1" y="0"/>
                  </a:moveTo>
                  <a:lnTo>
                    <a:pt x="1" y="2567"/>
                  </a:lnTo>
                  <a:lnTo>
                    <a:pt x="4046" y="4911"/>
                  </a:lnTo>
                  <a:lnTo>
                    <a:pt x="4046" y="23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5152975" y="1210400"/>
              <a:ext cx="6300" cy="17450"/>
            </a:xfrm>
            <a:custGeom>
              <a:avLst/>
              <a:gdLst/>
              <a:ahLst/>
              <a:cxnLst/>
              <a:rect l="l" t="t" r="r" b="b"/>
              <a:pathLst>
                <a:path w="252" h="698" extrusionOk="0">
                  <a:moveTo>
                    <a:pt x="252" y="0"/>
                  </a:moveTo>
                  <a:lnTo>
                    <a:pt x="1" y="140"/>
                  </a:lnTo>
                  <a:lnTo>
                    <a:pt x="1" y="698"/>
                  </a:lnTo>
                  <a:lnTo>
                    <a:pt x="252" y="558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5141125" y="1213875"/>
              <a:ext cx="123475" cy="85825"/>
            </a:xfrm>
            <a:custGeom>
              <a:avLst/>
              <a:gdLst/>
              <a:ahLst/>
              <a:cxnLst/>
              <a:rect l="l" t="t" r="r" b="b"/>
              <a:pathLst>
                <a:path w="4939" h="3433" extrusionOk="0">
                  <a:moveTo>
                    <a:pt x="0" y="1"/>
                  </a:moveTo>
                  <a:lnTo>
                    <a:pt x="0" y="559"/>
                  </a:lnTo>
                  <a:lnTo>
                    <a:pt x="4939" y="3432"/>
                  </a:lnTo>
                  <a:lnTo>
                    <a:pt x="4939" y="28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5264575" y="1278050"/>
              <a:ext cx="12575" cy="21650"/>
            </a:xfrm>
            <a:custGeom>
              <a:avLst/>
              <a:gdLst/>
              <a:ahLst/>
              <a:cxnLst/>
              <a:rect l="l" t="t" r="r" b="b"/>
              <a:pathLst>
                <a:path w="503" h="866" extrusionOk="0">
                  <a:moveTo>
                    <a:pt x="503" y="1"/>
                  </a:moveTo>
                  <a:lnTo>
                    <a:pt x="1" y="307"/>
                  </a:lnTo>
                  <a:lnTo>
                    <a:pt x="1" y="865"/>
                  </a:lnTo>
                  <a:lnTo>
                    <a:pt x="503" y="55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5141125" y="1206900"/>
              <a:ext cx="136025" cy="78850"/>
            </a:xfrm>
            <a:custGeom>
              <a:avLst/>
              <a:gdLst/>
              <a:ahLst/>
              <a:cxnLst/>
              <a:rect l="l" t="t" r="r" b="b"/>
              <a:pathLst>
                <a:path w="5441" h="3154" extrusionOk="0">
                  <a:moveTo>
                    <a:pt x="475" y="1"/>
                  </a:moveTo>
                  <a:lnTo>
                    <a:pt x="0" y="280"/>
                  </a:lnTo>
                  <a:lnTo>
                    <a:pt x="4939" y="3153"/>
                  </a:lnTo>
                  <a:lnTo>
                    <a:pt x="5441" y="2847"/>
                  </a:lnTo>
                  <a:lnTo>
                    <a:pt x="5190" y="2707"/>
                  </a:lnTo>
                  <a:lnTo>
                    <a:pt x="4939" y="2847"/>
                  </a:lnTo>
                  <a:lnTo>
                    <a:pt x="475" y="280"/>
                  </a:lnTo>
                  <a:lnTo>
                    <a:pt x="726" y="140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5152975" y="1259925"/>
              <a:ext cx="6300" cy="18150"/>
            </a:xfrm>
            <a:custGeom>
              <a:avLst/>
              <a:gdLst/>
              <a:ahLst/>
              <a:cxnLst/>
              <a:rect l="l" t="t" r="r" b="b"/>
              <a:pathLst>
                <a:path w="252" h="726" extrusionOk="0">
                  <a:moveTo>
                    <a:pt x="252" y="0"/>
                  </a:moveTo>
                  <a:lnTo>
                    <a:pt x="1" y="140"/>
                  </a:lnTo>
                  <a:lnTo>
                    <a:pt x="1" y="726"/>
                  </a:lnTo>
                  <a:lnTo>
                    <a:pt x="252" y="558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5141125" y="1263400"/>
              <a:ext cx="123475" cy="85825"/>
            </a:xfrm>
            <a:custGeom>
              <a:avLst/>
              <a:gdLst/>
              <a:ahLst/>
              <a:cxnLst/>
              <a:rect l="l" t="t" r="r" b="b"/>
              <a:pathLst>
                <a:path w="4939" h="3433" extrusionOk="0">
                  <a:moveTo>
                    <a:pt x="0" y="1"/>
                  </a:moveTo>
                  <a:lnTo>
                    <a:pt x="0" y="587"/>
                  </a:lnTo>
                  <a:lnTo>
                    <a:pt x="4939" y="3432"/>
                  </a:lnTo>
                  <a:lnTo>
                    <a:pt x="4939" y="28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5264575" y="1328275"/>
              <a:ext cx="12575" cy="20950"/>
            </a:xfrm>
            <a:custGeom>
              <a:avLst/>
              <a:gdLst/>
              <a:ahLst/>
              <a:cxnLst/>
              <a:rect l="l" t="t" r="r" b="b"/>
              <a:pathLst>
                <a:path w="503" h="838" extrusionOk="0">
                  <a:moveTo>
                    <a:pt x="503" y="0"/>
                  </a:moveTo>
                  <a:lnTo>
                    <a:pt x="1" y="279"/>
                  </a:lnTo>
                  <a:lnTo>
                    <a:pt x="1" y="837"/>
                  </a:lnTo>
                  <a:lnTo>
                    <a:pt x="503" y="55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5141125" y="1256425"/>
              <a:ext cx="136025" cy="78850"/>
            </a:xfrm>
            <a:custGeom>
              <a:avLst/>
              <a:gdLst/>
              <a:ahLst/>
              <a:cxnLst/>
              <a:rect l="l" t="t" r="r" b="b"/>
              <a:pathLst>
                <a:path w="5441" h="3154" extrusionOk="0">
                  <a:moveTo>
                    <a:pt x="475" y="1"/>
                  </a:moveTo>
                  <a:lnTo>
                    <a:pt x="0" y="280"/>
                  </a:lnTo>
                  <a:lnTo>
                    <a:pt x="4939" y="3153"/>
                  </a:lnTo>
                  <a:lnTo>
                    <a:pt x="5441" y="2874"/>
                  </a:lnTo>
                  <a:lnTo>
                    <a:pt x="5190" y="2735"/>
                  </a:lnTo>
                  <a:lnTo>
                    <a:pt x="4939" y="2874"/>
                  </a:lnTo>
                  <a:lnTo>
                    <a:pt x="475" y="280"/>
                  </a:lnTo>
                  <a:lnTo>
                    <a:pt x="726" y="140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8" name="Google Shape;288;p41"/>
          <p:cNvCxnSpPr/>
          <p:nvPr/>
        </p:nvCxnSpPr>
        <p:spPr>
          <a:xfrm>
            <a:off x="4946125" y="3494050"/>
            <a:ext cx="3029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1088C4F-C12B-D1D1-A2AB-F1ABB4661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5" t="28527" r="42636" b="24793"/>
          <a:stretch/>
        </p:blipFill>
        <p:spPr>
          <a:xfrm>
            <a:off x="0" y="-85741"/>
            <a:ext cx="9496795" cy="53169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5B7204F-F5DC-5E4E-C017-00DC231C8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220" y="826582"/>
            <a:ext cx="5631900" cy="906693"/>
          </a:xfrm>
        </p:spPr>
        <p:txBody>
          <a:bodyPr/>
          <a:lstStyle/>
          <a:p>
            <a:pPr>
              <a:buAutoNum type="arabicParenR"/>
            </a:pPr>
            <a:r>
              <a:rPr lang="en-US" dirty="0"/>
              <a:t>X will have whole dataset except the output variable.</a:t>
            </a:r>
          </a:p>
          <a:p>
            <a:pPr marL="139700" indent="0"/>
            <a:r>
              <a:rPr lang="en-US" dirty="0"/>
              <a:t>       Y will have output variable.</a:t>
            </a:r>
            <a:endParaRPr lang="en-IN" dirty="0"/>
          </a:p>
          <a:p>
            <a:pPr marL="368300" indent="-228600">
              <a:buAutoNum type="arabicParenR" startAt="2"/>
            </a:pPr>
            <a:r>
              <a:rPr lang="en-IN" dirty="0"/>
              <a:t>Standardize the data.</a:t>
            </a:r>
          </a:p>
          <a:p>
            <a:pPr marL="368300" indent="-228600">
              <a:buAutoNum type="arabicParenR" startAt="2"/>
            </a:pPr>
            <a:r>
              <a:rPr lang="en-IN" dirty="0"/>
              <a:t>Train Test split for cross validation.</a:t>
            </a:r>
          </a:p>
          <a:p>
            <a:pPr marL="368300" indent="-228600">
              <a:buAutoNum type="arabicParenR" startAt="2"/>
            </a:pPr>
            <a:r>
              <a:rPr lang="en-IN" dirty="0"/>
              <a:t>Hyperparameter Tuning.</a:t>
            </a:r>
          </a:p>
          <a:p>
            <a:pPr marL="368300" indent="-228600">
              <a:buAutoNum type="arabicParenR" startAt="2"/>
            </a:pPr>
            <a:r>
              <a:rPr lang="en-IN" dirty="0"/>
              <a:t>Comparison of different models -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48DD606-D07A-D7E0-F45C-B790A7CF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626" y="42683"/>
            <a:ext cx="8529987" cy="577741"/>
          </a:xfrm>
        </p:spPr>
        <p:txBody>
          <a:bodyPr/>
          <a:lstStyle/>
          <a:p>
            <a:r>
              <a:rPr lang="en-US" sz="1800" dirty="0"/>
              <a:t>Classification Model Building</a:t>
            </a:r>
            <a:endParaRPr lang="en-IN" sz="18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FA9082B-526D-0763-BF6D-A72C92875B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570561"/>
              </p:ext>
            </p:extLst>
          </p:nvPr>
        </p:nvGraphicFramePr>
        <p:xfrm>
          <a:off x="3585377" y="1573618"/>
          <a:ext cx="5252483" cy="346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032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5DA9CC-D24E-7980-6389-942AD6FB6D3E}"/>
              </a:ext>
            </a:extLst>
          </p:cNvPr>
          <p:cNvSpPr txBox="1"/>
          <p:nvPr/>
        </p:nvSpPr>
        <p:spPr>
          <a:xfrm>
            <a:off x="1516742" y="1066799"/>
            <a:ext cx="7213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exend" panose="020B0604020202020204" charset="0"/>
              </a:rPr>
              <a:t>Having 68 % accuracy good or not ?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D167B-0C24-4F69-F80D-F94DC7CC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740" y="2033360"/>
            <a:ext cx="2009775" cy="2266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38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52C2E7-A0EB-A53C-A2C4-B96BD9DA4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00" y="191942"/>
            <a:ext cx="7719000" cy="809700"/>
          </a:xfrm>
        </p:spPr>
        <p:txBody>
          <a:bodyPr/>
          <a:lstStyle/>
          <a:p>
            <a:pPr algn="ctr"/>
            <a:r>
              <a:rPr lang="en-US" dirty="0"/>
              <a:t>SMOTE 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5C2A40-F67B-53F7-0DE8-7C274B29D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2" t="25115" r="44841" b="57827"/>
          <a:stretch/>
        </p:blipFill>
        <p:spPr>
          <a:xfrm>
            <a:off x="363608" y="3825421"/>
            <a:ext cx="3955142" cy="1166586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A33885E-4A3B-E0CC-F659-74B241EBB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484461"/>
              </p:ext>
            </p:extLst>
          </p:nvPr>
        </p:nvGraphicFramePr>
        <p:xfrm>
          <a:off x="5373539" y="1097271"/>
          <a:ext cx="3197146" cy="2464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9CF7B1A-5987-77AA-644B-B52E0C85E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646309"/>
              </p:ext>
            </p:extLst>
          </p:nvPr>
        </p:nvGraphicFramePr>
        <p:xfrm>
          <a:off x="937799" y="1097272"/>
          <a:ext cx="3197146" cy="246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DD64D4C-63C1-FEAE-FC2E-AF6798EC8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5" t="64339" r="45220" b="15908"/>
          <a:stretch/>
        </p:blipFill>
        <p:spPr>
          <a:xfrm>
            <a:off x="4862286" y="3825421"/>
            <a:ext cx="4194628" cy="1198872"/>
          </a:xfrm>
          <a:prstGeom prst="rect">
            <a:avLst/>
          </a:prstGeom>
        </p:spPr>
      </p:pic>
      <p:pic>
        <p:nvPicPr>
          <p:cNvPr id="16" name="Graphic 15" descr="Arrow Slight curve">
            <a:extLst>
              <a:ext uri="{FF2B5EF4-FFF2-40B4-BE49-F238E27FC236}">
                <a16:creationId xmlns:a16="http://schemas.microsoft.com/office/drawing/2014/main" id="{67B10BFB-E243-576F-87E0-E33147AEA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6400" y="2005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9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570E48-F5E6-5C91-D5E0-F4239B595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200" dirty="0"/>
              <a:t>After using smote accuracy of </a:t>
            </a:r>
            <a:r>
              <a:rPr lang="en-US" sz="1200" dirty="0" err="1"/>
              <a:t>XGBoost</a:t>
            </a:r>
            <a:r>
              <a:rPr lang="en-US" sz="1200" dirty="0"/>
              <a:t> model -</a:t>
            </a:r>
            <a:endParaRPr lang="en-IN" sz="12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C1987D-6FEB-D4A9-0772-84AA909E1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772530"/>
              </p:ext>
            </p:extLst>
          </p:nvPr>
        </p:nvGraphicFramePr>
        <p:xfrm>
          <a:off x="1579592" y="1264599"/>
          <a:ext cx="5252483" cy="346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064F2F-58EC-631F-6A3F-9729F92566FE}"/>
              </a:ext>
            </a:extLst>
          </p:cNvPr>
          <p:cNvSpPr txBox="1"/>
          <p:nvPr/>
        </p:nvSpPr>
        <p:spPr>
          <a:xfrm>
            <a:off x="7039428" y="1371421"/>
            <a:ext cx="2104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0.68 </a:t>
            </a:r>
            <a:endParaRPr lang="en-US" sz="24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sz="24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0.74</a:t>
            </a:r>
            <a:endParaRPr lang="en-IN" sz="2400" dirty="0">
              <a:highlight>
                <a:srgbClr val="FFFF00"/>
              </a:highlight>
            </a:endParaRPr>
          </a:p>
        </p:txBody>
      </p:sp>
      <p:pic>
        <p:nvPicPr>
          <p:cNvPr id="11" name="Graphic 10" descr="Arrow Rotate right">
            <a:extLst>
              <a:ext uri="{FF2B5EF4-FFF2-40B4-BE49-F238E27FC236}">
                <a16:creationId xmlns:a16="http://schemas.microsoft.com/office/drawing/2014/main" id="{750C39DA-3A78-9FF0-C443-DBDE86B4F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23540">
            <a:off x="7723854" y="1530867"/>
            <a:ext cx="771574" cy="7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9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8"/>
          <p:cNvSpPr/>
          <p:nvPr/>
        </p:nvSpPr>
        <p:spPr>
          <a:xfrm rot="-5400000">
            <a:off x="5256800" y="792750"/>
            <a:ext cx="3670500" cy="40275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68"/>
          <p:cNvSpPr txBox="1">
            <a:spLocks noGrp="1"/>
          </p:cNvSpPr>
          <p:nvPr>
            <p:ph type="title"/>
          </p:nvPr>
        </p:nvSpPr>
        <p:spPr>
          <a:xfrm>
            <a:off x="716100" y="2608950"/>
            <a:ext cx="64881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overview</a:t>
            </a:r>
            <a:endParaRPr/>
          </a:p>
        </p:txBody>
      </p:sp>
      <p:sp>
        <p:nvSpPr>
          <p:cNvPr id="1269" name="Google Shape;1269;p68"/>
          <p:cNvSpPr txBox="1">
            <a:spLocks noGrp="1"/>
          </p:cNvSpPr>
          <p:nvPr>
            <p:ph type="subTitle" idx="1"/>
          </p:nvPr>
        </p:nvSpPr>
        <p:spPr>
          <a:xfrm>
            <a:off x="716100" y="4049775"/>
            <a:ext cx="64881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explore what increased items to be delivered on time.</a:t>
            </a:r>
            <a:endParaRPr dirty="0"/>
          </a:p>
        </p:txBody>
      </p:sp>
      <p:sp>
        <p:nvSpPr>
          <p:cNvPr id="1270" name="Google Shape;1270;p68"/>
          <p:cNvSpPr txBox="1">
            <a:spLocks noGrp="1"/>
          </p:cNvSpPr>
          <p:nvPr>
            <p:ph type="title" idx="2"/>
          </p:nvPr>
        </p:nvSpPr>
        <p:spPr>
          <a:xfrm>
            <a:off x="716100" y="1413750"/>
            <a:ext cx="1642800" cy="10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1" name="Google Shape;1271;p68"/>
          <p:cNvCxnSpPr/>
          <p:nvPr/>
        </p:nvCxnSpPr>
        <p:spPr>
          <a:xfrm>
            <a:off x="833197" y="3917941"/>
            <a:ext cx="3029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2" name="Google Shape;1272;p68"/>
          <p:cNvGrpSpPr/>
          <p:nvPr/>
        </p:nvGrpSpPr>
        <p:grpSpPr>
          <a:xfrm>
            <a:off x="6537799" y="336199"/>
            <a:ext cx="1261821" cy="2223199"/>
            <a:chOff x="4639575" y="591675"/>
            <a:chExt cx="515850" cy="908875"/>
          </a:xfrm>
        </p:grpSpPr>
        <p:sp>
          <p:nvSpPr>
            <p:cNvPr id="1273" name="Google Shape;1273;p68"/>
            <p:cNvSpPr/>
            <p:nvPr/>
          </p:nvSpPr>
          <p:spPr>
            <a:xfrm>
              <a:off x="4645525" y="744275"/>
              <a:ext cx="506175" cy="756275"/>
            </a:xfrm>
            <a:custGeom>
              <a:avLst/>
              <a:gdLst/>
              <a:ahLst/>
              <a:cxnLst/>
              <a:rect l="l" t="t" r="r" b="b"/>
              <a:pathLst>
                <a:path w="20247" h="30251" extrusionOk="0">
                  <a:moveTo>
                    <a:pt x="20247" y="24385"/>
                  </a:moveTo>
                  <a:lnTo>
                    <a:pt x="20157" y="60"/>
                  </a:lnTo>
                  <a:lnTo>
                    <a:pt x="11106" y="30"/>
                  </a:lnTo>
                  <a:lnTo>
                    <a:pt x="9260" y="30"/>
                  </a:lnTo>
                  <a:lnTo>
                    <a:pt x="0" y="0"/>
                  </a:lnTo>
                  <a:lnTo>
                    <a:pt x="90" y="24385"/>
                  </a:lnTo>
                  <a:cubicBezTo>
                    <a:pt x="90" y="24564"/>
                    <a:pt x="149" y="24743"/>
                    <a:pt x="268" y="24921"/>
                  </a:cubicBezTo>
                  <a:cubicBezTo>
                    <a:pt x="387" y="25100"/>
                    <a:pt x="566" y="25249"/>
                    <a:pt x="804" y="25398"/>
                  </a:cubicBezTo>
                  <a:lnTo>
                    <a:pt x="804" y="25398"/>
                  </a:lnTo>
                  <a:lnTo>
                    <a:pt x="8426" y="29774"/>
                  </a:lnTo>
                  <a:cubicBezTo>
                    <a:pt x="8694" y="29953"/>
                    <a:pt x="9022" y="30042"/>
                    <a:pt x="9349" y="30132"/>
                  </a:cubicBezTo>
                  <a:cubicBezTo>
                    <a:pt x="9945" y="30251"/>
                    <a:pt x="10600" y="30221"/>
                    <a:pt x="11166" y="30102"/>
                  </a:cubicBezTo>
                  <a:cubicBezTo>
                    <a:pt x="11463" y="30013"/>
                    <a:pt x="11731" y="29923"/>
                    <a:pt x="11970" y="29804"/>
                  </a:cubicBezTo>
                  <a:lnTo>
                    <a:pt x="13845" y="28703"/>
                  </a:lnTo>
                  <a:lnTo>
                    <a:pt x="19532" y="25427"/>
                  </a:lnTo>
                  <a:lnTo>
                    <a:pt x="19532" y="25427"/>
                  </a:lnTo>
                  <a:cubicBezTo>
                    <a:pt x="20009" y="25130"/>
                    <a:pt x="20247" y="24772"/>
                    <a:pt x="20247" y="243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4645525" y="736075"/>
              <a:ext cx="506175" cy="755475"/>
            </a:xfrm>
            <a:custGeom>
              <a:avLst/>
              <a:gdLst/>
              <a:ahLst/>
              <a:cxnLst/>
              <a:rect l="l" t="t" r="r" b="b"/>
              <a:pathLst>
                <a:path w="20247" h="30219" extrusionOk="0">
                  <a:moveTo>
                    <a:pt x="0" y="1"/>
                  </a:moveTo>
                  <a:lnTo>
                    <a:pt x="90" y="24386"/>
                  </a:lnTo>
                  <a:cubicBezTo>
                    <a:pt x="90" y="24564"/>
                    <a:pt x="149" y="24743"/>
                    <a:pt x="268" y="24922"/>
                  </a:cubicBezTo>
                  <a:cubicBezTo>
                    <a:pt x="387" y="25100"/>
                    <a:pt x="566" y="25249"/>
                    <a:pt x="804" y="25398"/>
                  </a:cubicBezTo>
                  <a:lnTo>
                    <a:pt x="8426" y="29805"/>
                  </a:lnTo>
                  <a:cubicBezTo>
                    <a:pt x="8694" y="29954"/>
                    <a:pt x="9022" y="30073"/>
                    <a:pt x="9349" y="30132"/>
                  </a:cubicBezTo>
                  <a:cubicBezTo>
                    <a:pt x="9631" y="30188"/>
                    <a:pt x="9925" y="30218"/>
                    <a:pt x="10217" y="30218"/>
                  </a:cubicBezTo>
                  <a:cubicBezTo>
                    <a:pt x="10544" y="30218"/>
                    <a:pt x="10867" y="30181"/>
                    <a:pt x="11166" y="30102"/>
                  </a:cubicBezTo>
                  <a:cubicBezTo>
                    <a:pt x="11463" y="30043"/>
                    <a:pt x="11731" y="29924"/>
                    <a:pt x="11970" y="29805"/>
                  </a:cubicBezTo>
                  <a:lnTo>
                    <a:pt x="13845" y="28703"/>
                  </a:lnTo>
                  <a:lnTo>
                    <a:pt x="19532" y="25428"/>
                  </a:lnTo>
                  <a:cubicBezTo>
                    <a:pt x="20009" y="25160"/>
                    <a:pt x="20247" y="24773"/>
                    <a:pt x="20247" y="24386"/>
                  </a:cubicBezTo>
                  <a:lnTo>
                    <a:pt x="20157" y="90"/>
                  </a:lnTo>
                  <a:lnTo>
                    <a:pt x="11106" y="60"/>
                  </a:lnTo>
                  <a:lnTo>
                    <a:pt x="9260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4639575" y="592525"/>
              <a:ext cx="515850" cy="291150"/>
            </a:xfrm>
            <a:custGeom>
              <a:avLst/>
              <a:gdLst/>
              <a:ahLst/>
              <a:cxnLst/>
              <a:rect l="l" t="t" r="r" b="b"/>
              <a:pathLst>
                <a:path w="20634" h="11646" extrusionOk="0">
                  <a:moveTo>
                    <a:pt x="10261" y="0"/>
                  </a:moveTo>
                  <a:cubicBezTo>
                    <a:pt x="9630" y="0"/>
                    <a:pt x="9000" y="134"/>
                    <a:pt x="8516" y="413"/>
                  </a:cubicBezTo>
                  <a:lnTo>
                    <a:pt x="953" y="4790"/>
                  </a:lnTo>
                  <a:cubicBezTo>
                    <a:pt x="0" y="5356"/>
                    <a:pt x="0" y="6249"/>
                    <a:pt x="953" y="6815"/>
                  </a:cubicBezTo>
                  <a:lnTo>
                    <a:pt x="8575" y="11221"/>
                  </a:lnTo>
                  <a:cubicBezTo>
                    <a:pt x="9066" y="11504"/>
                    <a:pt x="9707" y="11646"/>
                    <a:pt x="10347" y="11646"/>
                  </a:cubicBezTo>
                  <a:cubicBezTo>
                    <a:pt x="10987" y="11646"/>
                    <a:pt x="11627" y="11504"/>
                    <a:pt x="12118" y="11221"/>
                  </a:cubicBezTo>
                  <a:lnTo>
                    <a:pt x="19681" y="6845"/>
                  </a:lnTo>
                  <a:cubicBezTo>
                    <a:pt x="20634" y="6309"/>
                    <a:pt x="20634" y="5386"/>
                    <a:pt x="19651" y="4820"/>
                  </a:cubicBezTo>
                  <a:lnTo>
                    <a:pt x="12059" y="413"/>
                  </a:lnTo>
                  <a:cubicBezTo>
                    <a:pt x="11561" y="142"/>
                    <a:pt x="10910" y="0"/>
                    <a:pt x="10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4651475" y="591675"/>
              <a:ext cx="492050" cy="279150"/>
            </a:xfrm>
            <a:custGeom>
              <a:avLst/>
              <a:gdLst/>
              <a:ahLst/>
              <a:cxnLst/>
              <a:rect l="l" t="t" r="r" b="b"/>
              <a:pathLst>
                <a:path w="19682" h="11166" extrusionOk="0">
                  <a:moveTo>
                    <a:pt x="9796" y="1"/>
                  </a:moveTo>
                  <a:cubicBezTo>
                    <a:pt x="9171" y="1"/>
                    <a:pt x="8605" y="150"/>
                    <a:pt x="8159" y="388"/>
                  </a:cubicBezTo>
                  <a:lnTo>
                    <a:pt x="596" y="4765"/>
                  </a:lnTo>
                  <a:cubicBezTo>
                    <a:pt x="209" y="4973"/>
                    <a:pt x="1" y="5271"/>
                    <a:pt x="1" y="5568"/>
                  </a:cubicBezTo>
                  <a:cubicBezTo>
                    <a:pt x="1" y="5866"/>
                    <a:pt x="209" y="6134"/>
                    <a:pt x="626" y="6372"/>
                  </a:cubicBezTo>
                  <a:lnTo>
                    <a:pt x="8218" y="10749"/>
                  </a:lnTo>
                  <a:cubicBezTo>
                    <a:pt x="8665" y="11017"/>
                    <a:pt x="9260" y="11166"/>
                    <a:pt x="9886" y="11166"/>
                  </a:cubicBezTo>
                  <a:cubicBezTo>
                    <a:pt x="10511" y="11166"/>
                    <a:pt x="11077" y="11017"/>
                    <a:pt x="11493" y="10779"/>
                  </a:cubicBezTo>
                  <a:lnTo>
                    <a:pt x="19086" y="6402"/>
                  </a:lnTo>
                  <a:cubicBezTo>
                    <a:pt x="19443" y="6194"/>
                    <a:pt x="19681" y="5896"/>
                    <a:pt x="19681" y="5598"/>
                  </a:cubicBezTo>
                  <a:cubicBezTo>
                    <a:pt x="19681" y="5300"/>
                    <a:pt x="19443" y="5033"/>
                    <a:pt x="19056" y="4794"/>
                  </a:cubicBezTo>
                  <a:lnTo>
                    <a:pt x="11434" y="388"/>
                  </a:lnTo>
                  <a:cubicBezTo>
                    <a:pt x="11017" y="150"/>
                    <a:pt x="10421" y="1"/>
                    <a:pt x="9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4661150" y="597625"/>
              <a:ext cx="472700" cy="267250"/>
            </a:xfrm>
            <a:custGeom>
              <a:avLst/>
              <a:gdLst/>
              <a:ahLst/>
              <a:cxnLst/>
              <a:rect l="l" t="t" r="r" b="b"/>
              <a:pathLst>
                <a:path w="18908" h="10690" extrusionOk="0">
                  <a:moveTo>
                    <a:pt x="9424" y="321"/>
                  </a:moveTo>
                  <a:cubicBezTo>
                    <a:pt x="9819" y="321"/>
                    <a:pt x="10213" y="403"/>
                    <a:pt x="10511" y="567"/>
                  </a:cubicBezTo>
                  <a:lnTo>
                    <a:pt x="17716" y="4735"/>
                  </a:lnTo>
                  <a:cubicBezTo>
                    <a:pt x="18312" y="5062"/>
                    <a:pt x="18312" y="5658"/>
                    <a:pt x="17716" y="5985"/>
                  </a:cubicBezTo>
                  <a:lnTo>
                    <a:pt x="10570" y="10124"/>
                  </a:lnTo>
                  <a:cubicBezTo>
                    <a:pt x="10279" y="10284"/>
                    <a:pt x="9895" y="10366"/>
                    <a:pt x="9506" y="10366"/>
                  </a:cubicBezTo>
                  <a:cubicBezTo>
                    <a:pt x="9099" y="10366"/>
                    <a:pt x="8687" y="10277"/>
                    <a:pt x="8367" y="10094"/>
                  </a:cubicBezTo>
                  <a:lnTo>
                    <a:pt x="1192" y="5956"/>
                  </a:lnTo>
                  <a:cubicBezTo>
                    <a:pt x="596" y="5598"/>
                    <a:pt x="596" y="5033"/>
                    <a:pt x="1192" y="4705"/>
                  </a:cubicBezTo>
                  <a:lnTo>
                    <a:pt x="8337" y="567"/>
                  </a:lnTo>
                  <a:cubicBezTo>
                    <a:pt x="8635" y="403"/>
                    <a:pt x="9030" y="321"/>
                    <a:pt x="9424" y="321"/>
                  </a:cubicBezTo>
                  <a:close/>
                  <a:moveTo>
                    <a:pt x="9424" y="1"/>
                  </a:moveTo>
                  <a:cubicBezTo>
                    <a:pt x="8888" y="1"/>
                    <a:pt x="8352" y="120"/>
                    <a:pt x="7950" y="358"/>
                  </a:cubicBezTo>
                  <a:lnTo>
                    <a:pt x="805" y="4467"/>
                  </a:lnTo>
                  <a:cubicBezTo>
                    <a:pt x="1" y="4943"/>
                    <a:pt x="1" y="5718"/>
                    <a:pt x="805" y="6194"/>
                  </a:cubicBezTo>
                  <a:lnTo>
                    <a:pt x="7980" y="10332"/>
                  </a:lnTo>
                  <a:cubicBezTo>
                    <a:pt x="8397" y="10571"/>
                    <a:pt x="8940" y="10690"/>
                    <a:pt x="9480" y="10690"/>
                  </a:cubicBezTo>
                  <a:cubicBezTo>
                    <a:pt x="10020" y="10690"/>
                    <a:pt x="10556" y="10571"/>
                    <a:pt x="10957" y="10332"/>
                  </a:cubicBezTo>
                  <a:lnTo>
                    <a:pt x="18103" y="6224"/>
                  </a:lnTo>
                  <a:cubicBezTo>
                    <a:pt x="18907" y="5747"/>
                    <a:pt x="18907" y="4973"/>
                    <a:pt x="18103" y="4497"/>
                  </a:cubicBezTo>
                  <a:lnTo>
                    <a:pt x="10898" y="358"/>
                  </a:lnTo>
                  <a:cubicBezTo>
                    <a:pt x="10496" y="120"/>
                    <a:pt x="9960" y="1"/>
                    <a:pt x="9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4888175" y="63372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4" y="1"/>
                    <a:pt x="179" y="16"/>
                    <a:pt x="120" y="46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79" y="314"/>
                    <a:pt x="254" y="328"/>
                    <a:pt x="328" y="328"/>
                  </a:cubicBezTo>
                  <a:cubicBezTo>
                    <a:pt x="403" y="328"/>
                    <a:pt x="477" y="314"/>
                    <a:pt x="537" y="284"/>
                  </a:cubicBezTo>
                  <a:cubicBezTo>
                    <a:pt x="656" y="224"/>
                    <a:pt x="656" y="105"/>
                    <a:pt x="537" y="46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4906800" y="6443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3" y="0"/>
                    <a:pt x="179" y="23"/>
                    <a:pt x="119" y="67"/>
                  </a:cubicBezTo>
                  <a:cubicBezTo>
                    <a:pt x="0" y="127"/>
                    <a:pt x="0" y="246"/>
                    <a:pt x="119" y="305"/>
                  </a:cubicBezTo>
                  <a:cubicBezTo>
                    <a:pt x="179" y="335"/>
                    <a:pt x="261" y="350"/>
                    <a:pt x="339" y="350"/>
                  </a:cubicBezTo>
                  <a:cubicBezTo>
                    <a:pt x="417" y="350"/>
                    <a:pt x="491" y="335"/>
                    <a:pt x="536" y="305"/>
                  </a:cubicBezTo>
                  <a:cubicBezTo>
                    <a:pt x="655" y="246"/>
                    <a:pt x="655" y="127"/>
                    <a:pt x="536" y="67"/>
                  </a:cubicBezTo>
                  <a:cubicBezTo>
                    <a:pt x="476" y="23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4926150" y="6553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17" y="0"/>
                  </a:moveTo>
                  <a:cubicBezTo>
                    <a:pt x="238" y="0"/>
                    <a:pt x="164" y="15"/>
                    <a:pt x="119" y="45"/>
                  </a:cubicBezTo>
                  <a:cubicBezTo>
                    <a:pt x="0" y="105"/>
                    <a:pt x="0" y="224"/>
                    <a:pt x="119" y="283"/>
                  </a:cubicBezTo>
                  <a:cubicBezTo>
                    <a:pt x="164" y="328"/>
                    <a:pt x="238" y="350"/>
                    <a:pt x="317" y="350"/>
                  </a:cubicBezTo>
                  <a:cubicBezTo>
                    <a:pt x="395" y="350"/>
                    <a:pt x="477" y="328"/>
                    <a:pt x="536" y="283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5"/>
                    <a:pt x="395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4944750" y="66647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4" y="1"/>
                    <a:pt x="179" y="16"/>
                    <a:pt x="120" y="46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79" y="314"/>
                    <a:pt x="254" y="329"/>
                    <a:pt x="328" y="329"/>
                  </a:cubicBezTo>
                  <a:cubicBezTo>
                    <a:pt x="402" y="329"/>
                    <a:pt x="477" y="314"/>
                    <a:pt x="536" y="284"/>
                  </a:cubicBezTo>
                  <a:cubicBezTo>
                    <a:pt x="656" y="224"/>
                    <a:pt x="656" y="105"/>
                    <a:pt x="536" y="46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4963350" y="6769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80" y="16"/>
                    <a:pt x="120" y="45"/>
                  </a:cubicBezTo>
                  <a:cubicBezTo>
                    <a:pt x="1" y="135"/>
                    <a:pt x="1" y="224"/>
                    <a:pt x="120" y="284"/>
                  </a:cubicBezTo>
                  <a:cubicBezTo>
                    <a:pt x="180" y="328"/>
                    <a:pt x="254" y="351"/>
                    <a:pt x="328" y="351"/>
                  </a:cubicBezTo>
                  <a:cubicBezTo>
                    <a:pt x="403" y="351"/>
                    <a:pt x="477" y="328"/>
                    <a:pt x="537" y="284"/>
                  </a:cubicBezTo>
                  <a:cubicBezTo>
                    <a:pt x="656" y="224"/>
                    <a:pt x="656" y="135"/>
                    <a:pt x="537" y="45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4981975" y="68807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5"/>
                    <a:pt x="0" y="224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5001325" y="698500"/>
              <a:ext cx="15650" cy="8950"/>
            </a:xfrm>
            <a:custGeom>
              <a:avLst/>
              <a:gdLst/>
              <a:ahLst/>
              <a:cxnLst/>
              <a:rect l="l" t="t" r="r" b="b"/>
              <a:pathLst>
                <a:path w="626" h="358" extrusionOk="0">
                  <a:moveTo>
                    <a:pt x="313" y="0"/>
                  </a:moveTo>
                  <a:cubicBezTo>
                    <a:pt x="231" y="0"/>
                    <a:pt x="149" y="15"/>
                    <a:pt x="90" y="45"/>
                  </a:cubicBezTo>
                  <a:cubicBezTo>
                    <a:pt x="0" y="134"/>
                    <a:pt x="0" y="224"/>
                    <a:pt x="90" y="313"/>
                  </a:cubicBezTo>
                  <a:cubicBezTo>
                    <a:pt x="149" y="343"/>
                    <a:pt x="231" y="358"/>
                    <a:pt x="313" y="358"/>
                  </a:cubicBezTo>
                  <a:cubicBezTo>
                    <a:pt x="395" y="358"/>
                    <a:pt x="477" y="343"/>
                    <a:pt x="536" y="313"/>
                  </a:cubicBezTo>
                  <a:cubicBezTo>
                    <a:pt x="626" y="224"/>
                    <a:pt x="626" y="134"/>
                    <a:pt x="536" y="45"/>
                  </a:cubicBezTo>
                  <a:cubicBezTo>
                    <a:pt x="477" y="15"/>
                    <a:pt x="39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5019925" y="70965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4" y="1"/>
                    <a:pt x="179" y="16"/>
                    <a:pt x="120" y="46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79" y="314"/>
                    <a:pt x="254" y="328"/>
                    <a:pt x="328" y="328"/>
                  </a:cubicBezTo>
                  <a:cubicBezTo>
                    <a:pt x="403" y="328"/>
                    <a:pt x="477" y="314"/>
                    <a:pt x="537" y="284"/>
                  </a:cubicBezTo>
                  <a:cubicBezTo>
                    <a:pt x="656" y="224"/>
                    <a:pt x="656" y="105"/>
                    <a:pt x="537" y="46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5038550" y="7202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3" y="0"/>
                    <a:pt x="179" y="22"/>
                    <a:pt x="119" y="67"/>
                  </a:cubicBezTo>
                  <a:cubicBezTo>
                    <a:pt x="0" y="127"/>
                    <a:pt x="0" y="216"/>
                    <a:pt x="119" y="305"/>
                  </a:cubicBezTo>
                  <a:cubicBezTo>
                    <a:pt x="179" y="335"/>
                    <a:pt x="253" y="350"/>
                    <a:pt x="328" y="350"/>
                  </a:cubicBezTo>
                  <a:cubicBezTo>
                    <a:pt x="402" y="350"/>
                    <a:pt x="476" y="335"/>
                    <a:pt x="536" y="305"/>
                  </a:cubicBezTo>
                  <a:cubicBezTo>
                    <a:pt x="655" y="216"/>
                    <a:pt x="655" y="127"/>
                    <a:pt x="536" y="67"/>
                  </a:cubicBezTo>
                  <a:cubicBezTo>
                    <a:pt x="476" y="22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5057150" y="7312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3" y="0"/>
                    <a:pt x="179" y="15"/>
                    <a:pt x="120" y="45"/>
                  </a:cubicBezTo>
                  <a:cubicBezTo>
                    <a:pt x="0" y="105"/>
                    <a:pt x="0" y="224"/>
                    <a:pt x="120" y="283"/>
                  </a:cubicBezTo>
                  <a:cubicBezTo>
                    <a:pt x="179" y="328"/>
                    <a:pt x="253" y="350"/>
                    <a:pt x="328" y="350"/>
                  </a:cubicBezTo>
                  <a:cubicBezTo>
                    <a:pt x="402" y="350"/>
                    <a:pt x="477" y="328"/>
                    <a:pt x="536" y="283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4884450" y="64712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17" y="1"/>
                  </a:moveTo>
                  <a:cubicBezTo>
                    <a:pt x="239" y="1"/>
                    <a:pt x="165" y="16"/>
                    <a:pt x="120" y="46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65" y="313"/>
                    <a:pt x="239" y="328"/>
                    <a:pt x="317" y="328"/>
                  </a:cubicBezTo>
                  <a:cubicBezTo>
                    <a:pt x="395" y="328"/>
                    <a:pt x="477" y="313"/>
                    <a:pt x="537" y="284"/>
                  </a:cubicBezTo>
                  <a:cubicBezTo>
                    <a:pt x="656" y="224"/>
                    <a:pt x="656" y="105"/>
                    <a:pt x="537" y="46"/>
                  </a:cubicBezTo>
                  <a:cubicBezTo>
                    <a:pt x="477" y="16"/>
                    <a:pt x="395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4903075" y="657550"/>
              <a:ext cx="16400" cy="8950"/>
            </a:xfrm>
            <a:custGeom>
              <a:avLst/>
              <a:gdLst/>
              <a:ahLst/>
              <a:cxnLst/>
              <a:rect l="l" t="t" r="r" b="b"/>
              <a:pathLst>
                <a:path w="656" h="358" extrusionOk="0">
                  <a:moveTo>
                    <a:pt x="328" y="1"/>
                  </a:moveTo>
                  <a:cubicBezTo>
                    <a:pt x="253" y="1"/>
                    <a:pt x="179" y="16"/>
                    <a:pt x="119" y="45"/>
                  </a:cubicBezTo>
                  <a:cubicBezTo>
                    <a:pt x="0" y="135"/>
                    <a:pt x="0" y="224"/>
                    <a:pt x="119" y="313"/>
                  </a:cubicBezTo>
                  <a:cubicBezTo>
                    <a:pt x="179" y="343"/>
                    <a:pt x="253" y="358"/>
                    <a:pt x="328" y="358"/>
                  </a:cubicBezTo>
                  <a:cubicBezTo>
                    <a:pt x="402" y="358"/>
                    <a:pt x="477" y="343"/>
                    <a:pt x="536" y="313"/>
                  </a:cubicBezTo>
                  <a:cubicBezTo>
                    <a:pt x="655" y="224"/>
                    <a:pt x="655" y="135"/>
                    <a:pt x="536" y="45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4921675" y="66872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79" y="313"/>
                    <a:pt x="254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6" y="224"/>
                    <a:pt x="656" y="105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4940275" y="6793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80" y="23"/>
                    <a:pt x="120" y="68"/>
                  </a:cubicBezTo>
                  <a:cubicBezTo>
                    <a:pt x="1" y="127"/>
                    <a:pt x="1" y="216"/>
                    <a:pt x="120" y="306"/>
                  </a:cubicBezTo>
                  <a:cubicBezTo>
                    <a:pt x="180" y="336"/>
                    <a:pt x="254" y="350"/>
                    <a:pt x="328" y="350"/>
                  </a:cubicBezTo>
                  <a:cubicBezTo>
                    <a:pt x="403" y="350"/>
                    <a:pt x="477" y="336"/>
                    <a:pt x="537" y="306"/>
                  </a:cubicBezTo>
                  <a:cubicBezTo>
                    <a:pt x="656" y="216"/>
                    <a:pt x="656" y="127"/>
                    <a:pt x="537" y="68"/>
                  </a:cubicBezTo>
                  <a:cubicBezTo>
                    <a:pt x="477" y="23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4959650" y="690300"/>
              <a:ext cx="15650" cy="8225"/>
            </a:xfrm>
            <a:custGeom>
              <a:avLst/>
              <a:gdLst/>
              <a:ahLst/>
              <a:cxnLst/>
              <a:rect l="l" t="t" r="r" b="b"/>
              <a:pathLst>
                <a:path w="626" h="329" extrusionOk="0">
                  <a:moveTo>
                    <a:pt x="313" y="1"/>
                  </a:moveTo>
                  <a:cubicBezTo>
                    <a:pt x="231" y="1"/>
                    <a:pt x="149" y="16"/>
                    <a:pt x="89" y="45"/>
                  </a:cubicBezTo>
                  <a:cubicBezTo>
                    <a:pt x="0" y="105"/>
                    <a:pt x="0" y="224"/>
                    <a:pt x="89" y="284"/>
                  </a:cubicBezTo>
                  <a:cubicBezTo>
                    <a:pt x="149" y="313"/>
                    <a:pt x="231" y="328"/>
                    <a:pt x="313" y="328"/>
                  </a:cubicBezTo>
                  <a:cubicBezTo>
                    <a:pt x="395" y="328"/>
                    <a:pt x="476" y="313"/>
                    <a:pt x="536" y="284"/>
                  </a:cubicBezTo>
                  <a:cubicBezTo>
                    <a:pt x="625" y="224"/>
                    <a:pt x="625" y="105"/>
                    <a:pt x="536" y="45"/>
                  </a:cubicBezTo>
                  <a:cubicBezTo>
                    <a:pt x="476" y="16"/>
                    <a:pt x="39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4978250" y="700925"/>
              <a:ext cx="16400" cy="8750"/>
            </a:xfrm>
            <a:custGeom>
              <a:avLst/>
              <a:gdLst/>
              <a:ahLst/>
              <a:cxnLst/>
              <a:rect l="l" t="t" r="r" b="b"/>
              <a:pathLst>
                <a:path w="656" h="350" extrusionOk="0">
                  <a:moveTo>
                    <a:pt x="328" y="0"/>
                  </a:moveTo>
                  <a:cubicBezTo>
                    <a:pt x="253" y="0"/>
                    <a:pt x="179" y="22"/>
                    <a:pt x="119" y="67"/>
                  </a:cubicBezTo>
                  <a:cubicBezTo>
                    <a:pt x="0" y="127"/>
                    <a:pt x="0" y="246"/>
                    <a:pt x="119" y="305"/>
                  </a:cubicBezTo>
                  <a:cubicBezTo>
                    <a:pt x="179" y="335"/>
                    <a:pt x="253" y="350"/>
                    <a:pt x="328" y="350"/>
                  </a:cubicBezTo>
                  <a:cubicBezTo>
                    <a:pt x="402" y="350"/>
                    <a:pt x="477" y="335"/>
                    <a:pt x="536" y="305"/>
                  </a:cubicBezTo>
                  <a:cubicBezTo>
                    <a:pt x="655" y="246"/>
                    <a:pt x="655" y="127"/>
                    <a:pt x="536" y="67"/>
                  </a:cubicBezTo>
                  <a:cubicBezTo>
                    <a:pt x="477" y="22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4996850" y="7119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04"/>
                    <a:pt x="1" y="224"/>
                    <a:pt x="120" y="283"/>
                  </a:cubicBezTo>
                  <a:cubicBezTo>
                    <a:pt x="179" y="328"/>
                    <a:pt x="254" y="350"/>
                    <a:pt x="328" y="350"/>
                  </a:cubicBezTo>
                  <a:cubicBezTo>
                    <a:pt x="403" y="350"/>
                    <a:pt x="477" y="328"/>
                    <a:pt x="537" y="283"/>
                  </a:cubicBezTo>
                  <a:cubicBezTo>
                    <a:pt x="656" y="224"/>
                    <a:pt x="656" y="10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5015475" y="72305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3" y="1"/>
                    <a:pt x="179" y="16"/>
                    <a:pt x="119" y="45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6" y="313"/>
                    <a:pt x="536" y="284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6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5034075" y="7334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39" y="1"/>
                  </a:moveTo>
                  <a:cubicBezTo>
                    <a:pt x="261" y="1"/>
                    <a:pt x="179" y="16"/>
                    <a:pt x="120" y="45"/>
                  </a:cubicBezTo>
                  <a:cubicBezTo>
                    <a:pt x="0" y="135"/>
                    <a:pt x="0" y="224"/>
                    <a:pt x="120" y="284"/>
                  </a:cubicBezTo>
                  <a:cubicBezTo>
                    <a:pt x="179" y="328"/>
                    <a:pt x="261" y="350"/>
                    <a:pt x="339" y="350"/>
                  </a:cubicBezTo>
                  <a:cubicBezTo>
                    <a:pt x="417" y="350"/>
                    <a:pt x="492" y="328"/>
                    <a:pt x="536" y="284"/>
                  </a:cubicBezTo>
                  <a:cubicBezTo>
                    <a:pt x="655" y="224"/>
                    <a:pt x="655" y="135"/>
                    <a:pt x="536" y="45"/>
                  </a:cubicBezTo>
                  <a:cubicBezTo>
                    <a:pt x="492" y="16"/>
                    <a:pt x="417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4861375" y="64937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04"/>
                    <a:pt x="1" y="223"/>
                    <a:pt x="120" y="283"/>
                  </a:cubicBezTo>
                  <a:cubicBezTo>
                    <a:pt x="179" y="313"/>
                    <a:pt x="254" y="328"/>
                    <a:pt x="328" y="328"/>
                  </a:cubicBezTo>
                  <a:cubicBezTo>
                    <a:pt x="403" y="328"/>
                    <a:pt x="477" y="313"/>
                    <a:pt x="537" y="283"/>
                  </a:cubicBezTo>
                  <a:cubicBezTo>
                    <a:pt x="656" y="223"/>
                    <a:pt x="656" y="10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4880000" y="6599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3" y="0"/>
                    <a:pt x="179" y="23"/>
                    <a:pt x="119" y="67"/>
                  </a:cubicBezTo>
                  <a:cubicBezTo>
                    <a:pt x="0" y="127"/>
                    <a:pt x="0" y="216"/>
                    <a:pt x="119" y="306"/>
                  </a:cubicBezTo>
                  <a:cubicBezTo>
                    <a:pt x="179" y="335"/>
                    <a:pt x="253" y="350"/>
                    <a:pt x="328" y="350"/>
                  </a:cubicBezTo>
                  <a:cubicBezTo>
                    <a:pt x="402" y="350"/>
                    <a:pt x="477" y="335"/>
                    <a:pt x="536" y="306"/>
                  </a:cubicBezTo>
                  <a:cubicBezTo>
                    <a:pt x="655" y="246"/>
                    <a:pt x="655" y="127"/>
                    <a:pt x="536" y="67"/>
                  </a:cubicBezTo>
                  <a:cubicBezTo>
                    <a:pt x="477" y="23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4898600" y="6709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16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79" y="328"/>
                    <a:pt x="254" y="350"/>
                    <a:pt x="328" y="350"/>
                  </a:cubicBezTo>
                  <a:cubicBezTo>
                    <a:pt x="402" y="350"/>
                    <a:pt x="477" y="328"/>
                    <a:pt x="536" y="283"/>
                  </a:cubicBezTo>
                  <a:cubicBezTo>
                    <a:pt x="656" y="224"/>
                    <a:pt x="656" y="105"/>
                    <a:pt x="536" y="45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8"/>
            <p:cNvSpPr/>
            <p:nvPr/>
          </p:nvSpPr>
          <p:spPr>
            <a:xfrm>
              <a:off x="4917950" y="681550"/>
              <a:ext cx="15650" cy="8775"/>
            </a:xfrm>
            <a:custGeom>
              <a:avLst/>
              <a:gdLst/>
              <a:ahLst/>
              <a:cxnLst/>
              <a:rect l="l" t="t" r="r" b="b"/>
              <a:pathLst>
                <a:path w="626" h="351" extrusionOk="0">
                  <a:moveTo>
                    <a:pt x="313" y="1"/>
                  </a:moveTo>
                  <a:cubicBezTo>
                    <a:pt x="231" y="1"/>
                    <a:pt x="150" y="23"/>
                    <a:pt x="90" y="68"/>
                  </a:cubicBezTo>
                  <a:cubicBezTo>
                    <a:pt x="1" y="127"/>
                    <a:pt x="1" y="247"/>
                    <a:pt x="90" y="306"/>
                  </a:cubicBezTo>
                  <a:cubicBezTo>
                    <a:pt x="150" y="336"/>
                    <a:pt x="231" y="351"/>
                    <a:pt x="313" y="351"/>
                  </a:cubicBezTo>
                  <a:cubicBezTo>
                    <a:pt x="395" y="351"/>
                    <a:pt x="477" y="336"/>
                    <a:pt x="537" y="306"/>
                  </a:cubicBezTo>
                  <a:cubicBezTo>
                    <a:pt x="626" y="247"/>
                    <a:pt x="626" y="127"/>
                    <a:pt x="537" y="68"/>
                  </a:cubicBezTo>
                  <a:cubicBezTo>
                    <a:pt x="477" y="23"/>
                    <a:pt x="39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4936575" y="692550"/>
              <a:ext cx="16400" cy="8750"/>
            </a:xfrm>
            <a:custGeom>
              <a:avLst/>
              <a:gdLst/>
              <a:ahLst/>
              <a:cxnLst/>
              <a:rect l="l" t="t" r="r" b="b"/>
              <a:pathLst>
                <a:path w="656" h="350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34"/>
                    <a:pt x="0" y="223"/>
                    <a:pt x="119" y="283"/>
                  </a:cubicBezTo>
                  <a:cubicBezTo>
                    <a:pt x="179" y="328"/>
                    <a:pt x="253" y="350"/>
                    <a:pt x="328" y="350"/>
                  </a:cubicBezTo>
                  <a:cubicBezTo>
                    <a:pt x="402" y="350"/>
                    <a:pt x="476" y="328"/>
                    <a:pt x="536" y="283"/>
                  </a:cubicBezTo>
                  <a:cubicBezTo>
                    <a:pt x="655" y="223"/>
                    <a:pt x="655" y="134"/>
                    <a:pt x="536" y="45"/>
                  </a:cubicBezTo>
                  <a:cubicBezTo>
                    <a:pt x="476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4955175" y="70370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3" y="1"/>
                    <a:pt x="179" y="16"/>
                    <a:pt x="119" y="45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4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4973775" y="714125"/>
              <a:ext cx="16400" cy="8950"/>
            </a:xfrm>
            <a:custGeom>
              <a:avLst/>
              <a:gdLst/>
              <a:ahLst/>
              <a:cxnLst/>
              <a:rect l="l" t="t" r="r" b="b"/>
              <a:pathLst>
                <a:path w="656" h="358" extrusionOk="0">
                  <a:moveTo>
                    <a:pt x="328" y="1"/>
                  </a:moveTo>
                  <a:cubicBezTo>
                    <a:pt x="254" y="1"/>
                    <a:pt x="179" y="15"/>
                    <a:pt x="120" y="45"/>
                  </a:cubicBezTo>
                  <a:cubicBezTo>
                    <a:pt x="1" y="135"/>
                    <a:pt x="1" y="224"/>
                    <a:pt x="120" y="313"/>
                  </a:cubicBezTo>
                  <a:cubicBezTo>
                    <a:pt x="179" y="343"/>
                    <a:pt x="254" y="358"/>
                    <a:pt x="328" y="358"/>
                  </a:cubicBezTo>
                  <a:cubicBezTo>
                    <a:pt x="403" y="358"/>
                    <a:pt x="477" y="343"/>
                    <a:pt x="537" y="313"/>
                  </a:cubicBezTo>
                  <a:cubicBezTo>
                    <a:pt x="656" y="224"/>
                    <a:pt x="656" y="135"/>
                    <a:pt x="537" y="45"/>
                  </a:cubicBezTo>
                  <a:cubicBezTo>
                    <a:pt x="477" y="15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4992400" y="72530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39" y="0"/>
                  </a:moveTo>
                  <a:cubicBezTo>
                    <a:pt x="261" y="0"/>
                    <a:pt x="179" y="15"/>
                    <a:pt x="119" y="45"/>
                  </a:cubicBezTo>
                  <a:cubicBezTo>
                    <a:pt x="0" y="104"/>
                    <a:pt x="0" y="223"/>
                    <a:pt x="119" y="283"/>
                  </a:cubicBezTo>
                  <a:cubicBezTo>
                    <a:pt x="179" y="313"/>
                    <a:pt x="261" y="328"/>
                    <a:pt x="339" y="328"/>
                  </a:cubicBezTo>
                  <a:cubicBezTo>
                    <a:pt x="417" y="328"/>
                    <a:pt x="491" y="313"/>
                    <a:pt x="536" y="283"/>
                  </a:cubicBezTo>
                  <a:cubicBezTo>
                    <a:pt x="655" y="223"/>
                    <a:pt x="655" y="104"/>
                    <a:pt x="536" y="45"/>
                  </a:cubicBezTo>
                  <a:cubicBezTo>
                    <a:pt x="491" y="15"/>
                    <a:pt x="417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5011750" y="7359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17" y="0"/>
                  </a:moveTo>
                  <a:cubicBezTo>
                    <a:pt x="238" y="0"/>
                    <a:pt x="164" y="23"/>
                    <a:pt x="119" y="67"/>
                  </a:cubicBezTo>
                  <a:cubicBezTo>
                    <a:pt x="0" y="127"/>
                    <a:pt x="0" y="216"/>
                    <a:pt x="119" y="306"/>
                  </a:cubicBezTo>
                  <a:cubicBezTo>
                    <a:pt x="179" y="335"/>
                    <a:pt x="253" y="350"/>
                    <a:pt x="328" y="350"/>
                  </a:cubicBezTo>
                  <a:cubicBezTo>
                    <a:pt x="402" y="350"/>
                    <a:pt x="477" y="335"/>
                    <a:pt x="536" y="306"/>
                  </a:cubicBezTo>
                  <a:cubicBezTo>
                    <a:pt x="655" y="216"/>
                    <a:pt x="655" y="127"/>
                    <a:pt x="536" y="67"/>
                  </a:cubicBezTo>
                  <a:cubicBezTo>
                    <a:pt x="477" y="23"/>
                    <a:pt x="395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8"/>
            <p:cNvSpPr/>
            <p:nvPr/>
          </p:nvSpPr>
          <p:spPr>
            <a:xfrm>
              <a:off x="5030350" y="74687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4" y="1"/>
                    <a:pt x="179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79" y="313"/>
                    <a:pt x="254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6" y="224"/>
                    <a:pt x="656" y="105"/>
                    <a:pt x="536" y="45"/>
                  </a:cubicBezTo>
                  <a:cubicBezTo>
                    <a:pt x="477" y="15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8"/>
            <p:cNvSpPr/>
            <p:nvPr/>
          </p:nvSpPr>
          <p:spPr>
            <a:xfrm>
              <a:off x="4856925" y="66277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4"/>
                    <a:pt x="0" y="223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3"/>
                    <a:pt x="655" y="10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4876275" y="673175"/>
              <a:ext cx="15650" cy="8900"/>
            </a:xfrm>
            <a:custGeom>
              <a:avLst/>
              <a:gdLst/>
              <a:ahLst/>
              <a:cxnLst/>
              <a:rect l="l" t="t" r="r" b="b"/>
              <a:pathLst>
                <a:path w="626" h="356" extrusionOk="0">
                  <a:moveTo>
                    <a:pt x="313" y="1"/>
                  </a:moveTo>
                  <a:cubicBezTo>
                    <a:pt x="231" y="1"/>
                    <a:pt x="149" y="16"/>
                    <a:pt x="90" y="46"/>
                  </a:cubicBezTo>
                  <a:cubicBezTo>
                    <a:pt x="0" y="135"/>
                    <a:pt x="0" y="224"/>
                    <a:pt x="119" y="284"/>
                  </a:cubicBezTo>
                  <a:cubicBezTo>
                    <a:pt x="169" y="333"/>
                    <a:pt x="254" y="355"/>
                    <a:pt x="340" y="355"/>
                  </a:cubicBezTo>
                  <a:cubicBezTo>
                    <a:pt x="411" y="355"/>
                    <a:pt x="483" y="340"/>
                    <a:pt x="536" y="314"/>
                  </a:cubicBezTo>
                  <a:cubicBezTo>
                    <a:pt x="626" y="224"/>
                    <a:pt x="626" y="135"/>
                    <a:pt x="536" y="46"/>
                  </a:cubicBezTo>
                  <a:cubicBezTo>
                    <a:pt x="477" y="16"/>
                    <a:pt x="39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4894875" y="68435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4" y="1"/>
                    <a:pt x="179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79" y="313"/>
                    <a:pt x="254" y="328"/>
                    <a:pt x="328" y="328"/>
                  </a:cubicBezTo>
                  <a:cubicBezTo>
                    <a:pt x="403" y="328"/>
                    <a:pt x="477" y="313"/>
                    <a:pt x="537" y="283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77" y="15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4913500" y="694775"/>
              <a:ext cx="16400" cy="8950"/>
            </a:xfrm>
            <a:custGeom>
              <a:avLst/>
              <a:gdLst/>
              <a:ahLst/>
              <a:cxnLst/>
              <a:rect l="l" t="t" r="r" b="b"/>
              <a:pathLst>
                <a:path w="656" h="35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34"/>
                    <a:pt x="0" y="224"/>
                    <a:pt x="119" y="313"/>
                  </a:cubicBezTo>
                  <a:cubicBezTo>
                    <a:pt x="179" y="343"/>
                    <a:pt x="253" y="358"/>
                    <a:pt x="328" y="358"/>
                  </a:cubicBezTo>
                  <a:cubicBezTo>
                    <a:pt x="402" y="358"/>
                    <a:pt x="476" y="343"/>
                    <a:pt x="536" y="313"/>
                  </a:cubicBezTo>
                  <a:cubicBezTo>
                    <a:pt x="655" y="224"/>
                    <a:pt x="655" y="134"/>
                    <a:pt x="536" y="45"/>
                  </a:cubicBezTo>
                  <a:cubicBezTo>
                    <a:pt x="476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4932100" y="70595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4"/>
                    <a:pt x="0" y="223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3"/>
                    <a:pt x="655" y="10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4950700" y="7165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39" y="0"/>
                  </a:moveTo>
                  <a:cubicBezTo>
                    <a:pt x="261" y="0"/>
                    <a:pt x="179" y="23"/>
                    <a:pt x="120" y="67"/>
                  </a:cubicBezTo>
                  <a:cubicBezTo>
                    <a:pt x="1" y="127"/>
                    <a:pt x="1" y="216"/>
                    <a:pt x="120" y="305"/>
                  </a:cubicBezTo>
                  <a:cubicBezTo>
                    <a:pt x="179" y="335"/>
                    <a:pt x="261" y="350"/>
                    <a:pt x="343" y="350"/>
                  </a:cubicBezTo>
                  <a:cubicBezTo>
                    <a:pt x="425" y="350"/>
                    <a:pt x="507" y="335"/>
                    <a:pt x="566" y="305"/>
                  </a:cubicBezTo>
                  <a:cubicBezTo>
                    <a:pt x="656" y="246"/>
                    <a:pt x="656" y="127"/>
                    <a:pt x="537" y="67"/>
                  </a:cubicBezTo>
                  <a:cubicBezTo>
                    <a:pt x="492" y="23"/>
                    <a:pt x="418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4970050" y="7275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17" y="0"/>
                  </a:moveTo>
                  <a:cubicBezTo>
                    <a:pt x="239" y="0"/>
                    <a:pt x="165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79" y="328"/>
                    <a:pt x="254" y="350"/>
                    <a:pt x="328" y="350"/>
                  </a:cubicBezTo>
                  <a:cubicBezTo>
                    <a:pt x="403" y="350"/>
                    <a:pt x="477" y="328"/>
                    <a:pt x="537" y="283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77" y="15"/>
                    <a:pt x="395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8"/>
            <p:cNvSpPr/>
            <p:nvPr/>
          </p:nvSpPr>
          <p:spPr>
            <a:xfrm>
              <a:off x="4988675" y="7381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3" y="1"/>
                    <a:pt x="179" y="23"/>
                    <a:pt x="119" y="68"/>
                  </a:cubicBezTo>
                  <a:cubicBezTo>
                    <a:pt x="0" y="127"/>
                    <a:pt x="0" y="246"/>
                    <a:pt x="119" y="306"/>
                  </a:cubicBezTo>
                  <a:cubicBezTo>
                    <a:pt x="179" y="336"/>
                    <a:pt x="253" y="351"/>
                    <a:pt x="328" y="351"/>
                  </a:cubicBezTo>
                  <a:cubicBezTo>
                    <a:pt x="402" y="351"/>
                    <a:pt x="477" y="336"/>
                    <a:pt x="536" y="306"/>
                  </a:cubicBezTo>
                  <a:cubicBezTo>
                    <a:pt x="655" y="246"/>
                    <a:pt x="655" y="127"/>
                    <a:pt x="536" y="68"/>
                  </a:cubicBezTo>
                  <a:cubicBezTo>
                    <a:pt x="477" y="23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8"/>
            <p:cNvSpPr/>
            <p:nvPr/>
          </p:nvSpPr>
          <p:spPr>
            <a:xfrm>
              <a:off x="5007275" y="7491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16"/>
                    <a:pt x="120" y="46"/>
                  </a:cubicBezTo>
                  <a:cubicBezTo>
                    <a:pt x="1" y="135"/>
                    <a:pt x="1" y="224"/>
                    <a:pt x="120" y="284"/>
                  </a:cubicBezTo>
                  <a:cubicBezTo>
                    <a:pt x="179" y="328"/>
                    <a:pt x="254" y="351"/>
                    <a:pt x="328" y="351"/>
                  </a:cubicBezTo>
                  <a:cubicBezTo>
                    <a:pt x="403" y="351"/>
                    <a:pt x="477" y="328"/>
                    <a:pt x="536" y="284"/>
                  </a:cubicBezTo>
                  <a:cubicBezTo>
                    <a:pt x="656" y="224"/>
                    <a:pt x="656" y="135"/>
                    <a:pt x="536" y="46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8"/>
            <p:cNvSpPr/>
            <p:nvPr/>
          </p:nvSpPr>
          <p:spPr>
            <a:xfrm>
              <a:off x="4834575" y="66500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14" y="0"/>
                  </a:moveTo>
                  <a:cubicBezTo>
                    <a:pt x="232" y="0"/>
                    <a:pt x="150" y="15"/>
                    <a:pt x="9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65" y="313"/>
                    <a:pt x="239" y="328"/>
                    <a:pt x="317" y="328"/>
                  </a:cubicBezTo>
                  <a:cubicBezTo>
                    <a:pt x="395" y="328"/>
                    <a:pt x="477" y="313"/>
                    <a:pt x="537" y="283"/>
                  </a:cubicBezTo>
                  <a:cubicBezTo>
                    <a:pt x="656" y="224"/>
                    <a:pt x="626" y="105"/>
                    <a:pt x="537" y="45"/>
                  </a:cubicBezTo>
                  <a:cubicBezTo>
                    <a:pt x="477" y="15"/>
                    <a:pt x="39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8"/>
            <p:cNvSpPr/>
            <p:nvPr/>
          </p:nvSpPr>
          <p:spPr>
            <a:xfrm>
              <a:off x="4853200" y="6756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3" y="1"/>
                    <a:pt x="179" y="23"/>
                    <a:pt x="119" y="68"/>
                  </a:cubicBezTo>
                  <a:cubicBezTo>
                    <a:pt x="0" y="127"/>
                    <a:pt x="0" y="217"/>
                    <a:pt x="119" y="306"/>
                  </a:cubicBezTo>
                  <a:cubicBezTo>
                    <a:pt x="179" y="336"/>
                    <a:pt x="253" y="351"/>
                    <a:pt x="328" y="351"/>
                  </a:cubicBezTo>
                  <a:cubicBezTo>
                    <a:pt x="402" y="351"/>
                    <a:pt x="477" y="336"/>
                    <a:pt x="536" y="306"/>
                  </a:cubicBezTo>
                  <a:cubicBezTo>
                    <a:pt x="655" y="217"/>
                    <a:pt x="655" y="127"/>
                    <a:pt x="536" y="68"/>
                  </a:cubicBezTo>
                  <a:cubicBezTo>
                    <a:pt x="477" y="23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8"/>
            <p:cNvSpPr/>
            <p:nvPr/>
          </p:nvSpPr>
          <p:spPr>
            <a:xfrm>
              <a:off x="4871800" y="686575"/>
              <a:ext cx="16400" cy="8525"/>
            </a:xfrm>
            <a:custGeom>
              <a:avLst/>
              <a:gdLst/>
              <a:ahLst/>
              <a:cxnLst/>
              <a:rect l="l" t="t" r="r" b="b"/>
              <a:pathLst>
                <a:path w="656" h="341" extrusionOk="0">
                  <a:moveTo>
                    <a:pt x="328" y="1"/>
                  </a:moveTo>
                  <a:cubicBezTo>
                    <a:pt x="254" y="1"/>
                    <a:pt x="179" y="16"/>
                    <a:pt x="120" y="46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85" y="316"/>
                    <a:pt x="268" y="340"/>
                    <a:pt x="350" y="340"/>
                  </a:cubicBezTo>
                  <a:cubicBezTo>
                    <a:pt x="417" y="340"/>
                    <a:pt x="483" y="324"/>
                    <a:pt x="537" y="284"/>
                  </a:cubicBezTo>
                  <a:cubicBezTo>
                    <a:pt x="656" y="224"/>
                    <a:pt x="656" y="105"/>
                    <a:pt x="537" y="46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4890425" y="6972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3" y="0"/>
                    <a:pt x="179" y="22"/>
                    <a:pt x="119" y="67"/>
                  </a:cubicBezTo>
                  <a:cubicBezTo>
                    <a:pt x="0" y="127"/>
                    <a:pt x="0" y="246"/>
                    <a:pt x="119" y="305"/>
                  </a:cubicBezTo>
                  <a:cubicBezTo>
                    <a:pt x="179" y="335"/>
                    <a:pt x="253" y="350"/>
                    <a:pt x="328" y="350"/>
                  </a:cubicBezTo>
                  <a:cubicBezTo>
                    <a:pt x="402" y="350"/>
                    <a:pt x="476" y="335"/>
                    <a:pt x="536" y="305"/>
                  </a:cubicBezTo>
                  <a:cubicBezTo>
                    <a:pt x="655" y="246"/>
                    <a:pt x="655" y="127"/>
                    <a:pt x="536" y="67"/>
                  </a:cubicBezTo>
                  <a:cubicBezTo>
                    <a:pt x="476" y="22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4909025" y="7081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39" y="0"/>
                  </a:moveTo>
                  <a:cubicBezTo>
                    <a:pt x="261" y="0"/>
                    <a:pt x="179" y="15"/>
                    <a:pt x="119" y="45"/>
                  </a:cubicBezTo>
                  <a:cubicBezTo>
                    <a:pt x="0" y="105"/>
                    <a:pt x="30" y="224"/>
                    <a:pt x="119" y="283"/>
                  </a:cubicBezTo>
                  <a:cubicBezTo>
                    <a:pt x="179" y="328"/>
                    <a:pt x="261" y="350"/>
                    <a:pt x="343" y="350"/>
                  </a:cubicBezTo>
                  <a:cubicBezTo>
                    <a:pt x="425" y="350"/>
                    <a:pt x="507" y="328"/>
                    <a:pt x="566" y="283"/>
                  </a:cubicBezTo>
                  <a:cubicBezTo>
                    <a:pt x="655" y="224"/>
                    <a:pt x="655" y="134"/>
                    <a:pt x="536" y="45"/>
                  </a:cubicBezTo>
                  <a:cubicBezTo>
                    <a:pt x="492" y="15"/>
                    <a:pt x="417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4928375" y="71932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17" y="1"/>
                  </a:moveTo>
                  <a:cubicBezTo>
                    <a:pt x="239" y="1"/>
                    <a:pt x="164" y="16"/>
                    <a:pt x="120" y="46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79" y="314"/>
                    <a:pt x="254" y="328"/>
                    <a:pt x="328" y="328"/>
                  </a:cubicBezTo>
                  <a:cubicBezTo>
                    <a:pt x="402" y="328"/>
                    <a:pt x="477" y="314"/>
                    <a:pt x="536" y="284"/>
                  </a:cubicBezTo>
                  <a:cubicBezTo>
                    <a:pt x="656" y="224"/>
                    <a:pt x="656" y="105"/>
                    <a:pt x="536" y="46"/>
                  </a:cubicBezTo>
                  <a:cubicBezTo>
                    <a:pt x="477" y="16"/>
                    <a:pt x="395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4946975" y="729750"/>
              <a:ext cx="16400" cy="8875"/>
            </a:xfrm>
            <a:custGeom>
              <a:avLst/>
              <a:gdLst/>
              <a:ahLst/>
              <a:cxnLst/>
              <a:rect l="l" t="t" r="r" b="b"/>
              <a:pathLst>
                <a:path w="656" h="355" extrusionOk="0">
                  <a:moveTo>
                    <a:pt x="328" y="1"/>
                  </a:moveTo>
                  <a:cubicBezTo>
                    <a:pt x="254" y="1"/>
                    <a:pt x="180" y="16"/>
                    <a:pt x="120" y="45"/>
                  </a:cubicBezTo>
                  <a:cubicBezTo>
                    <a:pt x="1" y="135"/>
                    <a:pt x="1" y="224"/>
                    <a:pt x="120" y="284"/>
                  </a:cubicBezTo>
                  <a:cubicBezTo>
                    <a:pt x="186" y="333"/>
                    <a:pt x="269" y="355"/>
                    <a:pt x="351" y="355"/>
                  </a:cubicBezTo>
                  <a:cubicBezTo>
                    <a:pt x="418" y="355"/>
                    <a:pt x="483" y="340"/>
                    <a:pt x="537" y="313"/>
                  </a:cubicBezTo>
                  <a:cubicBezTo>
                    <a:pt x="656" y="224"/>
                    <a:pt x="656" y="135"/>
                    <a:pt x="537" y="45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4965600" y="74092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5"/>
                    <a:pt x="0" y="224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8"/>
            <p:cNvSpPr/>
            <p:nvPr/>
          </p:nvSpPr>
          <p:spPr>
            <a:xfrm>
              <a:off x="4984200" y="751425"/>
              <a:ext cx="16400" cy="8875"/>
            </a:xfrm>
            <a:custGeom>
              <a:avLst/>
              <a:gdLst/>
              <a:ahLst/>
              <a:cxnLst/>
              <a:rect l="l" t="t" r="r" b="b"/>
              <a:pathLst>
                <a:path w="656" h="355" extrusionOk="0">
                  <a:moveTo>
                    <a:pt x="306" y="0"/>
                  </a:moveTo>
                  <a:cubicBezTo>
                    <a:pt x="239" y="0"/>
                    <a:pt x="173" y="15"/>
                    <a:pt x="120" y="42"/>
                  </a:cubicBezTo>
                  <a:cubicBezTo>
                    <a:pt x="1" y="131"/>
                    <a:pt x="1" y="221"/>
                    <a:pt x="120" y="310"/>
                  </a:cubicBezTo>
                  <a:cubicBezTo>
                    <a:pt x="179" y="340"/>
                    <a:pt x="261" y="355"/>
                    <a:pt x="339" y="355"/>
                  </a:cubicBezTo>
                  <a:cubicBezTo>
                    <a:pt x="417" y="355"/>
                    <a:pt x="492" y="340"/>
                    <a:pt x="536" y="310"/>
                  </a:cubicBezTo>
                  <a:cubicBezTo>
                    <a:pt x="656" y="221"/>
                    <a:pt x="656" y="131"/>
                    <a:pt x="536" y="72"/>
                  </a:cubicBezTo>
                  <a:cubicBezTo>
                    <a:pt x="471" y="22"/>
                    <a:pt x="38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5003550" y="76250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13" y="1"/>
                  </a:moveTo>
                  <a:cubicBezTo>
                    <a:pt x="231" y="1"/>
                    <a:pt x="150" y="16"/>
                    <a:pt x="90" y="46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64" y="313"/>
                    <a:pt x="239" y="328"/>
                    <a:pt x="317" y="328"/>
                  </a:cubicBezTo>
                  <a:cubicBezTo>
                    <a:pt x="395" y="328"/>
                    <a:pt x="477" y="313"/>
                    <a:pt x="537" y="284"/>
                  </a:cubicBezTo>
                  <a:cubicBezTo>
                    <a:pt x="656" y="224"/>
                    <a:pt x="656" y="105"/>
                    <a:pt x="537" y="46"/>
                  </a:cubicBezTo>
                  <a:cubicBezTo>
                    <a:pt x="477" y="16"/>
                    <a:pt x="39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4830125" y="678100"/>
              <a:ext cx="16400" cy="8500"/>
            </a:xfrm>
            <a:custGeom>
              <a:avLst/>
              <a:gdLst/>
              <a:ahLst/>
              <a:cxnLst/>
              <a:rect l="l" t="t" r="r" b="b"/>
              <a:pathLst>
                <a:path w="656" h="340" extrusionOk="0">
                  <a:moveTo>
                    <a:pt x="306" y="1"/>
                  </a:moveTo>
                  <a:cubicBezTo>
                    <a:pt x="239" y="1"/>
                    <a:pt x="173" y="17"/>
                    <a:pt x="119" y="57"/>
                  </a:cubicBezTo>
                  <a:cubicBezTo>
                    <a:pt x="0" y="117"/>
                    <a:pt x="0" y="236"/>
                    <a:pt x="119" y="295"/>
                  </a:cubicBezTo>
                  <a:cubicBezTo>
                    <a:pt x="179" y="325"/>
                    <a:pt x="253" y="340"/>
                    <a:pt x="328" y="340"/>
                  </a:cubicBezTo>
                  <a:cubicBezTo>
                    <a:pt x="402" y="340"/>
                    <a:pt x="477" y="325"/>
                    <a:pt x="536" y="295"/>
                  </a:cubicBezTo>
                  <a:cubicBezTo>
                    <a:pt x="655" y="236"/>
                    <a:pt x="655" y="117"/>
                    <a:pt x="536" y="57"/>
                  </a:cubicBezTo>
                  <a:cubicBezTo>
                    <a:pt x="471" y="24"/>
                    <a:pt x="388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4848725" y="6888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34"/>
                    <a:pt x="1" y="224"/>
                    <a:pt x="120" y="283"/>
                  </a:cubicBezTo>
                  <a:cubicBezTo>
                    <a:pt x="179" y="328"/>
                    <a:pt x="254" y="350"/>
                    <a:pt x="328" y="350"/>
                  </a:cubicBezTo>
                  <a:cubicBezTo>
                    <a:pt x="403" y="350"/>
                    <a:pt x="477" y="328"/>
                    <a:pt x="537" y="283"/>
                  </a:cubicBezTo>
                  <a:cubicBezTo>
                    <a:pt x="656" y="224"/>
                    <a:pt x="656" y="13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4867350" y="69997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39" y="1"/>
                  </a:moveTo>
                  <a:cubicBezTo>
                    <a:pt x="261" y="1"/>
                    <a:pt x="179" y="16"/>
                    <a:pt x="119" y="45"/>
                  </a:cubicBezTo>
                  <a:cubicBezTo>
                    <a:pt x="0" y="105"/>
                    <a:pt x="30" y="224"/>
                    <a:pt x="119" y="284"/>
                  </a:cubicBezTo>
                  <a:cubicBezTo>
                    <a:pt x="179" y="313"/>
                    <a:pt x="261" y="328"/>
                    <a:pt x="342" y="328"/>
                  </a:cubicBezTo>
                  <a:cubicBezTo>
                    <a:pt x="424" y="328"/>
                    <a:pt x="506" y="313"/>
                    <a:pt x="566" y="284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91" y="16"/>
                    <a:pt x="417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4886700" y="710400"/>
              <a:ext cx="16400" cy="8950"/>
            </a:xfrm>
            <a:custGeom>
              <a:avLst/>
              <a:gdLst/>
              <a:ahLst/>
              <a:cxnLst/>
              <a:rect l="l" t="t" r="r" b="b"/>
              <a:pathLst>
                <a:path w="656" h="358" extrusionOk="0">
                  <a:moveTo>
                    <a:pt x="317" y="1"/>
                  </a:moveTo>
                  <a:cubicBezTo>
                    <a:pt x="238" y="1"/>
                    <a:pt x="164" y="16"/>
                    <a:pt x="119" y="45"/>
                  </a:cubicBezTo>
                  <a:cubicBezTo>
                    <a:pt x="0" y="135"/>
                    <a:pt x="0" y="224"/>
                    <a:pt x="119" y="313"/>
                  </a:cubicBezTo>
                  <a:cubicBezTo>
                    <a:pt x="179" y="343"/>
                    <a:pt x="253" y="358"/>
                    <a:pt x="328" y="358"/>
                  </a:cubicBezTo>
                  <a:cubicBezTo>
                    <a:pt x="402" y="358"/>
                    <a:pt x="477" y="343"/>
                    <a:pt x="536" y="313"/>
                  </a:cubicBezTo>
                  <a:cubicBezTo>
                    <a:pt x="655" y="224"/>
                    <a:pt x="655" y="135"/>
                    <a:pt x="536" y="45"/>
                  </a:cubicBezTo>
                  <a:cubicBezTo>
                    <a:pt x="477" y="16"/>
                    <a:pt x="395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8"/>
            <p:cNvSpPr/>
            <p:nvPr/>
          </p:nvSpPr>
          <p:spPr>
            <a:xfrm>
              <a:off x="4905300" y="72157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04"/>
                    <a:pt x="1" y="224"/>
                    <a:pt x="120" y="283"/>
                  </a:cubicBezTo>
                  <a:cubicBezTo>
                    <a:pt x="179" y="313"/>
                    <a:pt x="254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6" y="224"/>
                    <a:pt x="656" y="10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8"/>
            <p:cNvSpPr/>
            <p:nvPr/>
          </p:nvSpPr>
          <p:spPr>
            <a:xfrm>
              <a:off x="4923900" y="7321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80" y="23"/>
                    <a:pt x="120" y="68"/>
                  </a:cubicBezTo>
                  <a:cubicBezTo>
                    <a:pt x="1" y="127"/>
                    <a:pt x="1" y="216"/>
                    <a:pt x="120" y="306"/>
                  </a:cubicBezTo>
                  <a:cubicBezTo>
                    <a:pt x="180" y="336"/>
                    <a:pt x="254" y="350"/>
                    <a:pt x="328" y="350"/>
                  </a:cubicBezTo>
                  <a:cubicBezTo>
                    <a:pt x="403" y="350"/>
                    <a:pt x="477" y="336"/>
                    <a:pt x="537" y="306"/>
                  </a:cubicBezTo>
                  <a:cubicBezTo>
                    <a:pt x="656" y="216"/>
                    <a:pt x="656" y="127"/>
                    <a:pt x="537" y="68"/>
                  </a:cubicBezTo>
                  <a:cubicBezTo>
                    <a:pt x="477" y="23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4942525" y="7431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3" y="1"/>
                    <a:pt x="179" y="16"/>
                    <a:pt x="119" y="45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79" y="328"/>
                    <a:pt x="261" y="351"/>
                    <a:pt x="339" y="351"/>
                  </a:cubicBezTo>
                  <a:cubicBezTo>
                    <a:pt x="417" y="351"/>
                    <a:pt x="491" y="328"/>
                    <a:pt x="536" y="284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4961875" y="7537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17" y="1"/>
                  </a:moveTo>
                  <a:cubicBezTo>
                    <a:pt x="239" y="1"/>
                    <a:pt x="164" y="23"/>
                    <a:pt x="119" y="68"/>
                  </a:cubicBezTo>
                  <a:cubicBezTo>
                    <a:pt x="0" y="128"/>
                    <a:pt x="0" y="247"/>
                    <a:pt x="119" y="306"/>
                  </a:cubicBezTo>
                  <a:cubicBezTo>
                    <a:pt x="164" y="336"/>
                    <a:pt x="239" y="351"/>
                    <a:pt x="317" y="351"/>
                  </a:cubicBezTo>
                  <a:cubicBezTo>
                    <a:pt x="395" y="351"/>
                    <a:pt x="477" y="336"/>
                    <a:pt x="536" y="306"/>
                  </a:cubicBezTo>
                  <a:cubicBezTo>
                    <a:pt x="655" y="247"/>
                    <a:pt x="655" y="128"/>
                    <a:pt x="536" y="68"/>
                  </a:cubicBezTo>
                  <a:cubicBezTo>
                    <a:pt x="477" y="23"/>
                    <a:pt x="395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8"/>
            <p:cNvSpPr/>
            <p:nvPr/>
          </p:nvSpPr>
          <p:spPr>
            <a:xfrm>
              <a:off x="4980475" y="7647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04"/>
                    <a:pt x="1" y="223"/>
                    <a:pt x="120" y="283"/>
                  </a:cubicBezTo>
                  <a:cubicBezTo>
                    <a:pt x="179" y="328"/>
                    <a:pt x="254" y="350"/>
                    <a:pt x="328" y="350"/>
                  </a:cubicBezTo>
                  <a:cubicBezTo>
                    <a:pt x="403" y="350"/>
                    <a:pt x="477" y="328"/>
                    <a:pt x="537" y="283"/>
                  </a:cubicBezTo>
                  <a:cubicBezTo>
                    <a:pt x="656" y="223"/>
                    <a:pt x="656" y="13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8"/>
            <p:cNvSpPr/>
            <p:nvPr/>
          </p:nvSpPr>
          <p:spPr>
            <a:xfrm>
              <a:off x="4807050" y="68062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3" y="1"/>
                    <a:pt x="179" y="16"/>
                    <a:pt x="119" y="45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4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4826400" y="691125"/>
              <a:ext cx="15650" cy="8875"/>
            </a:xfrm>
            <a:custGeom>
              <a:avLst/>
              <a:gdLst/>
              <a:ahLst/>
              <a:cxnLst/>
              <a:rect l="l" t="t" r="r" b="b"/>
              <a:pathLst>
                <a:path w="626" h="355" extrusionOk="0">
                  <a:moveTo>
                    <a:pt x="288" y="1"/>
                  </a:moveTo>
                  <a:cubicBezTo>
                    <a:pt x="215" y="1"/>
                    <a:pt x="143" y="15"/>
                    <a:pt x="90" y="42"/>
                  </a:cubicBezTo>
                  <a:cubicBezTo>
                    <a:pt x="0" y="132"/>
                    <a:pt x="0" y="221"/>
                    <a:pt x="90" y="310"/>
                  </a:cubicBezTo>
                  <a:cubicBezTo>
                    <a:pt x="149" y="340"/>
                    <a:pt x="231" y="355"/>
                    <a:pt x="313" y="355"/>
                  </a:cubicBezTo>
                  <a:cubicBezTo>
                    <a:pt x="395" y="355"/>
                    <a:pt x="477" y="340"/>
                    <a:pt x="536" y="310"/>
                  </a:cubicBezTo>
                  <a:cubicBezTo>
                    <a:pt x="626" y="221"/>
                    <a:pt x="626" y="132"/>
                    <a:pt x="536" y="72"/>
                  </a:cubicBezTo>
                  <a:cubicBezTo>
                    <a:pt x="471" y="23"/>
                    <a:pt x="378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4845000" y="70222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04"/>
                    <a:pt x="1" y="223"/>
                    <a:pt x="120" y="283"/>
                  </a:cubicBezTo>
                  <a:cubicBezTo>
                    <a:pt x="179" y="313"/>
                    <a:pt x="254" y="328"/>
                    <a:pt x="328" y="328"/>
                  </a:cubicBezTo>
                  <a:cubicBezTo>
                    <a:pt x="403" y="328"/>
                    <a:pt x="477" y="313"/>
                    <a:pt x="537" y="283"/>
                  </a:cubicBezTo>
                  <a:cubicBezTo>
                    <a:pt x="656" y="223"/>
                    <a:pt x="656" y="10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4863625" y="7128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3" y="0"/>
                    <a:pt x="179" y="23"/>
                    <a:pt x="119" y="67"/>
                  </a:cubicBezTo>
                  <a:cubicBezTo>
                    <a:pt x="0" y="127"/>
                    <a:pt x="0" y="246"/>
                    <a:pt x="119" y="306"/>
                  </a:cubicBezTo>
                  <a:cubicBezTo>
                    <a:pt x="179" y="335"/>
                    <a:pt x="253" y="350"/>
                    <a:pt x="328" y="350"/>
                  </a:cubicBezTo>
                  <a:cubicBezTo>
                    <a:pt x="402" y="350"/>
                    <a:pt x="477" y="335"/>
                    <a:pt x="536" y="306"/>
                  </a:cubicBezTo>
                  <a:cubicBezTo>
                    <a:pt x="655" y="246"/>
                    <a:pt x="655" y="127"/>
                    <a:pt x="536" y="67"/>
                  </a:cubicBezTo>
                  <a:cubicBezTo>
                    <a:pt x="477" y="23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4882225" y="7238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79" y="328"/>
                    <a:pt x="254" y="350"/>
                    <a:pt x="328" y="350"/>
                  </a:cubicBezTo>
                  <a:cubicBezTo>
                    <a:pt x="402" y="350"/>
                    <a:pt x="477" y="328"/>
                    <a:pt x="536" y="283"/>
                  </a:cubicBezTo>
                  <a:cubicBezTo>
                    <a:pt x="656" y="224"/>
                    <a:pt x="656" y="105"/>
                    <a:pt x="536" y="45"/>
                  </a:cubicBezTo>
                  <a:cubicBezTo>
                    <a:pt x="477" y="15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8"/>
            <p:cNvSpPr/>
            <p:nvPr/>
          </p:nvSpPr>
          <p:spPr>
            <a:xfrm>
              <a:off x="4900825" y="73497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4" y="0"/>
                    <a:pt x="180" y="15"/>
                    <a:pt x="120" y="45"/>
                  </a:cubicBezTo>
                  <a:cubicBezTo>
                    <a:pt x="1" y="104"/>
                    <a:pt x="1" y="224"/>
                    <a:pt x="120" y="283"/>
                  </a:cubicBezTo>
                  <a:cubicBezTo>
                    <a:pt x="180" y="313"/>
                    <a:pt x="261" y="328"/>
                    <a:pt x="340" y="328"/>
                  </a:cubicBezTo>
                  <a:cubicBezTo>
                    <a:pt x="418" y="328"/>
                    <a:pt x="492" y="313"/>
                    <a:pt x="537" y="283"/>
                  </a:cubicBezTo>
                  <a:cubicBezTo>
                    <a:pt x="656" y="224"/>
                    <a:pt x="656" y="10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4920175" y="745400"/>
              <a:ext cx="16425" cy="8750"/>
            </a:xfrm>
            <a:custGeom>
              <a:avLst/>
              <a:gdLst/>
              <a:ahLst/>
              <a:cxnLst/>
              <a:rect l="l" t="t" r="r" b="b"/>
              <a:pathLst>
                <a:path w="657" h="350" extrusionOk="0">
                  <a:moveTo>
                    <a:pt x="317" y="0"/>
                  </a:moveTo>
                  <a:cubicBezTo>
                    <a:pt x="239" y="0"/>
                    <a:pt x="165" y="15"/>
                    <a:pt x="120" y="45"/>
                  </a:cubicBezTo>
                  <a:cubicBezTo>
                    <a:pt x="1" y="134"/>
                    <a:pt x="1" y="223"/>
                    <a:pt x="120" y="283"/>
                  </a:cubicBezTo>
                  <a:cubicBezTo>
                    <a:pt x="165" y="328"/>
                    <a:pt x="239" y="350"/>
                    <a:pt x="317" y="350"/>
                  </a:cubicBezTo>
                  <a:cubicBezTo>
                    <a:pt x="395" y="350"/>
                    <a:pt x="477" y="328"/>
                    <a:pt x="537" y="283"/>
                  </a:cubicBezTo>
                  <a:cubicBezTo>
                    <a:pt x="656" y="223"/>
                    <a:pt x="656" y="134"/>
                    <a:pt x="537" y="45"/>
                  </a:cubicBezTo>
                  <a:cubicBezTo>
                    <a:pt x="477" y="15"/>
                    <a:pt x="395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4938800" y="75655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3" y="1"/>
                    <a:pt x="179" y="16"/>
                    <a:pt x="119" y="45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4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4957400" y="766975"/>
              <a:ext cx="16400" cy="8950"/>
            </a:xfrm>
            <a:custGeom>
              <a:avLst/>
              <a:gdLst/>
              <a:ahLst/>
              <a:cxnLst/>
              <a:rect l="l" t="t" r="r" b="b"/>
              <a:pathLst>
                <a:path w="656" h="358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34"/>
                    <a:pt x="1" y="224"/>
                    <a:pt x="120" y="313"/>
                  </a:cubicBezTo>
                  <a:cubicBezTo>
                    <a:pt x="179" y="343"/>
                    <a:pt x="254" y="358"/>
                    <a:pt x="328" y="358"/>
                  </a:cubicBezTo>
                  <a:cubicBezTo>
                    <a:pt x="403" y="358"/>
                    <a:pt x="477" y="343"/>
                    <a:pt x="537" y="313"/>
                  </a:cubicBezTo>
                  <a:cubicBezTo>
                    <a:pt x="656" y="224"/>
                    <a:pt x="656" y="13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4976025" y="77815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4"/>
                    <a:pt x="0" y="223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6" y="313"/>
                    <a:pt x="536" y="283"/>
                  </a:cubicBezTo>
                  <a:cubicBezTo>
                    <a:pt x="655" y="223"/>
                    <a:pt x="655" y="104"/>
                    <a:pt x="536" y="45"/>
                  </a:cubicBezTo>
                  <a:cubicBezTo>
                    <a:pt x="476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4803325" y="6934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4" y="0"/>
                    <a:pt x="179" y="23"/>
                    <a:pt x="120" y="67"/>
                  </a:cubicBezTo>
                  <a:cubicBezTo>
                    <a:pt x="0" y="127"/>
                    <a:pt x="0" y="246"/>
                    <a:pt x="120" y="305"/>
                  </a:cubicBezTo>
                  <a:cubicBezTo>
                    <a:pt x="179" y="335"/>
                    <a:pt x="254" y="350"/>
                    <a:pt x="328" y="350"/>
                  </a:cubicBezTo>
                  <a:cubicBezTo>
                    <a:pt x="402" y="350"/>
                    <a:pt x="477" y="335"/>
                    <a:pt x="536" y="305"/>
                  </a:cubicBezTo>
                  <a:cubicBezTo>
                    <a:pt x="655" y="246"/>
                    <a:pt x="655" y="127"/>
                    <a:pt x="536" y="67"/>
                  </a:cubicBezTo>
                  <a:cubicBezTo>
                    <a:pt x="477" y="23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4821925" y="7044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79" y="328"/>
                    <a:pt x="254" y="350"/>
                    <a:pt x="328" y="350"/>
                  </a:cubicBezTo>
                  <a:cubicBezTo>
                    <a:pt x="403" y="350"/>
                    <a:pt x="477" y="328"/>
                    <a:pt x="537" y="283"/>
                  </a:cubicBezTo>
                  <a:cubicBezTo>
                    <a:pt x="656" y="224"/>
                    <a:pt x="656" y="13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4840550" y="71562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4"/>
                    <a:pt x="0" y="223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3"/>
                    <a:pt x="655" y="10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4859150" y="726025"/>
              <a:ext cx="16400" cy="8975"/>
            </a:xfrm>
            <a:custGeom>
              <a:avLst/>
              <a:gdLst/>
              <a:ahLst/>
              <a:cxnLst/>
              <a:rect l="l" t="t" r="r" b="b"/>
              <a:pathLst>
                <a:path w="656" h="359" extrusionOk="0">
                  <a:moveTo>
                    <a:pt x="339" y="1"/>
                  </a:moveTo>
                  <a:cubicBezTo>
                    <a:pt x="261" y="1"/>
                    <a:pt x="179" y="16"/>
                    <a:pt x="120" y="46"/>
                  </a:cubicBezTo>
                  <a:cubicBezTo>
                    <a:pt x="1" y="135"/>
                    <a:pt x="1" y="224"/>
                    <a:pt x="120" y="314"/>
                  </a:cubicBezTo>
                  <a:cubicBezTo>
                    <a:pt x="179" y="343"/>
                    <a:pt x="261" y="358"/>
                    <a:pt x="339" y="358"/>
                  </a:cubicBezTo>
                  <a:cubicBezTo>
                    <a:pt x="417" y="358"/>
                    <a:pt x="492" y="343"/>
                    <a:pt x="536" y="314"/>
                  </a:cubicBezTo>
                  <a:cubicBezTo>
                    <a:pt x="656" y="224"/>
                    <a:pt x="656" y="135"/>
                    <a:pt x="536" y="46"/>
                  </a:cubicBezTo>
                  <a:cubicBezTo>
                    <a:pt x="492" y="16"/>
                    <a:pt x="417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4878500" y="73720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17" y="1"/>
                  </a:moveTo>
                  <a:cubicBezTo>
                    <a:pt x="239" y="1"/>
                    <a:pt x="164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64" y="313"/>
                    <a:pt x="239" y="328"/>
                    <a:pt x="317" y="328"/>
                  </a:cubicBezTo>
                  <a:cubicBezTo>
                    <a:pt x="395" y="328"/>
                    <a:pt x="477" y="313"/>
                    <a:pt x="537" y="283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77" y="15"/>
                    <a:pt x="395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4897100" y="747700"/>
              <a:ext cx="16425" cy="8875"/>
            </a:xfrm>
            <a:custGeom>
              <a:avLst/>
              <a:gdLst/>
              <a:ahLst/>
              <a:cxnLst/>
              <a:rect l="l" t="t" r="r" b="b"/>
              <a:pathLst>
                <a:path w="657" h="355" extrusionOk="0">
                  <a:moveTo>
                    <a:pt x="306" y="1"/>
                  </a:moveTo>
                  <a:cubicBezTo>
                    <a:pt x="239" y="1"/>
                    <a:pt x="174" y="15"/>
                    <a:pt x="120" y="42"/>
                  </a:cubicBezTo>
                  <a:cubicBezTo>
                    <a:pt x="1" y="131"/>
                    <a:pt x="1" y="221"/>
                    <a:pt x="120" y="310"/>
                  </a:cubicBezTo>
                  <a:cubicBezTo>
                    <a:pt x="180" y="340"/>
                    <a:pt x="254" y="355"/>
                    <a:pt x="329" y="355"/>
                  </a:cubicBezTo>
                  <a:cubicBezTo>
                    <a:pt x="403" y="355"/>
                    <a:pt x="477" y="340"/>
                    <a:pt x="537" y="310"/>
                  </a:cubicBezTo>
                  <a:cubicBezTo>
                    <a:pt x="656" y="221"/>
                    <a:pt x="656" y="131"/>
                    <a:pt x="537" y="72"/>
                  </a:cubicBezTo>
                  <a:cubicBezTo>
                    <a:pt x="471" y="23"/>
                    <a:pt x="388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4915725" y="75877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3" y="1"/>
                    <a:pt x="179" y="16"/>
                    <a:pt x="119" y="46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79" y="314"/>
                    <a:pt x="253" y="328"/>
                    <a:pt x="328" y="328"/>
                  </a:cubicBezTo>
                  <a:cubicBezTo>
                    <a:pt x="402" y="328"/>
                    <a:pt x="477" y="314"/>
                    <a:pt x="536" y="284"/>
                  </a:cubicBezTo>
                  <a:cubicBezTo>
                    <a:pt x="655" y="224"/>
                    <a:pt x="655" y="105"/>
                    <a:pt x="536" y="46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4934325" y="7694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4" y="0"/>
                    <a:pt x="179" y="23"/>
                    <a:pt x="120" y="67"/>
                  </a:cubicBezTo>
                  <a:cubicBezTo>
                    <a:pt x="1" y="127"/>
                    <a:pt x="1" y="246"/>
                    <a:pt x="120" y="305"/>
                  </a:cubicBezTo>
                  <a:cubicBezTo>
                    <a:pt x="179" y="335"/>
                    <a:pt x="254" y="350"/>
                    <a:pt x="328" y="350"/>
                  </a:cubicBezTo>
                  <a:cubicBezTo>
                    <a:pt x="403" y="350"/>
                    <a:pt x="477" y="335"/>
                    <a:pt x="537" y="305"/>
                  </a:cubicBezTo>
                  <a:cubicBezTo>
                    <a:pt x="656" y="246"/>
                    <a:pt x="656" y="127"/>
                    <a:pt x="537" y="67"/>
                  </a:cubicBezTo>
                  <a:cubicBezTo>
                    <a:pt x="477" y="23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4953675" y="780375"/>
              <a:ext cx="15675" cy="8775"/>
            </a:xfrm>
            <a:custGeom>
              <a:avLst/>
              <a:gdLst/>
              <a:ahLst/>
              <a:cxnLst/>
              <a:rect l="l" t="t" r="r" b="b"/>
              <a:pathLst>
                <a:path w="627" h="351" extrusionOk="0">
                  <a:moveTo>
                    <a:pt x="313" y="0"/>
                  </a:moveTo>
                  <a:cubicBezTo>
                    <a:pt x="232" y="0"/>
                    <a:pt x="150" y="15"/>
                    <a:pt x="90" y="45"/>
                  </a:cubicBezTo>
                  <a:cubicBezTo>
                    <a:pt x="1" y="105"/>
                    <a:pt x="1" y="224"/>
                    <a:pt x="90" y="283"/>
                  </a:cubicBezTo>
                  <a:cubicBezTo>
                    <a:pt x="150" y="328"/>
                    <a:pt x="232" y="350"/>
                    <a:pt x="313" y="350"/>
                  </a:cubicBezTo>
                  <a:cubicBezTo>
                    <a:pt x="395" y="350"/>
                    <a:pt x="477" y="328"/>
                    <a:pt x="537" y="283"/>
                  </a:cubicBezTo>
                  <a:cubicBezTo>
                    <a:pt x="626" y="224"/>
                    <a:pt x="626" y="105"/>
                    <a:pt x="537" y="45"/>
                  </a:cubicBezTo>
                  <a:cubicBezTo>
                    <a:pt x="477" y="15"/>
                    <a:pt x="39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4780250" y="69625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4" y="1"/>
                    <a:pt x="179" y="16"/>
                    <a:pt x="120" y="46"/>
                  </a:cubicBezTo>
                  <a:cubicBezTo>
                    <a:pt x="0" y="105"/>
                    <a:pt x="0" y="224"/>
                    <a:pt x="120" y="284"/>
                  </a:cubicBezTo>
                  <a:cubicBezTo>
                    <a:pt x="179" y="314"/>
                    <a:pt x="254" y="328"/>
                    <a:pt x="328" y="328"/>
                  </a:cubicBezTo>
                  <a:cubicBezTo>
                    <a:pt x="402" y="328"/>
                    <a:pt x="477" y="314"/>
                    <a:pt x="536" y="284"/>
                  </a:cubicBezTo>
                  <a:cubicBezTo>
                    <a:pt x="655" y="224"/>
                    <a:pt x="655" y="105"/>
                    <a:pt x="536" y="46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8"/>
            <p:cNvSpPr/>
            <p:nvPr/>
          </p:nvSpPr>
          <p:spPr>
            <a:xfrm>
              <a:off x="4798850" y="706675"/>
              <a:ext cx="16400" cy="8975"/>
            </a:xfrm>
            <a:custGeom>
              <a:avLst/>
              <a:gdLst/>
              <a:ahLst/>
              <a:cxnLst/>
              <a:rect l="l" t="t" r="r" b="b"/>
              <a:pathLst>
                <a:path w="656" h="359" extrusionOk="0">
                  <a:moveTo>
                    <a:pt x="328" y="1"/>
                  </a:moveTo>
                  <a:cubicBezTo>
                    <a:pt x="254" y="1"/>
                    <a:pt x="179" y="16"/>
                    <a:pt x="120" y="45"/>
                  </a:cubicBezTo>
                  <a:cubicBezTo>
                    <a:pt x="1" y="135"/>
                    <a:pt x="1" y="224"/>
                    <a:pt x="120" y="313"/>
                  </a:cubicBezTo>
                  <a:cubicBezTo>
                    <a:pt x="179" y="343"/>
                    <a:pt x="254" y="358"/>
                    <a:pt x="328" y="358"/>
                  </a:cubicBezTo>
                  <a:cubicBezTo>
                    <a:pt x="403" y="358"/>
                    <a:pt x="477" y="343"/>
                    <a:pt x="537" y="313"/>
                  </a:cubicBezTo>
                  <a:cubicBezTo>
                    <a:pt x="656" y="224"/>
                    <a:pt x="656" y="135"/>
                    <a:pt x="537" y="45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4817475" y="71785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39" y="0"/>
                  </a:moveTo>
                  <a:cubicBezTo>
                    <a:pt x="261" y="0"/>
                    <a:pt x="179" y="15"/>
                    <a:pt x="119" y="45"/>
                  </a:cubicBezTo>
                  <a:cubicBezTo>
                    <a:pt x="0" y="105"/>
                    <a:pt x="0" y="224"/>
                    <a:pt x="119" y="283"/>
                  </a:cubicBezTo>
                  <a:cubicBezTo>
                    <a:pt x="179" y="313"/>
                    <a:pt x="261" y="328"/>
                    <a:pt x="339" y="328"/>
                  </a:cubicBezTo>
                  <a:cubicBezTo>
                    <a:pt x="417" y="328"/>
                    <a:pt x="491" y="313"/>
                    <a:pt x="536" y="283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91" y="15"/>
                    <a:pt x="417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4836825" y="7284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17" y="1"/>
                  </a:moveTo>
                  <a:cubicBezTo>
                    <a:pt x="238" y="1"/>
                    <a:pt x="164" y="23"/>
                    <a:pt x="119" y="68"/>
                  </a:cubicBezTo>
                  <a:cubicBezTo>
                    <a:pt x="0" y="127"/>
                    <a:pt x="0" y="217"/>
                    <a:pt x="119" y="306"/>
                  </a:cubicBezTo>
                  <a:cubicBezTo>
                    <a:pt x="179" y="336"/>
                    <a:pt x="253" y="351"/>
                    <a:pt x="328" y="351"/>
                  </a:cubicBezTo>
                  <a:cubicBezTo>
                    <a:pt x="402" y="351"/>
                    <a:pt x="477" y="336"/>
                    <a:pt x="536" y="306"/>
                  </a:cubicBezTo>
                  <a:cubicBezTo>
                    <a:pt x="655" y="246"/>
                    <a:pt x="655" y="127"/>
                    <a:pt x="536" y="68"/>
                  </a:cubicBezTo>
                  <a:cubicBezTo>
                    <a:pt x="477" y="23"/>
                    <a:pt x="395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8"/>
            <p:cNvSpPr/>
            <p:nvPr/>
          </p:nvSpPr>
          <p:spPr>
            <a:xfrm>
              <a:off x="4855425" y="7394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16"/>
                    <a:pt x="120" y="46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79" y="328"/>
                    <a:pt x="254" y="351"/>
                    <a:pt x="328" y="351"/>
                  </a:cubicBezTo>
                  <a:cubicBezTo>
                    <a:pt x="403" y="351"/>
                    <a:pt x="477" y="328"/>
                    <a:pt x="537" y="284"/>
                  </a:cubicBezTo>
                  <a:cubicBezTo>
                    <a:pt x="656" y="224"/>
                    <a:pt x="656" y="105"/>
                    <a:pt x="537" y="46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8"/>
            <p:cNvSpPr/>
            <p:nvPr/>
          </p:nvSpPr>
          <p:spPr>
            <a:xfrm>
              <a:off x="4874025" y="750050"/>
              <a:ext cx="16425" cy="8750"/>
            </a:xfrm>
            <a:custGeom>
              <a:avLst/>
              <a:gdLst/>
              <a:ahLst/>
              <a:cxnLst/>
              <a:rect l="l" t="t" r="r" b="b"/>
              <a:pathLst>
                <a:path w="657" h="350" extrusionOk="0">
                  <a:moveTo>
                    <a:pt x="329" y="0"/>
                  </a:moveTo>
                  <a:cubicBezTo>
                    <a:pt x="254" y="0"/>
                    <a:pt x="180" y="22"/>
                    <a:pt x="120" y="67"/>
                  </a:cubicBezTo>
                  <a:cubicBezTo>
                    <a:pt x="1" y="127"/>
                    <a:pt x="1" y="246"/>
                    <a:pt x="120" y="305"/>
                  </a:cubicBezTo>
                  <a:cubicBezTo>
                    <a:pt x="180" y="335"/>
                    <a:pt x="254" y="350"/>
                    <a:pt x="329" y="350"/>
                  </a:cubicBezTo>
                  <a:cubicBezTo>
                    <a:pt x="403" y="350"/>
                    <a:pt x="477" y="335"/>
                    <a:pt x="537" y="305"/>
                  </a:cubicBezTo>
                  <a:cubicBezTo>
                    <a:pt x="656" y="246"/>
                    <a:pt x="656" y="127"/>
                    <a:pt x="537" y="67"/>
                  </a:cubicBezTo>
                  <a:cubicBezTo>
                    <a:pt x="477" y="22"/>
                    <a:pt x="403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8"/>
            <p:cNvSpPr/>
            <p:nvPr/>
          </p:nvSpPr>
          <p:spPr>
            <a:xfrm>
              <a:off x="4892650" y="7610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34"/>
                    <a:pt x="0" y="224"/>
                    <a:pt x="119" y="283"/>
                  </a:cubicBezTo>
                  <a:cubicBezTo>
                    <a:pt x="179" y="328"/>
                    <a:pt x="253" y="350"/>
                    <a:pt x="328" y="350"/>
                  </a:cubicBezTo>
                  <a:cubicBezTo>
                    <a:pt x="402" y="350"/>
                    <a:pt x="477" y="328"/>
                    <a:pt x="536" y="283"/>
                  </a:cubicBezTo>
                  <a:cubicBezTo>
                    <a:pt x="655" y="224"/>
                    <a:pt x="655" y="13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4912000" y="772175"/>
              <a:ext cx="15650" cy="8225"/>
            </a:xfrm>
            <a:custGeom>
              <a:avLst/>
              <a:gdLst/>
              <a:ahLst/>
              <a:cxnLst/>
              <a:rect l="l" t="t" r="r" b="b"/>
              <a:pathLst>
                <a:path w="626" h="329" extrusionOk="0">
                  <a:moveTo>
                    <a:pt x="313" y="1"/>
                  </a:moveTo>
                  <a:cubicBezTo>
                    <a:pt x="231" y="1"/>
                    <a:pt x="149" y="16"/>
                    <a:pt x="90" y="46"/>
                  </a:cubicBezTo>
                  <a:cubicBezTo>
                    <a:pt x="0" y="105"/>
                    <a:pt x="0" y="224"/>
                    <a:pt x="120" y="284"/>
                  </a:cubicBezTo>
                  <a:cubicBezTo>
                    <a:pt x="164" y="314"/>
                    <a:pt x="239" y="328"/>
                    <a:pt x="317" y="328"/>
                  </a:cubicBezTo>
                  <a:cubicBezTo>
                    <a:pt x="395" y="328"/>
                    <a:pt x="477" y="314"/>
                    <a:pt x="536" y="284"/>
                  </a:cubicBezTo>
                  <a:cubicBezTo>
                    <a:pt x="626" y="224"/>
                    <a:pt x="626" y="105"/>
                    <a:pt x="536" y="46"/>
                  </a:cubicBezTo>
                  <a:cubicBezTo>
                    <a:pt x="477" y="16"/>
                    <a:pt x="39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4930600" y="782600"/>
              <a:ext cx="16400" cy="8975"/>
            </a:xfrm>
            <a:custGeom>
              <a:avLst/>
              <a:gdLst/>
              <a:ahLst/>
              <a:cxnLst/>
              <a:rect l="l" t="t" r="r" b="b"/>
              <a:pathLst>
                <a:path w="656" h="359" extrusionOk="0">
                  <a:moveTo>
                    <a:pt x="328" y="1"/>
                  </a:moveTo>
                  <a:cubicBezTo>
                    <a:pt x="254" y="1"/>
                    <a:pt x="179" y="16"/>
                    <a:pt x="120" y="45"/>
                  </a:cubicBezTo>
                  <a:cubicBezTo>
                    <a:pt x="1" y="135"/>
                    <a:pt x="1" y="224"/>
                    <a:pt x="120" y="313"/>
                  </a:cubicBezTo>
                  <a:cubicBezTo>
                    <a:pt x="179" y="343"/>
                    <a:pt x="254" y="358"/>
                    <a:pt x="328" y="358"/>
                  </a:cubicBezTo>
                  <a:cubicBezTo>
                    <a:pt x="403" y="358"/>
                    <a:pt x="477" y="343"/>
                    <a:pt x="537" y="313"/>
                  </a:cubicBezTo>
                  <a:cubicBezTo>
                    <a:pt x="656" y="224"/>
                    <a:pt x="656" y="135"/>
                    <a:pt x="537" y="45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4949225" y="79377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5"/>
                    <a:pt x="0" y="224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4775775" y="7091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40" y="1"/>
                  </a:moveTo>
                  <a:cubicBezTo>
                    <a:pt x="261" y="1"/>
                    <a:pt x="179" y="23"/>
                    <a:pt x="120" y="68"/>
                  </a:cubicBezTo>
                  <a:cubicBezTo>
                    <a:pt x="1" y="127"/>
                    <a:pt x="1" y="246"/>
                    <a:pt x="120" y="306"/>
                  </a:cubicBezTo>
                  <a:cubicBezTo>
                    <a:pt x="179" y="336"/>
                    <a:pt x="261" y="350"/>
                    <a:pt x="343" y="350"/>
                  </a:cubicBezTo>
                  <a:cubicBezTo>
                    <a:pt x="425" y="350"/>
                    <a:pt x="507" y="336"/>
                    <a:pt x="567" y="306"/>
                  </a:cubicBezTo>
                  <a:cubicBezTo>
                    <a:pt x="656" y="246"/>
                    <a:pt x="656" y="127"/>
                    <a:pt x="537" y="68"/>
                  </a:cubicBezTo>
                  <a:cubicBezTo>
                    <a:pt x="492" y="23"/>
                    <a:pt x="418" y="1"/>
                    <a:pt x="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4795125" y="7200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17" y="1"/>
                  </a:moveTo>
                  <a:cubicBezTo>
                    <a:pt x="239" y="1"/>
                    <a:pt x="165" y="16"/>
                    <a:pt x="120" y="45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80" y="328"/>
                    <a:pt x="254" y="351"/>
                    <a:pt x="328" y="351"/>
                  </a:cubicBezTo>
                  <a:cubicBezTo>
                    <a:pt x="403" y="351"/>
                    <a:pt x="477" y="328"/>
                    <a:pt x="537" y="284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77" y="16"/>
                    <a:pt x="395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4813750" y="73125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5"/>
                    <a:pt x="0" y="224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4832350" y="7416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34"/>
                    <a:pt x="1" y="223"/>
                    <a:pt x="120" y="283"/>
                  </a:cubicBezTo>
                  <a:cubicBezTo>
                    <a:pt x="179" y="328"/>
                    <a:pt x="254" y="350"/>
                    <a:pt x="328" y="350"/>
                  </a:cubicBezTo>
                  <a:cubicBezTo>
                    <a:pt x="403" y="350"/>
                    <a:pt x="477" y="328"/>
                    <a:pt x="537" y="283"/>
                  </a:cubicBezTo>
                  <a:cubicBezTo>
                    <a:pt x="656" y="223"/>
                    <a:pt x="656" y="13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4850975" y="75282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3" y="1"/>
                    <a:pt x="179" y="16"/>
                    <a:pt x="119" y="45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79" y="313"/>
                    <a:pt x="261" y="328"/>
                    <a:pt x="339" y="328"/>
                  </a:cubicBezTo>
                  <a:cubicBezTo>
                    <a:pt x="417" y="328"/>
                    <a:pt x="491" y="313"/>
                    <a:pt x="536" y="284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6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4870325" y="763250"/>
              <a:ext cx="15650" cy="8950"/>
            </a:xfrm>
            <a:custGeom>
              <a:avLst/>
              <a:gdLst/>
              <a:ahLst/>
              <a:cxnLst/>
              <a:rect l="l" t="t" r="r" b="b"/>
              <a:pathLst>
                <a:path w="626" h="358" extrusionOk="0">
                  <a:moveTo>
                    <a:pt x="313" y="1"/>
                  </a:moveTo>
                  <a:cubicBezTo>
                    <a:pt x="231" y="1"/>
                    <a:pt x="149" y="16"/>
                    <a:pt x="89" y="45"/>
                  </a:cubicBezTo>
                  <a:cubicBezTo>
                    <a:pt x="0" y="135"/>
                    <a:pt x="0" y="224"/>
                    <a:pt x="119" y="313"/>
                  </a:cubicBezTo>
                  <a:cubicBezTo>
                    <a:pt x="164" y="343"/>
                    <a:pt x="238" y="358"/>
                    <a:pt x="316" y="358"/>
                  </a:cubicBezTo>
                  <a:cubicBezTo>
                    <a:pt x="395" y="358"/>
                    <a:pt x="477" y="343"/>
                    <a:pt x="536" y="313"/>
                  </a:cubicBezTo>
                  <a:cubicBezTo>
                    <a:pt x="625" y="224"/>
                    <a:pt x="625" y="135"/>
                    <a:pt x="536" y="45"/>
                  </a:cubicBezTo>
                  <a:cubicBezTo>
                    <a:pt x="477" y="16"/>
                    <a:pt x="39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4888925" y="77442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0" y="104"/>
                    <a:pt x="0" y="224"/>
                    <a:pt x="120" y="283"/>
                  </a:cubicBezTo>
                  <a:cubicBezTo>
                    <a:pt x="179" y="313"/>
                    <a:pt x="254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6" y="224"/>
                    <a:pt x="656" y="10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4907525" y="7850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23"/>
                    <a:pt x="120" y="68"/>
                  </a:cubicBezTo>
                  <a:cubicBezTo>
                    <a:pt x="1" y="127"/>
                    <a:pt x="1" y="216"/>
                    <a:pt x="120" y="306"/>
                  </a:cubicBezTo>
                  <a:cubicBezTo>
                    <a:pt x="179" y="335"/>
                    <a:pt x="254" y="350"/>
                    <a:pt x="328" y="350"/>
                  </a:cubicBezTo>
                  <a:cubicBezTo>
                    <a:pt x="403" y="350"/>
                    <a:pt x="477" y="335"/>
                    <a:pt x="537" y="306"/>
                  </a:cubicBezTo>
                  <a:cubicBezTo>
                    <a:pt x="656" y="246"/>
                    <a:pt x="656" y="127"/>
                    <a:pt x="537" y="68"/>
                  </a:cubicBezTo>
                  <a:cubicBezTo>
                    <a:pt x="477" y="23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4926150" y="7960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3" y="1"/>
                    <a:pt x="179" y="16"/>
                    <a:pt x="119" y="45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79" y="328"/>
                    <a:pt x="253" y="351"/>
                    <a:pt x="328" y="351"/>
                  </a:cubicBezTo>
                  <a:cubicBezTo>
                    <a:pt x="402" y="351"/>
                    <a:pt x="477" y="328"/>
                    <a:pt x="536" y="284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4753450" y="71190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17" y="0"/>
                  </a:moveTo>
                  <a:cubicBezTo>
                    <a:pt x="239" y="0"/>
                    <a:pt x="164" y="15"/>
                    <a:pt x="120" y="45"/>
                  </a:cubicBezTo>
                  <a:cubicBezTo>
                    <a:pt x="1" y="104"/>
                    <a:pt x="1" y="224"/>
                    <a:pt x="120" y="283"/>
                  </a:cubicBezTo>
                  <a:cubicBezTo>
                    <a:pt x="179" y="313"/>
                    <a:pt x="254" y="328"/>
                    <a:pt x="328" y="328"/>
                  </a:cubicBezTo>
                  <a:cubicBezTo>
                    <a:pt x="403" y="328"/>
                    <a:pt x="477" y="313"/>
                    <a:pt x="537" y="283"/>
                  </a:cubicBezTo>
                  <a:cubicBezTo>
                    <a:pt x="656" y="224"/>
                    <a:pt x="656" y="104"/>
                    <a:pt x="537" y="45"/>
                  </a:cubicBezTo>
                  <a:cubicBezTo>
                    <a:pt x="477" y="15"/>
                    <a:pt x="395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4772050" y="722325"/>
              <a:ext cx="16400" cy="8950"/>
            </a:xfrm>
            <a:custGeom>
              <a:avLst/>
              <a:gdLst/>
              <a:ahLst/>
              <a:cxnLst/>
              <a:rect l="l" t="t" r="r" b="b"/>
              <a:pathLst>
                <a:path w="656" h="358" extrusionOk="0">
                  <a:moveTo>
                    <a:pt x="328" y="0"/>
                  </a:moveTo>
                  <a:cubicBezTo>
                    <a:pt x="254" y="0"/>
                    <a:pt x="180" y="15"/>
                    <a:pt x="120" y="45"/>
                  </a:cubicBezTo>
                  <a:cubicBezTo>
                    <a:pt x="1" y="134"/>
                    <a:pt x="1" y="223"/>
                    <a:pt x="120" y="313"/>
                  </a:cubicBezTo>
                  <a:cubicBezTo>
                    <a:pt x="180" y="342"/>
                    <a:pt x="254" y="357"/>
                    <a:pt x="328" y="357"/>
                  </a:cubicBezTo>
                  <a:cubicBezTo>
                    <a:pt x="403" y="357"/>
                    <a:pt x="477" y="342"/>
                    <a:pt x="537" y="313"/>
                  </a:cubicBezTo>
                  <a:cubicBezTo>
                    <a:pt x="656" y="223"/>
                    <a:pt x="656" y="13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4790675" y="73347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3" y="1"/>
                    <a:pt x="179" y="16"/>
                    <a:pt x="119" y="45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4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4809275" y="7440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23"/>
                    <a:pt x="120" y="68"/>
                  </a:cubicBezTo>
                  <a:cubicBezTo>
                    <a:pt x="1" y="127"/>
                    <a:pt x="1" y="217"/>
                    <a:pt x="120" y="306"/>
                  </a:cubicBezTo>
                  <a:cubicBezTo>
                    <a:pt x="179" y="336"/>
                    <a:pt x="261" y="351"/>
                    <a:pt x="339" y="351"/>
                  </a:cubicBezTo>
                  <a:cubicBezTo>
                    <a:pt x="417" y="351"/>
                    <a:pt x="492" y="336"/>
                    <a:pt x="537" y="306"/>
                  </a:cubicBezTo>
                  <a:cubicBezTo>
                    <a:pt x="656" y="217"/>
                    <a:pt x="656" y="127"/>
                    <a:pt x="537" y="68"/>
                  </a:cubicBezTo>
                  <a:cubicBezTo>
                    <a:pt x="477" y="23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8"/>
            <p:cNvSpPr/>
            <p:nvPr/>
          </p:nvSpPr>
          <p:spPr>
            <a:xfrm>
              <a:off x="4828625" y="755075"/>
              <a:ext cx="16400" cy="8500"/>
            </a:xfrm>
            <a:custGeom>
              <a:avLst/>
              <a:gdLst/>
              <a:ahLst/>
              <a:cxnLst/>
              <a:rect l="l" t="t" r="r" b="b"/>
              <a:pathLst>
                <a:path w="656" h="340" extrusionOk="0">
                  <a:moveTo>
                    <a:pt x="313" y="0"/>
                  </a:moveTo>
                  <a:cubicBezTo>
                    <a:pt x="232" y="0"/>
                    <a:pt x="150" y="15"/>
                    <a:pt x="90" y="45"/>
                  </a:cubicBezTo>
                  <a:cubicBezTo>
                    <a:pt x="1" y="104"/>
                    <a:pt x="1" y="223"/>
                    <a:pt x="120" y="283"/>
                  </a:cubicBezTo>
                  <a:cubicBezTo>
                    <a:pt x="169" y="316"/>
                    <a:pt x="254" y="339"/>
                    <a:pt x="340" y="339"/>
                  </a:cubicBezTo>
                  <a:cubicBezTo>
                    <a:pt x="411" y="339"/>
                    <a:pt x="483" y="323"/>
                    <a:pt x="537" y="283"/>
                  </a:cubicBezTo>
                  <a:cubicBezTo>
                    <a:pt x="656" y="223"/>
                    <a:pt x="656" y="104"/>
                    <a:pt x="537" y="45"/>
                  </a:cubicBezTo>
                  <a:cubicBezTo>
                    <a:pt x="477" y="15"/>
                    <a:pt x="39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8"/>
            <p:cNvSpPr/>
            <p:nvPr/>
          </p:nvSpPr>
          <p:spPr>
            <a:xfrm>
              <a:off x="4847250" y="7656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3" y="0"/>
                    <a:pt x="179" y="23"/>
                    <a:pt x="119" y="67"/>
                  </a:cubicBezTo>
                  <a:cubicBezTo>
                    <a:pt x="0" y="127"/>
                    <a:pt x="0" y="246"/>
                    <a:pt x="119" y="306"/>
                  </a:cubicBezTo>
                  <a:cubicBezTo>
                    <a:pt x="179" y="335"/>
                    <a:pt x="253" y="350"/>
                    <a:pt x="328" y="350"/>
                  </a:cubicBezTo>
                  <a:cubicBezTo>
                    <a:pt x="402" y="350"/>
                    <a:pt x="477" y="335"/>
                    <a:pt x="536" y="306"/>
                  </a:cubicBezTo>
                  <a:cubicBezTo>
                    <a:pt x="655" y="246"/>
                    <a:pt x="655" y="127"/>
                    <a:pt x="536" y="67"/>
                  </a:cubicBezTo>
                  <a:cubicBezTo>
                    <a:pt x="477" y="23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4865850" y="7766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15"/>
                    <a:pt x="120" y="45"/>
                  </a:cubicBezTo>
                  <a:cubicBezTo>
                    <a:pt x="0" y="105"/>
                    <a:pt x="0" y="224"/>
                    <a:pt x="120" y="283"/>
                  </a:cubicBezTo>
                  <a:cubicBezTo>
                    <a:pt x="179" y="328"/>
                    <a:pt x="254" y="350"/>
                    <a:pt x="328" y="350"/>
                  </a:cubicBezTo>
                  <a:cubicBezTo>
                    <a:pt x="402" y="350"/>
                    <a:pt x="477" y="328"/>
                    <a:pt x="536" y="283"/>
                  </a:cubicBezTo>
                  <a:cubicBezTo>
                    <a:pt x="656" y="224"/>
                    <a:pt x="656" y="135"/>
                    <a:pt x="536" y="45"/>
                  </a:cubicBezTo>
                  <a:cubicBezTo>
                    <a:pt x="477" y="15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4884450" y="78782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04"/>
                    <a:pt x="1" y="223"/>
                    <a:pt x="120" y="283"/>
                  </a:cubicBezTo>
                  <a:cubicBezTo>
                    <a:pt x="179" y="313"/>
                    <a:pt x="254" y="328"/>
                    <a:pt x="328" y="328"/>
                  </a:cubicBezTo>
                  <a:cubicBezTo>
                    <a:pt x="403" y="328"/>
                    <a:pt x="477" y="313"/>
                    <a:pt x="537" y="283"/>
                  </a:cubicBezTo>
                  <a:cubicBezTo>
                    <a:pt x="656" y="223"/>
                    <a:pt x="656" y="10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4903075" y="798225"/>
              <a:ext cx="16400" cy="8900"/>
            </a:xfrm>
            <a:custGeom>
              <a:avLst/>
              <a:gdLst/>
              <a:ahLst/>
              <a:cxnLst/>
              <a:rect l="l" t="t" r="r" b="b"/>
              <a:pathLst>
                <a:path w="656" h="356" extrusionOk="0">
                  <a:moveTo>
                    <a:pt x="339" y="1"/>
                  </a:moveTo>
                  <a:cubicBezTo>
                    <a:pt x="261" y="1"/>
                    <a:pt x="179" y="16"/>
                    <a:pt x="119" y="46"/>
                  </a:cubicBezTo>
                  <a:cubicBezTo>
                    <a:pt x="0" y="135"/>
                    <a:pt x="30" y="224"/>
                    <a:pt x="119" y="284"/>
                  </a:cubicBezTo>
                  <a:cubicBezTo>
                    <a:pt x="185" y="333"/>
                    <a:pt x="277" y="355"/>
                    <a:pt x="367" y="355"/>
                  </a:cubicBezTo>
                  <a:cubicBezTo>
                    <a:pt x="441" y="355"/>
                    <a:pt x="512" y="340"/>
                    <a:pt x="566" y="314"/>
                  </a:cubicBezTo>
                  <a:cubicBezTo>
                    <a:pt x="655" y="224"/>
                    <a:pt x="655" y="135"/>
                    <a:pt x="536" y="46"/>
                  </a:cubicBezTo>
                  <a:cubicBezTo>
                    <a:pt x="491" y="16"/>
                    <a:pt x="417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4922425" y="80940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17" y="1"/>
                  </a:moveTo>
                  <a:cubicBezTo>
                    <a:pt x="239" y="1"/>
                    <a:pt x="164" y="15"/>
                    <a:pt x="119" y="45"/>
                  </a:cubicBezTo>
                  <a:cubicBezTo>
                    <a:pt x="0" y="105"/>
                    <a:pt x="0" y="224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5"/>
                    <a:pt x="395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8"/>
            <p:cNvSpPr/>
            <p:nvPr/>
          </p:nvSpPr>
          <p:spPr>
            <a:xfrm>
              <a:off x="4748975" y="7247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80" y="23"/>
                    <a:pt x="120" y="68"/>
                  </a:cubicBezTo>
                  <a:cubicBezTo>
                    <a:pt x="1" y="127"/>
                    <a:pt x="1" y="217"/>
                    <a:pt x="120" y="306"/>
                  </a:cubicBezTo>
                  <a:cubicBezTo>
                    <a:pt x="180" y="336"/>
                    <a:pt x="254" y="351"/>
                    <a:pt x="328" y="351"/>
                  </a:cubicBezTo>
                  <a:cubicBezTo>
                    <a:pt x="403" y="351"/>
                    <a:pt x="477" y="336"/>
                    <a:pt x="537" y="306"/>
                  </a:cubicBezTo>
                  <a:cubicBezTo>
                    <a:pt x="656" y="246"/>
                    <a:pt x="656" y="127"/>
                    <a:pt x="537" y="68"/>
                  </a:cubicBezTo>
                  <a:cubicBezTo>
                    <a:pt x="477" y="23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4865850" y="6361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23"/>
                    <a:pt x="120" y="68"/>
                  </a:cubicBezTo>
                  <a:cubicBezTo>
                    <a:pt x="0" y="127"/>
                    <a:pt x="0" y="246"/>
                    <a:pt x="120" y="306"/>
                  </a:cubicBezTo>
                  <a:cubicBezTo>
                    <a:pt x="179" y="336"/>
                    <a:pt x="254" y="351"/>
                    <a:pt x="328" y="351"/>
                  </a:cubicBezTo>
                  <a:cubicBezTo>
                    <a:pt x="402" y="351"/>
                    <a:pt x="477" y="336"/>
                    <a:pt x="536" y="306"/>
                  </a:cubicBezTo>
                  <a:cubicBezTo>
                    <a:pt x="656" y="246"/>
                    <a:pt x="656" y="127"/>
                    <a:pt x="536" y="68"/>
                  </a:cubicBezTo>
                  <a:cubicBezTo>
                    <a:pt x="477" y="23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4839050" y="6517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23"/>
                    <a:pt x="120" y="68"/>
                  </a:cubicBezTo>
                  <a:cubicBezTo>
                    <a:pt x="1" y="127"/>
                    <a:pt x="1" y="217"/>
                    <a:pt x="120" y="306"/>
                  </a:cubicBezTo>
                  <a:cubicBezTo>
                    <a:pt x="179" y="336"/>
                    <a:pt x="254" y="351"/>
                    <a:pt x="328" y="351"/>
                  </a:cubicBezTo>
                  <a:cubicBezTo>
                    <a:pt x="403" y="351"/>
                    <a:pt x="477" y="336"/>
                    <a:pt x="537" y="306"/>
                  </a:cubicBezTo>
                  <a:cubicBezTo>
                    <a:pt x="656" y="217"/>
                    <a:pt x="656" y="127"/>
                    <a:pt x="537" y="68"/>
                  </a:cubicBezTo>
                  <a:cubicBezTo>
                    <a:pt x="477" y="23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4811500" y="6674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40" y="0"/>
                  </a:moveTo>
                  <a:cubicBezTo>
                    <a:pt x="262" y="0"/>
                    <a:pt x="180" y="23"/>
                    <a:pt x="120" y="67"/>
                  </a:cubicBezTo>
                  <a:cubicBezTo>
                    <a:pt x="1" y="127"/>
                    <a:pt x="1" y="216"/>
                    <a:pt x="120" y="305"/>
                  </a:cubicBezTo>
                  <a:cubicBezTo>
                    <a:pt x="180" y="335"/>
                    <a:pt x="262" y="350"/>
                    <a:pt x="340" y="350"/>
                  </a:cubicBezTo>
                  <a:cubicBezTo>
                    <a:pt x="418" y="350"/>
                    <a:pt x="492" y="335"/>
                    <a:pt x="537" y="305"/>
                  </a:cubicBezTo>
                  <a:cubicBezTo>
                    <a:pt x="656" y="216"/>
                    <a:pt x="656" y="127"/>
                    <a:pt x="537" y="67"/>
                  </a:cubicBezTo>
                  <a:cubicBezTo>
                    <a:pt x="492" y="23"/>
                    <a:pt x="418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4784725" y="682950"/>
              <a:ext cx="16400" cy="8875"/>
            </a:xfrm>
            <a:custGeom>
              <a:avLst/>
              <a:gdLst/>
              <a:ahLst/>
              <a:cxnLst/>
              <a:rect l="l" t="t" r="r" b="b"/>
              <a:pathLst>
                <a:path w="656" h="355" extrusionOk="0">
                  <a:moveTo>
                    <a:pt x="305" y="0"/>
                  </a:moveTo>
                  <a:cubicBezTo>
                    <a:pt x="238" y="0"/>
                    <a:pt x="173" y="15"/>
                    <a:pt x="119" y="42"/>
                  </a:cubicBezTo>
                  <a:cubicBezTo>
                    <a:pt x="0" y="131"/>
                    <a:pt x="0" y="220"/>
                    <a:pt x="119" y="310"/>
                  </a:cubicBezTo>
                  <a:cubicBezTo>
                    <a:pt x="179" y="339"/>
                    <a:pt x="253" y="354"/>
                    <a:pt x="328" y="354"/>
                  </a:cubicBezTo>
                  <a:cubicBezTo>
                    <a:pt x="402" y="354"/>
                    <a:pt x="476" y="339"/>
                    <a:pt x="536" y="310"/>
                  </a:cubicBezTo>
                  <a:cubicBezTo>
                    <a:pt x="655" y="220"/>
                    <a:pt x="655" y="131"/>
                    <a:pt x="536" y="71"/>
                  </a:cubicBezTo>
                  <a:cubicBezTo>
                    <a:pt x="470" y="22"/>
                    <a:pt x="387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4757925" y="698500"/>
              <a:ext cx="16400" cy="8950"/>
            </a:xfrm>
            <a:custGeom>
              <a:avLst/>
              <a:gdLst/>
              <a:ahLst/>
              <a:cxnLst/>
              <a:rect l="l" t="t" r="r" b="b"/>
              <a:pathLst>
                <a:path w="656" h="35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34"/>
                    <a:pt x="0" y="224"/>
                    <a:pt x="119" y="313"/>
                  </a:cubicBezTo>
                  <a:cubicBezTo>
                    <a:pt x="179" y="343"/>
                    <a:pt x="253" y="358"/>
                    <a:pt x="328" y="358"/>
                  </a:cubicBezTo>
                  <a:cubicBezTo>
                    <a:pt x="402" y="358"/>
                    <a:pt x="477" y="343"/>
                    <a:pt x="536" y="313"/>
                  </a:cubicBezTo>
                  <a:cubicBezTo>
                    <a:pt x="655" y="224"/>
                    <a:pt x="655" y="13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4731125" y="714125"/>
              <a:ext cx="15650" cy="8950"/>
            </a:xfrm>
            <a:custGeom>
              <a:avLst/>
              <a:gdLst/>
              <a:ahLst/>
              <a:cxnLst/>
              <a:rect l="l" t="t" r="r" b="b"/>
              <a:pathLst>
                <a:path w="626" h="358" extrusionOk="0">
                  <a:moveTo>
                    <a:pt x="313" y="1"/>
                  </a:moveTo>
                  <a:cubicBezTo>
                    <a:pt x="231" y="1"/>
                    <a:pt x="149" y="15"/>
                    <a:pt x="90" y="45"/>
                  </a:cubicBezTo>
                  <a:cubicBezTo>
                    <a:pt x="0" y="135"/>
                    <a:pt x="0" y="224"/>
                    <a:pt x="119" y="313"/>
                  </a:cubicBezTo>
                  <a:cubicBezTo>
                    <a:pt x="164" y="343"/>
                    <a:pt x="239" y="358"/>
                    <a:pt x="317" y="358"/>
                  </a:cubicBezTo>
                  <a:cubicBezTo>
                    <a:pt x="395" y="358"/>
                    <a:pt x="477" y="343"/>
                    <a:pt x="536" y="313"/>
                  </a:cubicBezTo>
                  <a:cubicBezTo>
                    <a:pt x="626" y="224"/>
                    <a:pt x="626" y="135"/>
                    <a:pt x="536" y="45"/>
                  </a:cubicBezTo>
                  <a:cubicBezTo>
                    <a:pt x="477" y="15"/>
                    <a:pt x="39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5051925" y="743900"/>
              <a:ext cx="16425" cy="8775"/>
            </a:xfrm>
            <a:custGeom>
              <a:avLst/>
              <a:gdLst/>
              <a:ahLst/>
              <a:cxnLst/>
              <a:rect l="l" t="t" r="r" b="b"/>
              <a:pathLst>
                <a:path w="657" h="351" extrusionOk="0">
                  <a:moveTo>
                    <a:pt x="329" y="0"/>
                  </a:moveTo>
                  <a:cubicBezTo>
                    <a:pt x="254" y="0"/>
                    <a:pt x="180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80" y="328"/>
                    <a:pt x="254" y="350"/>
                    <a:pt x="329" y="350"/>
                  </a:cubicBezTo>
                  <a:cubicBezTo>
                    <a:pt x="403" y="350"/>
                    <a:pt x="477" y="328"/>
                    <a:pt x="537" y="283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77" y="15"/>
                    <a:pt x="403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5025150" y="759525"/>
              <a:ext cx="16400" cy="8500"/>
            </a:xfrm>
            <a:custGeom>
              <a:avLst/>
              <a:gdLst/>
              <a:ahLst/>
              <a:cxnLst/>
              <a:rect l="l" t="t" r="r" b="b"/>
              <a:pathLst>
                <a:path w="656" h="340" extrusionOk="0">
                  <a:moveTo>
                    <a:pt x="328" y="1"/>
                  </a:moveTo>
                  <a:cubicBezTo>
                    <a:pt x="253" y="1"/>
                    <a:pt x="179" y="16"/>
                    <a:pt x="119" y="45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85" y="316"/>
                    <a:pt x="268" y="340"/>
                    <a:pt x="349" y="340"/>
                  </a:cubicBezTo>
                  <a:cubicBezTo>
                    <a:pt x="416" y="340"/>
                    <a:pt x="482" y="324"/>
                    <a:pt x="536" y="284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4998350" y="77517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4"/>
                    <a:pt x="0" y="223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3"/>
                    <a:pt x="655" y="10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4970800" y="79080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39" y="0"/>
                  </a:moveTo>
                  <a:cubicBezTo>
                    <a:pt x="261" y="0"/>
                    <a:pt x="179" y="15"/>
                    <a:pt x="120" y="45"/>
                  </a:cubicBezTo>
                  <a:cubicBezTo>
                    <a:pt x="1" y="104"/>
                    <a:pt x="1" y="224"/>
                    <a:pt x="120" y="283"/>
                  </a:cubicBezTo>
                  <a:cubicBezTo>
                    <a:pt x="179" y="313"/>
                    <a:pt x="261" y="328"/>
                    <a:pt x="339" y="328"/>
                  </a:cubicBezTo>
                  <a:cubicBezTo>
                    <a:pt x="417" y="328"/>
                    <a:pt x="492" y="313"/>
                    <a:pt x="537" y="283"/>
                  </a:cubicBezTo>
                  <a:cubicBezTo>
                    <a:pt x="656" y="224"/>
                    <a:pt x="656" y="104"/>
                    <a:pt x="537" y="45"/>
                  </a:cubicBezTo>
                  <a:cubicBezTo>
                    <a:pt x="492" y="15"/>
                    <a:pt x="417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4944000" y="80642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4" y="1"/>
                    <a:pt x="179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79" y="313"/>
                    <a:pt x="254" y="328"/>
                    <a:pt x="328" y="328"/>
                  </a:cubicBezTo>
                  <a:cubicBezTo>
                    <a:pt x="403" y="328"/>
                    <a:pt x="477" y="313"/>
                    <a:pt x="537" y="283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77" y="15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4917200" y="82205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4" y="1"/>
                    <a:pt x="180" y="16"/>
                    <a:pt x="120" y="45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80" y="313"/>
                    <a:pt x="254" y="328"/>
                    <a:pt x="328" y="328"/>
                  </a:cubicBezTo>
                  <a:cubicBezTo>
                    <a:pt x="403" y="328"/>
                    <a:pt x="477" y="313"/>
                    <a:pt x="537" y="284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4767600" y="7357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3" y="1"/>
                    <a:pt x="179" y="16"/>
                    <a:pt x="119" y="46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79" y="328"/>
                    <a:pt x="261" y="351"/>
                    <a:pt x="339" y="351"/>
                  </a:cubicBezTo>
                  <a:cubicBezTo>
                    <a:pt x="417" y="351"/>
                    <a:pt x="492" y="328"/>
                    <a:pt x="536" y="284"/>
                  </a:cubicBezTo>
                  <a:cubicBezTo>
                    <a:pt x="655" y="224"/>
                    <a:pt x="655" y="105"/>
                    <a:pt x="536" y="46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4786950" y="7463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17" y="0"/>
                  </a:moveTo>
                  <a:cubicBezTo>
                    <a:pt x="239" y="0"/>
                    <a:pt x="164" y="23"/>
                    <a:pt x="120" y="67"/>
                  </a:cubicBezTo>
                  <a:cubicBezTo>
                    <a:pt x="0" y="127"/>
                    <a:pt x="0" y="246"/>
                    <a:pt x="120" y="305"/>
                  </a:cubicBezTo>
                  <a:cubicBezTo>
                    <a:pt x="164" y="335"/>
                    <a:pt x="239" y="350"/>
                    <a:pt x="317" y="350"/>
                  </a:cubicBezTo>
                  <a:cubicBezTo>
                    <a:pt x="395" y="350"/>
                    <a:pt x="477" y="335"/>
                    <a:pt x="536" y="305"/>
                  </a:cubicBezTo>
                  <a:cubicBezTo>
                    <a:pt x="655" y="246"/>
                    <a:pt x="655" y="127"/>
                    <a:pt x="536" y="67"/>
                  </a:cubicBezTo>
                  <a:cubicBezTo>
                    <a:pt x="477" y="23"/>
                    <a:pt x="395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4805550" y="7573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34"/>
                    <a:pt x="1" y="224"/>
                    <a:pt x="120" y="283"/>
                  </a:cubicBezTo>
                  <a:cubicBezTo>
                    <a:pt x="179" y="328"/>
                    <a:pt x="254" y="350"/>
                    <a:pt x="328" y="350"/>
                  </a:cubicBezTo>
                  <a:cubicBezTo>
                    <a:pt x="403" y="350"/>
                    <a:pt x="477" y="328"/>
                    <a:pt x="537" y="283"/>
                  </a:cubicBezTo>
                  <a:cubicBezTo>
                    <a:pt x="656" y="224"/>
                    <a:pt x="656" y="13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4824175" y="76847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4"/>
                    <a:pt x="0" y="223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3"/>
                    <a:pt x="655" y="10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4842775" y="778875"/>
              <a:ext cx="16400" cy="8975"/>
            </a:xfrm>
            <a:custGeom>
              <a:avLst/>
              <a:gdLst/>
              <a:ahLst/>
              <a:cxnLst/>
              <a:rect l="l" t="t" r="r" b="b"/>
              <a:pathLst>
                <a:path w="656" h="359" extrusionOk="0">
                  <a:moveTo>
                    <a:pt x="328" y="1"/>
                  </a:moveTo>
                  <a:cubicBezTo>
                    <a:pt x="254" y="1"/>
                    <a:pt x="179" y="16"/>
                    <a:pt x="120" y="46"/>
                  </a:cubicBezTo>
                  <a:cubicBezTo>
                    <a:pt x="0" y="135"/>
                    <a:pt x="0" y="224"/>
                    <a:pt x="120" y="314"/>
                  </a:cubicBezTo>
                  <a:cubicBezTo>
                    <a:pt x="179" y="343"/>
                    <a:pt x="254" y="358"/>
                    <a:pt x="328" y="358"/>
                  </a:cubicBezTo>
                  <a:cubicBezTo>
                    <a:pt x="402" y="358"/>
                    <a:pt x="477" y="343"/>
                    <a:pt x="536" y="314"/>
                  </a:cubicBezTo>
                  <a:cubicBezTo>
                    <a:pt x="656" y="224"/>
                    <a:pt x="656" y="135"/>
                    <a:pt x="536" y="46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4862125" y="790050"/>
              <a:ext cx="15650" cy="8200"/>
            </a:xfrm>
            <a:custGeom>
              <a:avLst/>
              <a:gdLst/>
              <a:ahLst/>
              <a:cxnLst/>
              <a:rect l="l" t="t" r="r" b="b"/>
              <a:pathLst>
                <a:path w="626" h="328" extrusionOk="0">
                  <a:moveTo>
                    <a:pt x="313" y="0"/>
                  </a:moveTo>
                  <a:cubicBezTo>
                    <a:pt x="231" y="0"/>
                    <a:pt x="149" y="15"/>
                    <a:pt x="90" y="45"/>
                  </a:cubicBezTo>
                  <a:cubicBezTo>
                    <a:pt x="1" y="105"/>
                    <a:pt x="1" y="224"/>
                    <a:pt x="90" y="283"/>
                  </a:cubicBezTo>
                  <a:cubicBezTo>
                    <a:pt x="149" y="313"/>
                    <a:pt x="231" y="328"/>
                    <a:pt x="313" y="328"/>
                  </a:cubicBezTo>
                  <a:cubicBezTo>
                    <a:pt x="395" y="328"/>
                    <a:pt x="477" y="313"/>
                    <a:pt x="537" y="283"/>
                  </a:cubicBezTo>
                  <a:cubicBezTo>
                    <a:pt x="626" y="224"/>
                    <a:pt x="626" y="105"/>
                    <a:pt x="537" y="45"/>
                  </a:cubicBezTo>
                  <a:cubicBezTo>
                    <a:pt x="477" y="15"/>
                    <a:pt x="39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4880725" y="8006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17" y="1"/>
                  </a:moveTo>
                  <a:cubicBezTo>
                    <a:pt x="239" y="1"/>
                    <a:pt x="165" y="23"/>
                    <a:pt x="120" y="68"/>
                  </a:cubicBezTo>
                  <a:cubicBezTo>
                    <a:pt x="1" y="127"/>
                    <a:pt x="1" y="217"/>
                    <a:pt x="120" y="306"/>
                  </a:cubicBezTo>
                  <a:cubicBezTo>
                    <a:pt x="180" y="336"/>
                    <a:pt x="254" y="351"/>
                    <a:pt x="328" y="351"/>
                  </a:cubicBezTo>
                  <a:cubicBezTo>
                    <a:pt x="403" y="351"/>
                    <a:pt x="477" y="336"/>
                    <a:pt x="537" y="306"/>
                  </a:cubicBezTo>
                  <a:cubicBezTo>
                    <a:pt x="656" y="217"/>
                    <a:pt x="656" y="127"/>
                    <a:pt x="537" y="68"/>
                  </a:cubicBezTo>
                  <a:cubicBezTo>
                    <a:pt x="477" y="23"/>
                    <a:pt x="395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4899350" y="81162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3" y="1"/>
                    <a:pt x="179" y="16"/>
                    <a:pt x="119" y="46"/>
                  </a:cubicBezTo>
                  <a:cubicBezTo>
                    <a:pt x="0" y="105"/>
                    <a:pt x="0" y="224"/>
                    <a:pt x="119" y="284"/>
                  </a:cubicBezTo>
                  <a:cubicBezTo>
                    <a:pt x="179" y="328"/>
                    <a:pt x="253" y="351"/>
                    <a:pt x="328" y="351"/>
                  </a:cubicBezTo>
                  <a:cubicBezTo>
                    <a:pt x="402" y="351"/>
                    <a:pt x="477" y="328"/>
                    <a:pt x="536" y="284"/>
                  </a:cubicBezTo>
                  <a:cubicBezTo>
                    <a:pt x="655" y="224"/>
                    <a:pt x="655" y="105"/>
                    <a:pt x="536" y="46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4722200" y="740375"/>
              <a:ext cx="16400" cy="8750"/>
            </a:xfrm>
            <a:custGeom>
              <a:avLst/>
              <a:gdLst/>
              <a:ahLst/>
              <a:cxnLst/>
              <a:rect l="l" t="t" r="r" b="b"/>
              <a:pathLst>
                <a:path w="656" h="350" extrusionOk="0">
                  <a:moveTo>
                    <a:pt x="328" y="0"/>
                  </a:moveTo>
                  <a:cubicBezTo>
                    <a:pt x="253" y="0"/>
                    <a:pt x="179" y="22"/>
                    <a:pt x="119" y="67"/>
                  </a:cubicBezTo>
                  <a:cubicBezTo>
                    <a:pt x="0" y="127"/>
                    <a:pt x="0" y="216"/>
                    <a:pt x="119" y="305"/>
                  </a:cubicBezTo>
                  <a:cubicBezTo>
                    <a:pt x="179" y="335"/>
                    <a:pt x="253" y="350"/>
                    <a:pt x="328" y="350"/>
                  </a:cubicBezTo>
                  <a:cubicBezTo>
                    <a:pt x="402" y="350"/>
                    <a:pt x="476" y="335"/>
                    <a:pt x="536" y="305"/>
                  </a:cubicBezTo>
                  <a:cubicBezTo>
                    <a:pt x="655" y="216"/>
                    <a:pt x="655" y="127"/>
                    <a:pt x="536" y="67"/>
                  </a:cubicBezTo>
                  <a:cubicBezTo>
                    <a:pt x="476" y="22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4740800" y="7513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0" y="104"/>
                    <a:pt x="0" y="224"/>
                    <a:pt x="120" y="283"/>
                  </a:cubicBezTo>
                  <a:cubicBezTo>
                    <a:pt x="179" y="328"/>
                    <a:pt x="254" y="350"/>
                    <a:pt x="328" y="350"/>
                  </a:cubicBezTo>
                  <a:cubicBezTo>
                    <a:pt x="402" y="350"/>
                    <a:pt x="477" y="328"/>
                    <a:pt x="536" y="283"/>
                  </a:cubicBezTo>
                  <a:cubicBezTo>
                    <a:pt x="655" y="224"/>
                    <a:pt x="655" y="10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4759400" y="7619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23"/>
                    <a:pt x="120" y="68"/>
                  </a:cubicBezTo>
                  <a:cubicBezTo>
                    <a:pt x="1" y="127"/>
                    <a:pt x="1" y="246"/>
                    <a:pt x="120" y="306"/>
                  </a:cubicBezTo>
                  <a:cubicBezTo>
                    <a:pt x="179" y="335"/>
                    <a:pt x="254" y="350"/>
                    <a:pt x="328" y="350"/>
                  </a:cubicBezTo>
                  <a:cubicBezTo>
                    <a:pt x="403" y="350"/>
                    <a:pt x="477" y="335"/>
                    <a:pt x="537" y="306"/>
                  </a:cubicBezTo>
                  <a:cubicBezTo>
                    <a:pt x="656" y="246"/>
                    <a:pt x="656" y="127"/>
                    <a:pt x="537" y="68"/>
                  </a:cubicBezTo>
                  <a:cubicBezTo>
                    <a:pt x="477" y="23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4778750" y="772925"/>
              <a:ext cx="15675" cy="8775"/>
            </a:xfrm>
            <a:custGeom>
              <a:avLst/>
              <a:gdLst/>
              <a:ahLst/>
              <a:cxnLst/>
              <a:rect l="l" t="t" r="r" b="b"/>
              <a:pathLst>
                <a:path w="627" h="351" extrusionOk="0">
                  <a:moveTo>
                    <a:pt x="314" y="1"/>
                  </a:moveTo>
                  <a:cubicBezTo>
                    <a:pt x="232" y="1"/>
                    <a:pt x="150" y="16"/>
                    <a:pt x="90" y="45"/>
                  </a:cubicBezTo>
                  <a:cubicBezTo>
                    <a:pt x="1" y="105"/>
                    <a:pt x="1" y="224"/>
                    <a:pt x="90" y="284"/>
                  </a:cubicBezTo>
                  <a:cubicBezTo>
                    <a:pt x="150" y="328"/>
                    <a:pt x="232" y="351"/>
                    <a:pt x="314" y="351"/>
                  </a:cubicBezTo>
                  <a:cubicBezTo>
                    <a:pt x="395" y="351"/>
                    <a:pt x="477" y="328"/>
                    <a:pt x="537" y="284"/>
                  </a:cubicBezTo>
                  <a:cubicBezTo>
                    <a:pt x="626" y="224"/>
                    <a:pt x="626" y="135"/>
                    <a:pt x="537" y="45"/>
                  </a:cubicBezTo>
                  <a:cubicBezTo>
                    <a:pt x="477" y="16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4797375" y="78410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5"/>
                    <a:pt x="0" y="224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4815975" y="794525"/>
              <a:ext cx="16400" cy="8950"/>
            </a:xfrm>
            <a:custGeom>
              <a:avLst/>
              <a:gdLst/>
              <a:ahLst/>
              <a:cxnLst/>
              <a:rect l="l" t="t" r="r" b="b"/>
              <a:pathLst>
                <a:path w="656" h="358" extrusionOk="0">
                  <a:moveTo>
                    <a:pt x="328" y="0"/>
                  </a:moveTo>
                  <a:cubicBezTo>
                    <a:pt x="254" y="0"/>
                    <a:pt x="179" y="15"/>
                    <a:pt x="120" y="45"/>
                  </a:cubicBezTo>
                  <a:cubicBezTo>
                    <a:pt x="1" y="134"/>
                    <a:pt x="1" y="223"/>
                    <a:pt x="120" y="313"/>
                  </a:cubicBezTo>
                  <a:cubicBezTo>
                    <a:pt x="179" y="343"/>
                    <a:pt x="254" y="357"/>
                    <a:pt x="328" y="357"/>
                  </a:cubicBezTo>
                  <a:cubicBezTo>
                    <a:pt x="403" y="357"/>
                    <a:pt x="477" y="343"/>
                    <a:pt x="537" y="313"/>
                  </a:cubicBezTo>
                  <a:cubicBezTo>
                    <a:pt x="656" y="223"/>
                    <a:pt x="656" y="134"/>
                    <a:pt x="537" y="45"/>
                  </a:cubicBezTo>
                  <a:cubicBezTo>
                    <a:pt x="477" y="15"/>
                    <a:pt x="403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4834575" y="80567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4" y="1"/>
                    <a:pt x="180" y="16"/>
                    <a:pt x="120" y="45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80" y="313"/>
                    <a:pt x="254" y="328"/>
                    <a:pt x="328" y="328"/>
                  </a:cubicBezTo>
                  <a:cubicBezTo>
                    <a:pt x="403" y="328"/>
                    <a:pt x="477" y="313"/>
                    <a:pt x="537" y="284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4853200" y="816175"/>
              <a:ext cx="16400" cy="8875"/>
            </a:xfrm>
            <a:custGeom>
              <a:avLst/>
              <a:gdLst/>
              <a:ahLst/>
              <a:cxnLst/>
              <a:rect l="l" t="t" r="r" b="b"/>
              <a:pathLst>
                <a:path w="656" h="355" extrusionOk="0">
                  <a:moveTo>
                    <a:pt x="315" y="1"/>
                  </a:moveTo>
                  <a:cubicBezTo>
                    <a:pt x="245" y="1"/>
                    <a:pt x="173" y="15"/>
                    <a:pt x="119" y="42"/>
                  </a:cubicBezTo>
                  <a:cubicBezTo>
                    <a:pt x="0" y="132"/>
                    <a:pt x="0" y="221"/>
                    <a:pt x="119" y="310"/>
                  </a:cubicBezTo>
                  <a:cubicBezTo>
                    <a:pt x="179" y="340"/>
                    <a:pt x="261" y="355"/>
                    <a:pt x="339" y="355"/>
                  </a:cubicBezTo>
                  <a:cubicBezTo>
                    <a:pt x="417" y="355"/>
                    <a:pt x="492" y="340"/>
                    <a:pt x="536" y="310"/>
                  </a:cubicBezTo>
                  <a:cubicBezTo>
                    <a:pt x="655" y="221"/>
                    <a:pt x="655" y="132"/>
                    <a:pt x="536" y="72"/>
                  </a:cubicBezTo>
                  <a:cubicBezTo>
                    <a:pt x="487" y="23"/>
                    <a:pt x="402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4872550" y="82727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17" y="0"/>
                  </a:moveTo>
                  <a:cubicBezTo>
                    <a:pt x="239" y="0"/>
                    <a:pt x="164" y="15"/>
                    <a:pt x="120" y="45"/>
                  </a:cubicBezTo>
                  <a:cubicBezTo>
                    <a:pt x="0" y="104"/>
                    <a:pt x="0" y="223"/>
                    <a:pt x="120" y="283"/>
                  </a:cubicBezTo>
                  <a:cubicBezTo>
                    <a:pt x="164" y="313"/>
                    <a:pt x="239" y="328"/>
                    <a:pt x="317" y="328"/>
                  </a:cubicBezTo>
                  <a:cubicBezTo>
                    <a:pt x="395" y="328"/>
                    <a:pt x="477" y="313"/>
                    <a:pt x="536" y="283"/>
                  </a:cubicBezTo>
                  <a:cubicBezTo>
                    <a:pt x="655" y="223"/>
                    <a:pt x="655" y="104"/>
                    <a:pt x="536" y="45"/>
                  </a:cubicBezTo>
                  <a:cubicBezTo>
                    <a:pt x="477" y="15"/>
                    <a:pt x="395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4725900" y="72752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40" y="0"/>
                  </a:moveTo>
                  <a:cubicBezTo>
                    <a:pt x="261" y="0"/>
                    <a:pt x="180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80" y="313"/>
                    <a:pt x="261" y="328"/>
                    <a:pt x="340" y="328"/>
                  </a:cubicBezTo>
                  <a:cubicBezTo>
                    <a:pt x="418" y="328"/>
                    <a:pt x="492" y="313"/>
                    <a:pt x="537" y="283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92" y="15"/>
                    <a:pt x="418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4745275" y="737950"/>
              <a:ext cx="16400" cy="8950"/>
            </a:xfrm>
            <a:custGeom>
              <a:avLst/>
              <a:gdLst/>
              <a:ahLst/>
              <a:cxnLst/>
              <a:rect l="l" t="t" r="r" b="b"/>
              <a:pathLst>
                <a:path w="656" h="358" extrusionOk="0">
                  <a:moveTo>
                    <a:pt x="316" y="0"/>
                  </a:moveTo>
                  <a:cubicBezTo>
                    <a:pt x="238" y="0"/>
                    <a:pt x="164" y="15"/>
                    <a:pt x="119" y="45"/>
                  </a:cubicBezTo>
                  <a:cubicBezTo>
                    <a:pt x="0" y="134"/>
                    <a:pt x="0" y="224"/>
                    <a:pt x="119" y="313"/>
                  </a:cubicBezTo>
                  <a:cubicBezTo>
                    <a:pt x="164" y="343"/>
                    <a:pt x="238" y="358"/>
                    <a:pt x="316" y="358"/>
                  </a:cubicBezTo>
                  <a:cubicBezTo>
                    <a:pt x="395" y="358"/>
                    <a:pt x="476" y="343"/>
                    <a:pt x="536" y="313"/>
                  </a:cubicBezTo>
                  <a:cubicBezTo>
                    <a:pt x="655" y="224"/>
                    <a:pt x="655" y="134"/>
                    <a:pt x="536" y="45"/>
                  </a:cubicBezTo>
                  <a:cubicBezTo>
                    <a:pt x="476" y="15"/>
                    <a:pt x="39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4763875" y="74910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4" y="1"/>
                    <a:pt x="179" y="16"/>
                    <a:pt x="120" y="46"/>
                  </a:cubicBezTo>
                  <a:cubicBezTo>
                    <a:pt x="0" y="105"/>
                    <a:pt x="0" y="224"/>
                    <a:pt x="120" y="284"/>
                  </a:cubicBezTo>
                  <a:cubicBezTo>
                    <a:pt x="179" y="314"/>
                    <a:pt x="254" y="328"/>
                    <a:pt x="328" y="328"/>
                  </a:cubicBezTo>
                  <a:cubicBezTo>
                    <a:pt x="402" y="328"/>
                    <a:pt x="477" y="314"/>
                    <a:pt x="536" y="284"/>
                  </a:cubicBezTo>
                  <a:cubicBezTo>
                    <a:pt x="655" y="224"/>
                    <a:pt x="655" y="105"/>
                    <a:pt x="536" y="46"/>
                  </a:cubicBezTo>
                  <a:cubicBezTo>
                    <a:pt x="477" y="16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4782475" y="759600"/>
              <a:ext cx="16400" cy="8900"/>
            </a:xfrm>
            <a:custGeom>
              <a:avLst/>
              <a:gdLst/>
              <a:ahLst/>
              <a:cxnLst/>
              <a:rect l="l" t="t" r="r" b="b"/>
              <a:pathLst>
                <a:path w="656" h="356" extrusionOk="0">
                  <a:moveTo>
                    <a:pt x="306" y="1"/>
                  </a:moveTo>
                  <a:cubicBezTo>
                    <a:pt x="239" y="1"/>
                    <a:pt x="173" y="16"/>
                    <a:pt x="120" y="42"/>
                  </a:cubicBezTo>
                  <a:cubicBezTo>
                    <a:pt x="1" y="132"/>
                    <a:pt x="1" y="221"/>
                    <a:pt x="120" y="310"/>
                  </a:cubicBezTo>
                  <a:cubicBezTo>
                    <a:pt x="179" y="340"/>
                    <a:pt x="254" y="355"/>
                    <a:pt x="328" y="355"/>
                  </a:cubicBezTo>
                  <a:cubicBezTo>
                    <a:pt x="403" y="355"/>
                    <a:pt x="477" y="340"/>
                    <a:pt x="537" y="310"/>
                  </a:cubicBezTo>
                  <a:cubicBezTo>
                    <a:pt x="656" y="221"/>
                    <a:pt x="656" y="132"/>
                    <a:pt x="537" y="72"/>
                  </a:cubicBezTo>
                  <a:cubicBezTo>
                    <a:pt x="471" y="23"/>
                    <a:pt x="388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4801100" y="77070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05"/>
                    <a:pt x="0" y="224"/>
                    <a:pt x="119" y="283"/>
                  </a:cubicBezTo>
                  <a:cubicBezTo>
                    <a:pt x="179" y="313"/>
                    <a:pt x="253" y="328"/>
                    <a:pt x="328" y="328"/>
                  </a:cubicBezTo>
                  <a:cubicBezTo>
                    <a:pt x="402" y="328"/>
                    <a:pt x="477" y="313"/>
                    <a:pt x="536" y="283"/>
                  </a:cubicBezTo>
                  <a:cubicBezTo>
                    <a:pt x="655" y="224"/>
                    <a:pt x="655" y="105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4820450" y="781300"/>
              <a:ext cx="15650" cy="8775"/>
            </a:xfrm>
            <a:custGeom>
              <a:avLst/>
              <a:gdLst/>
              <a:ahLst/>
              <a:cxnLst/>
              <a:rect l="l" t="t" r="r" b="b"/>
              <a:pathLst>
                <a:path w="626" h="351" extrusionOk="0">
                  <a:moveTo>
                    <a:pt x="313" y="1"/>
                  </a:moveTo>
                  <a:cubicBezTo>
                    <a:pt x="231" y="1"/>
                    <a:pt x="149" y="23"/>
                    <a:pt x="90" y="68"/>
                  </a:cubicBezTo>
                  <a:cubicBezTo>
                    <a:pt x="0" y="127"/>
                    <a:pt x="0" y="246"/>
                    <a:pt x="90" y="306"/>
                  </a:cubicBezTo>
                  <a:cubicBezTo>
                    <a:pt x="149" y="336"/>
                    <a:pt x="231" y="350"/>
                    <a:pt x="313" y="350"/>
                  </a:cubicBezTo>
                  <a:cubicBezTo>
                    <a:pt x="395" y="350"/>
                    <a:pt x="477" y="336"/>
                    <a:pt x="536" y="306"/>
                  </a:cubicBezTo>
                  <a:cubicBezTo>
                    <a:pt x="626" y="246"/>
                    <a:pt x="626" y="127"/>
                    <a:pt x="536" y="68"/>
                  </a:cubicBezTo>
                  <a:cubicBezTo>
                    <a:pt x="477" y="23"/>
                    <a:pt x="39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4839050" y="7922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16"/>
                    <a:pt x="120" y="45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79" y="328"/>
                    <a:pt x="254" y="351"/>
                    <a:pt x="328" y="351"/>
                  </a:cubicBezTo>
                  <a:cubicBezTo>
                    <a:pt x="403" y="351"/>
                    <a:pt x="477" y="328"/>
                    <a:pt x="537" y="284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4857650" y="803150"/>
              <a:ext cx="16400" cy="8500"/>
            </a:xfrm>
            <a:custGeom>
              <a:avLst/>
              <a:gdLst/>
              <a:ahLst/>
              <a:cxnLst/>
              <a:rect l="l" t="t" r="r" b="b"/>
              <a:pathLst>
                <a:path w="656" h="340" extrusionOk="0">
                  <a:moveTo>
                    <a:pt x="307" y="1"/>
                  </a:moveTo>
                  <a:cubicBezTo>
                    <a:pt x="240" y="1"/>
                    <a:pt x="174" y="17"/>
                    <a:pt x="120" y="57"/>
                  </a:cubicBezTo>
                  <a:cubicBezTo>
                    <a:pt x="1" y="117"/>
                    <a:pt x="1" y="236"/>
                    <a:pt x="120" y="295"/>
                  </a:cubicBezTo>
                  <a:cubicBezTo>
                    <a:pt x="180" y="325"/>
                    <a:pt x="254" y="340"/>
                    <a:pt x="328" y="340"/>
                  </a:cubicBezTo>
                  <a:cubicBezTo>
                    <a:pt x="403" y="340"/>
                    <a:pt x="477" y="325"/>
                    <a:pt x="537" y="295"/>
                  </a:cubicBezTo>
                  <a:cubicBezTo>
                    <a:pt x="656" y="236"/>
                    <a:pt x="656" y="117"/>
                    <a:pt x="537" y="57"/>
                  </a:cubicBezTo>
                  <a:cubicBezTo>
                    <a:pt x="472" y="24"/>
                    <a:pt x="38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4876275" y="8138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34"/>
                    <a:pt x="0" y="224"/>
                    <a:pt x="119" y="283"/>
                  </a:cubicBezTo>
                  <a:cubicBezTo>
                    <a:pt x="179" y="328"/>
                    <a:pt x="253" y="350"/>
                    <a:pt x="328" y="350"/>
                  </a:cubicBezTo>
                  <a:cubicBezTo>
                    <a:pt x="402" y="350"/>
                    <a:pt x="477" y="328"/>
                    <a:pt x="536" y="283"/>
                  </a:cubicBezTo>
                  <a:cubicBezTo>
                    <a:pt x="655" y="224"/>
                    <a:pt x="655" y="13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4894875" y="825025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39" y="1"/>
                  </a:moveTo>
                  <a:cubicBezTo>
                    <a:pt x="261" y="1"/>
                    <a:pt x="179" y="16"/>
                    <a:pt x="120" y="46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79" y="313"/>
                    <a:pt x="261" y="328"/>
                    <a:pt x="339" y="328"/>
                  </a:cubicBezTo>
                  <a:cubicBezTo>
                    <a:pt x="418" y="328"/>
                    <a:pt x="492" y="313"/>
                    <a:pt x="537" y="284"/>
                  </a:cubicBezTo>
                  <a:cubicBezTo>
                    <a:pt x="656" y="224"/>
                    <a:pt x="656" y="105"/>
                    <a:pt x="537" y="46"/>
                  </a:cubicBezTo>
                  <a:cubicBezTo>
                    <a:pt x="492" y="16"/>
                    <a:pt x="418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4911250" y="631500"/>
              <a:ext cx="16400" cy="8225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328" y="1"/>
                  </a:moveTo>
                  <a:cubicBezTo>
                    <a:pt x="254" y="1"/>
                    <a:pt x="179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79" y="313"/>
                    <a:pt x="254" y="328"/>
                    <a:pt x="328" y="328"/>
                  </a:cubicBezTo>
                  <a:cubicBezTo>
                    <a:pt x="403" y="328"/>
                    <a:pt x="477" y="313"/>
                    <a:pt x="537" y="283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77" y="15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4929875" y="641925"/>
              <a:ext cx="16400" cy="8950"/>
            </a:xfrm>
            <a:custGeom>
              <a:avLst/>
              <a:gdLst/>
              <a:ahLst/>
              <a:cxnLst/>
              <a:rect l="l" t="t" r="r" b="b"/>
              <a:pathLst>
                <a:path w="656" h="358" extrusionOk="0">
                  <a:moveTo>
                    <a:pt x="328" y="0"/>
                  </a:moveTo>
                  <a:cubicBezTo>
                    <a:pt x="253" y="0"/>
                    <a:pt x="179" y="15"/>
                    <a:pt x="119" y="45"/>
                  </a:cubicBezTo>
                  <a:cubicBezTo>
                    <a:pt x="0" y="134"/>
                    <a:pt x="0" y="224"/>
                    <a:pt x="119" y="313"/>
                  </a:cubicBezTo>
                  <a:cubicBezTo>
                    <a:pt x="179" y="343"/>
                    <a:pt x="253" y="358"/>
                    <a:pt x="328" y="358"/>
                  </a:cubicBezTo>
                  <a:cubicBezTo>
                    <a:pt x="402" y="358"/>
                    <a:pt x="476" y="343"/>
                    <a:pt x="536" y="313"/>
                  </a:cubicBezTo>
                  <a:cubicBezTo>
                    <a:pt x="655" y="224"/>
                    <a:pt x="655" y="134"/>
                    <a:pt x="536" y="45"/>
                  </a:cubicBezTo>
                  <a:cubicBezTo>
                    <a:pt x="476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4948475" y="65310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328" y="0"/>
                  </a:moveTo>
                  <a:cubicBezTo>
                    <a:pt x="253" y="0"/>
                    <a:pt x="179" y="15"/>
                    <a:pt x="120" y="45"/>
                  </a:cubicBezTo>
                  <a:cubicBezTo>
                    <a:pt x="0" y="104"/>
                    <a:pt x="0" y="223"/>
                    <a:pt x="120" y="283"/>
                  </a:cubicBezTo>
                  <a:cubicBezTo>
                    <a:pt x="179" y="313"/>
                    <a:pt x="261" y="328"/>
                    <a:pt x="339" y="328"/>
                  </a:cubicBezTo>
                  <a:cubicBezTo>
                    <a:pt x="417" y="328"/>
                    <a:pt x="492" y="313"/>
                    <a:pt x="536" y="283"/>
                  </a:cubicBezTo>
                  <a:cubicBezTo>
                    <a:pt x="655" y="223"/>
                    <a:pt x="655" y="104"/>
                    <a:pt x="536" y="45"/>
                  </a:cubicBezTo>
                  <a:cubicBezTo>
                    <a:pt x="477" y="15"/>
                    <a:pt x="402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4967825" y="66370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17" y="0"/>
                  </a:moveTo>
                  <a:cubicBezTo>
                    <a:pt x="239" y="0"/>
                    <a:pt x="164" y="23"/>
                    <a:pt x="120" y="67"/>
                  </a:cubicBezTo>
                  <a:cubicBezTo>
                    <a:pt x="1" y="127"/>
                    <a:pt x="1" y="216"/>
                    <a:pt x="120" y="306"/>
                  </a:cubicBezTo>
                  <a:cubicBezTo>
                    <a:pt x="164" y="335"/>
                    <a:pt x="239" y="350"/>
                    <a:pt x="317" y="350"/>
                  </a:cubicBezTo>
                  <a:cubicBezTo>
                    <a:pt x="395" y="350"/>
                    <a:pt x="477" y="335"/>
                    <a:pt x="536" y="306"/>
                  </a:cubicBezTo>
                  <a:cubicBezTo>
                    <a:pt x="656" y="216"/>
                    <a:pt x="656" y="127"/>
                    <a:pt x="536" y="67"/>
                  </a:cubicBezTo>
                  <a:cubicBezTo>
                    <a:pt x="477" y="23"/>
                    <a:pt x="395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4986425" y="6746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80" y="15"/>
                    <a:pt x="120" y="45"/>
                  </a:cubicBezTo>
                  <a:cubicBezTo>
                    <a:pt x="1" y="105"/>
                    <a:pt x="1" y="224"/>
                    <a:pt x="120" y="283"/>
                  </a:cubicBezTo>
                  <a:cubicBezTo>
                    <a:pt x="180" y="328"/>
                    <a:pt x="254" y="350"/>
                    <a:pt x="328" y="350"/>
                  </a:cubicBezTo>
                  <a:cubicBezTo>
                    <a:pt x="403" y="350"/>
                    <a:pt x="477" y="328"/>
                    <a:pt x="537" y="283"/>
                  </a:cubicBezTo>
                  <a:cubicBezTo>
                    <a:pt x="656" y="224"/>
                    <a:pt x="656" y="105"/>
                    <a:pt x="537" y="45"/>
                  </a:cubicBezTo>
                  <a:cubicBezTo>
                    <a:pt x="477" y="15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5005050" y="685275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3" y="1"/>
                    <a:pt x="179" y="23"/>
                    <a:pt x="119" y="68"/>
                  </a:cubicBezTo>
                  <a:cubicBezTo>
                    <a:pt x="0" y="127"/>
                    <a:pt x="0" y="246"/>
                    <a:pt x="119" y="306"/>
                  </a:cubicBezTo>
                  <a:cubicBezTo>
                    <a:pt x="179" y="336"/>
                    <a:pt x="253" y="351"/>
                    <a:pt x="328" y="351"/>
                  </a:cubicBezTo>
                  <a:cubicBezTo>
                    <a:pt x="402" y="351"/>
                    <a:pt x="477" y="336"/>
                    <a:pt x="536" y="306"/>
                  </a:cubicBezTo>
                  <a:cubicBezTo>
                    <a:pt x="655" y="246"/>
                    <a:pt x="655" y="127"/>
                    <a:pt x="536" y="68"/>
                  </a:cubicBezTo>
                  <a:cubicBezTo>
                    <a:pt x="477" y="23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5023650" y="696250"/>
              <a:ext cx="16400" cy="8775"/>
            </a:xfrm>
            <a:custGeom>
              <a:avLst/>
              <a:gdLst/>
              <a:ahLst/>
              <a:cxnLst/>
              <a:rect l="l" t="t" r="r" b="b"/>
              <a:pathLst>
                <a:path w="656" h="351" extrusionOk="0">
                  <a:moveTo>
                    <a:pt x="328" y="1"/>
                  </a:moveTo>
                  <a:cubicBezTo>
                    <a:pt x="254" y="1"/>
                    <a:pt x="179" y="16"/>
                    <a:pt x="120" y="46"/>
                  </a:cubicBezTo>
                  <a:cubicBezTo>
                    <a:pt x="1" y="105"/>
                    <a:pt x="1" y="224"/>
                    <a:pt x="120" y="284"/>
                  </a:cubicBezTo>
                  <a:cubicBezTo>
                    <a:pt x="179" y="328"/>
                    <a:pt x="254" y="351"/>
                    <a:pt x="328" y="351"/>
                  </a:cubicBezTo>
                  <a:cubicBezTo>
                    <a:pt x="403" y="351"/>
                    <a:pt x="477" y="328"/>
                    <a:pt x="537" y="284"/>
                  </a:cubicBezTo>
                  <a:cubicBezTo>
                    <a:pt x="656" y="224"/>
                    <a:pt x="656" y="135"/>
                    <a:pt x="537" y="46"/>
                  </a:cubicBezTo>
                  <a:cubicBezTo>
                    <a:pt x="477" y="16"/>
                    <a:pt x="40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5043000" y="707425"/>
              <a:ext cx="15650" cy="8225"/>
            </a:xfrm>
            <a:custGeom>
              <a:avLst/>
              <a:gdLst/>
              <a:ahLst/>
              <a:cxnLst/>
              <a:rect l="l" t="t" r="r" b="b"/>
              <a:pathLst>
                <a:path w="626" h="329" extrusionOk="0">
                  <a:moveTo>
                    <a:pt x="310" y="1"/>
                  </a:moveTo>
                  <a:cubicBezTo>
                    <a:pt x="231" y="1"/>
                    <a:pt x="150" y="15"/>
                    <a:pt x="90" y="45"/>
                  </a:cubicBezTo>
                  <a:cubicBezTo>
                    <a:pt x="1" y="105"/>
                    <a:pt x="1" y="224"/>
                    <a:pt x="90" y="283"/>
                  </a:cubicBezTo>
                  <a:cubicBezTo>
                    <a:pt x="150" y="313"/>
                    <a:pt x="231" y="328"/>
                    <a:pt x="313" y="328"/>
                  </a:cubicBezTo>
                  <a:cubicBezTo>
                    <a:pt x="395" y="328"/>
                    <a:pt x="477" y="313"/>
                    <a:pt x="537" y="283"/>
                  </a:cubicBezTo>
                  <a:cubicBezTo>
                    <a:pt x="626" y="224"/>
                    <a:pt x="626" y="105"/>
                    <a:pt x="507" y="45"/>
                  </a:cubicBezTo>
                  <a:cubicBezTo>
                    <a:pt x="462" y="15"/>
                    <a:pt x="388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5061625" y="717850"/>
              <a:ext cx="16400" cy="8950"/>
            </a:xfrm>
            <a:custGeom>
              <a:avLst/>
              <a:gdLst/>
              <a:ahLst/>
              <a:cxnLst/>
              <a:rect l="l" t="t" r="r" b="b"/>
              <a:pathLst>
                <a:path w="656" h="358" extrusionOk="0">
                  <a:moveTo>
                    <a:pt x="316" y="0"/>
                  </a:moveTo>
                  <a:cubicBezTo>
                    <a:pt x="238" y="0"/>
                    <a:pt x="164" y="15"/>
                    <a:pt x="119" y="45"/>
                  </a:cubicBezTo>
                  <a:cubicBezTo>
                    <a:pt x="0" y="134"/>
                    <a:pt x="0" y="224"/>
                    <a:pt x="119" y="313"/>
                  </a:cubicBezTo>
                  <a:cubicBezTo>
                    <a:pt x="179" y="343"/>
                    <a:pt x="253" y="358"/>
                    <a:pt x="328" y="358"/>
                  </a:cubicBezTo>
                  <a:cubicBezTo>
                    <a:pt x="402" y="358"/>
                    <a:pt x="476" y="343"/>
                    <a:pt x="536" y="313"/>
                  </a:cubicBezTo>
                  <a:cubicBezTo>
                    <a:pt x="655" y="224"/>
                    <a:pt x="655" y="134"/>
                    <a:pt x="536" y="45"/>
                  </a:cubicBezTo>
                  <a:cubicBezTo>
                    <a:pt x="476" y="15"/>
                    <a:pt x="39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5125625" y="115037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33" y="1"/>
                  </a:moveTo>
                  <a:cubicBezTo>
                    <a:pt x="298" y="1"/>
                    <a:pt x="257" y="14"/>
                    <a:pt x="209" y="43"/>
                  </a:cubicBezTo>
                  <a:cubicBezTo>
                    <a:pt x="90" y="102"/>
                    <a:pt x="1" y="281"/>
                    <a:pt x="1" y="430"/>
                  </a:cubicBezTo>
                  <a:cubicBezTo>
                    <a:pt x="1" y="540"/>
                    <a:pt x="50" y="602"/>
                    <a:pt x="124" y="602"/>
                  </a:cubicBezTo>
                  <a:cubicBezTo>
                    <a:pt x="149" y="602"/>
                    <a:pt x="178" y="594"/>
                    <a:pt x="209" y="579"/>
                  </a:cubicBezTo>
                  <a:cubicBezTo>
                    <a:pt x="358" y="489"/>
                    <a:pt x="447" y="311"/>
                    <a:pt x="447" y="162"/>
                  </a:cubicBezTo>
                  <a:cubicBezTo>
                    <a:pt x="447" y="61"/>
                    <a:pt x="406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5104775" y="1162300"/>
              <a:ext cx="11200" cy="15025"/>
            </a:xfrm>
            <a:custGeom>
              <a:avLst/>
              <a:gdLst/>
              <a:ahLst/>
              <a:cxnLst/>
              <a:rect l="l" t="t" r="r" b="b"/>
              <a:pathLst>
                <a:path w="448" h="601" extrusionOk="0">
                  <a:moveTo>
                    <a:pt x="343" y="0"/>
                  </a:moveTo>
                  <a:cubicBezTo>
                    <a:pt x="312" y="0"/>
                    <a:pt x="277" y="14"/>
                    <a:pt x="239" y="42"/>
                  </a:cubicBezTo>
                  <a:cubicBezTo>
                    <a:pt x="90" y="102"/>
                    <a:pt x="1" y="280"/>
                    <a:pt x="1" y="429"/>
                  </a:cubicBezTo>
                  <a:cubicBezTo>
                    <a:pt x="1" y="540"/>
                    <a:pt x="50" y="601"/>
                    <a:pt x="136" y="601"/>
                  </a:cubicBezTo>
                  <a:cubicBezTo>
                    <a:pt x="166" y="601"/>
                    <a:pt x="201" y="594"/>
                    <a:pt x="239" y="578"/>
                  </a:cubicBezTo>
                  <a:cubicBezTo>
                    <a:pt x="358" y="489"/>
                    <a:pt x="448" y="310"/>
                    <a:pt x="448" y="161"/>
                  </a:cubicBezTo>
                  <a:cubicBezTo>
                    <a:pt x="448" y="60"/>
                    <a:pt x="406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5083950" y="117420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9" y="1"/>
                  </a:moveTo>
                  <a:cubicBezTo>
                    <a:pt x="315" y="1"/>
                    <a:pt x="277" y="14"/>
                    <a:pt x="238" y="43"/>
                  </a:cubicBezTo>
                  <a:cubicBezTo>
                    <a:pt x="90" y="102"/>
                    <a:pt x="0" y="281"/>
                    <a:pt x="0" y="430"/>
                  </a:cubicBezTo>
                  <a:cubicBezTo>
                    <a:pt x="0" y="540"/>
                    <a:pt x="49" y="601"/>
                    <a:pt x="136" y="601"/>
                  </a:cubicBezTo>
                  <a:cubicBezTo>
                    <a:pt x="166" y="601"/>
                    <a:pt x="200" y="594"/>
                    <a:pt x="238" y="579"/>
                  </a:cubicBezTo>
                  <a:cubicBezTo>
                    <a:pt x="358" y="489"/>
                    <a:pt x="477" y="311"/>
                    <a:pt x="477" y="162"/>
                  </a:cubicBezTo>
                  <a:cubicBezTo>
                    <a:pt x="477" y="61"/>
                    <a:pt x="422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5063100" y="118610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9" y="1"/>
                  </a:moveTo>
                  <a:cubicBezTo>
                    <a:pt x="315" y="1"/>
                    <a:pt x="277" y="14"/>
                    <a:pt x="239" y="43"/>
                  </a:cubicBezTo>
                  <a:cubicBezTo>
                    <a:pt x="120" y="103"/>
                    <a:pt x="1" y="281"/>
                    <a:pt x="1" y="430"/>
                  </a:cubicBezTo>
                  <a:cubicBezTo>
                    <a:pt x="1" y="540"/>
                    <a:pt x="66" y="602"/>
                    <a:pt x="149" y="602"/>
                  </a:cubicBezTo>
                  <a:cubicBezTo>
                    <a:pt x="177" y="602"/>
                    <a:pt x="208" y="594"/>
                    <a:pt x="239" y="579"/>
                  </a:cubicBezTo>
                  <a:cubicBezTo>
                    <a:pt x="358" y="490"/>
                    <a:pt x="477" y="311"/>
                    <a:pt x="477" y="162"/>
                  </a:cubicBezTo>
                  <a:cubicBezTo>
                    <a:pt x="477" y="61"/>
                    <a:pt x="422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5042250" y="11980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50" y="0"/>
                  </a:moveTo>
                  <a:cubicBezTo>
                    <a:pt x="315" y="0"/>
                    <a:pt x="277" y="14"/>
                    <a:pt x="239" y="42"/>
                  </a:cubicBezTo>
                  <a:cubicBezTo>
                    <a:pt x="120" y="102"/>
                    <a:pt x="1" y="281"/>
                    <a:pt x="1" y="429"/>
                  </a:cubicBezTo>
                  <a:cubicBezTo>
                    <a:pt x="1" y="540"/>
                    <a:pt x="66" y="601"/>
                    <a:pt x="149" y="601"/>
                  </a:cubicBezTo>
                  <a:cubicBezTo>
                    <a:pt x="178" y="601"/>
                    <a:pt x="208" y="594"/>
                    <a:pt x="239" y="578"/>
                  </a:cubicBezTo>
                  <a:cubicBezTo>
                    <a:pt x="358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5022175" y="120992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32" y="1"/>
                  </a:moveTo>
                  <a:cubicBezTo>
                    <a:pt x="298" y="1"/>
                    <a:pt x="256" y="14"/>
                    <a:pt x="208" y="43"/>
                  </a:cubicBezTo>
                  <a:cubicBezTo>
                    <a:pt x="89" y="102"/>
                    <a:pt x="0" y="281"/>
                    <a:pt x="0" y="430"/>
                  </a:cubicBezTo>
                  <a:cubicBezTo>
                    <a:pt x="0" y="540"/>
                    <a:pt x="49" y="601"/>
                    <a:pt x="123" y="601"/>
                  </a:cubicBezTo>
                  <a:cubicBezTo>
                    <a:pt x="149" y="601"/>
                    <a:pt x="178" y="594"/>
                    <a:pt x="208" y="579"/>
                  </a:cubicBezTo>
                  <a:cubicBezTo>
                    <a:pt x="357" y="489"/>
                    <a:pt x="447" y="311"/>
                    <a:pt x="447" y="162"/>
                  </a:cubicBezTo>
                  <a:cubicBezTo>
                    <a:pt x="447" y="61"/>
                    <a:pt x="405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5001325" y="1221850"/>
              <a:ext cx="11175" cy="15025"/>
            </a:xfrm>
            <a:custGeom>
              <a:avLst/>
              <a:gdLst/>
              <a:ahLst/>
              <a:cxnLst/>
              <a:rect l="l" t="t" r="r" b="b"/>
              <a:pathLst>
                <a:path w="447" h="601" extrusionOk="0">
                  <a:moveTo>
                    <a:pt x="342" y="0"/>
                  </a:moveTo>
                  <a:cubicBezTo>
                    <a:pt x="312" y="0"/>
                    <a:pt x="277" y="13"/>
                    <a:pt x="239" y="42"/>
                  </a:cubicBezTo>
                  <a:cubicBezTo>
                    <a:pt x="90" y="102"/>
                    <a:pt x="0" y="280"/>
                    <a:pt x="0" y="429"/>
                  </a:cubicBezTo>
                  <a:cubicBezTo>
                    <a:pt x="0" y="540"/>
                    <a:pt x="49" y="601"/>
                    <a:pt x="136" y="601"/>
                  </a:cubicBezTo>
                  <a:cubicBezTo>
                    <a:pt x="166" y="601"/>
                    <a:pt x="200" y="593"/>
                    <a:pt x="239" y="578"/>
                  </a:cubicBezTo>
                  <a:cubicBezTo>
                    <a:pt x="358" y="489"/>
                    <a:pt x="447" y="310"/>
                    <a:pt x="447" y="161"/>
                  </a:cubicBezTo>
                  <a:cubicBezTo>
                    <a:pt x="447" y="60"/>
                    <a:pt x="406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4980475" y="1234225"/>
              <a:ext cx="11950" cy="14575"/>
            </a:xfrm>
            <a:custGeom>
              <a:avLst/>
              <a:gdLst/>
              <a:ahLst/>
              <a:cxnLst/>
              <a:rect l="l" t="t" r="r" b="b"/>
              <a:pathLst>
                <a:path w="478" h="583" extrusionOk="0">
                  <a:moveTo>
                    <a:pt x="332" y="0"/>
                  </a:moveTo>
                  <a:cubicBezTo>
                    <a:pt x="303" y="0"/>
                    <a:pt x="271" y="8"/>
                    <a:pt x="239" y="23"/>
                  </a:cubicBezTo>
                  <a:cubicBezTo>
                    <a:pt x="90" y="113"/>
                    <a:pt x="1" y="291"/>
                    <a:pt x="1" y="411"/>
                  </a:cubicBezTo>
                  <a:cubicBezTo>
                    <a:pt x="1" y="521"/>
                    <a:pt x="50" y="582"/>
                    <a:pt x="136" y="582"/>
                  </a:cubicBezTo>
                  <a:cubicBezTo>
                    <a:pt x="166" y="582"/>
                    <a:pt x="200" y="575"/>
                    <a:pt x="239" y="559"/>
                  </a:cubicBezTo>
                  <a:cubicBezTo>
                    <a:pt x="358" y="470"/>
                    <a:pt x="477" y="291"/>
                    <a:pt x="477" y="143"/>
                  </a:cubicBezTo>
                  <a:cubicBezTo>
                    <a:pt x="477" y="55"/>
                    <a:pt x="413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4959650" y="1246150"/>
              <a:ext cx="11925" cy="14575"/>
            </a:xfrm>
            <a:custGeom>
              <a:avLst/>
              <a:gdLst/>
              <a:ahLst/>
              <a:cxnLst/>
              <a:rect l="l" t="t" r="r" b="b"/>
              <a:pathLst>
                <a:path w="477" h="583" extrusionOk="0">
                  <a:moveTo>
                    <a:pt x="328" y="0"/>
                  </a:moveTo>
                  <a:cubicBezTo>
                    <a:pt x="300" y="0"/>
                    <a:pt x="269" y="8"/>
                    <a:pt x="238" y="23"/>
                  </a:cubicBezTo>
                  <a:cubicBezTo>
                    <a:pt x="119" y="112"/>
                    <a:pt x="0" y="291"/>
                    <a:pt x="0" y="440"/>
                  </a:cubicBezTo>
                  <a:cubicBezTo>
                    <a:pt x="0" y="527"/>
                    <a:pt x="64" y="582"/>
                    <a:pt x="145" y="582"/>
                  </a:cubicBezTo>
                  <a:cubicBezTo>
                    <a:pt x="174" y="582"/>
                    <a:pt x="206" y="575"/>
                    <a:pt x="238" y="559"/>
                  </a:cubicBezTo>
                  <a:cubicBezTo>
                    <a:pt x="357" y="469"/>
                    <a:pt x="476" y="291"/>
                    <a:pt x="476" y="172"/>
                  </a:cubicBezTo>
                  <a:cubicBezTo>
                    <a:pt x="476" y="61"/>
                    <a:pt x="411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4938800" y="125805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29" y="0"/>
                  </a:moveTo>
                  <a:cubicBezTo>
                    <a:pt x="300" y="0"/>
                    <a:pt x="269" y="8"/>
                    <a:pt x="239" y="23"/>
                  </a:cubicBezTo>
                  <a:cubicBezTo>
                    <a:pt x="119" y="113"/>
                    <a:pt x="0" y="291"/>
                    <a:pt x="0" y="440"/>
                  </a:cubicBezTo>
                  <a:cubicBezTo>
                    <a:pt x="0" y="541"/>
                    <a:pt x="55" y="601"/>
                    <a:pt x="128" y="601"/>
                  </a:cubicBezTo>
                  <a:cubicBezTo>
                    <a:pt x="162" y="601"/>
                    <a:pt x="200" y="588"/>
                    <a:pt x="239" y="559"/>
                  </a:cubicBezTo>
                  <a:cubicBezTo>
                    <a:pt x="358" y="500"/>
                    <a:pt x="477" y="321"/>
                    <a:pt x="477" y="172"/>
                  </a:cubicBezTo>
                  <a:cubicBezTo>
                    <a:pt x="477" y="62"/>
                    <a:pt x="411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5115200" y="117345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33" y="1"/>
                  </a:moveTo>
                  <a:cubicBezTo>
                    <a:pt x="299" y="1"/>
                    <a:pt x="257" y="14"/>
                    <a:pt x="209" y="43"/>
                  </a:cubicBezTo>
                  <a:cubicBezTo>
                    <a:pt x="90" y="102"/>
                    <a:pt x="1" y="281"/>
                    <a:pt x="1" y="430"/>
                  </a:cubicBezTo>
                  <a:cubicBezTo>
                    <a:pt x="1" y="540"/>
                    <a:pt x="50" y="602"/>
                    <a:pt x="124" y="602"/>
                  </a:cubicBezTo>
                  <a:cubicBezTo>
                    <a:pt x="150" y="602"/>
                    <a:pt x="178" y="594"/>
                    <a:pt x="209" y="579"/>
                  </a:cubicBezTo>
                  <a:cubicBezTo>
                    <a:pt x="358" y="489"/>
                    <a:pt x="447" y="311"/>
                    <a:pt x="447" y="162"/>
                  </a:cubicBezTo>
                  <a:cubicBezTo>
                    <a:pt x="447" y="61"/>
                    <a:pt x="406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5094375" y="1185375"/>
              <a:ext cx="11175" cy="15025"/>
            </a:xfrm>
            <a:custGeom>
              <a:avLst/>
              <a:gdLst/>
              <a:ahLst/>
              <a:cxnLst/>
              <a:rect l="l" t="t" r="r" b="b"/>
              <a:pathLst>
                <a:path w="447" h="601" extrusionOk="0">
                  <a:moveTo>
                    <a:pt x="342" y="0"/>
                  </a:moveTo>
                  <a:cubicBezTo>
                    <a:pt x="312" y="0"/>
                    <a:pt x="276" y="14"/>
                    <a:pt x="238" y="42"/>
                  </a:cubicBezTo>
                  <a:cubicBezTo>
                    <a:pt x="89" y="102"/>
                    <a:pt x="0" y="280"/>
                    <a:pt x="0" y="429"/>
                  </a:cubicBezTo>
                  <a:cubicBezTo>
                    <a:pt x="0" y="540"/>
                    <a:pt x="49" y="601"/>
                    <a:pt x="135" y="601"/>
                  </a:cubicBezTo>
                  <a:cubicBezTo>
                    <a:pt x="165" y="601"/>
                    <a:pt x="200" y="594"/>
                    <a:pt x="238" y="578"/>
                  </a:cubicBezTo>
                  <a:cubicBezTo>
                    <a:pt x="357" y="489"/>
                    <a:pt x="447" y="310"/>
                    <a:pt x="447" y="161"/>
                  </a:cubicBezTo>
                  <a:cubicBezTo>
                    <a:pt x="447" y="60"/>
                    <a:pt x="405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5073525" y="11972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9" y="1"/>
                  </a:moveTo>
                  <a:cubicBezTo>
                    <a:pt x="315" y="1"/>
                    <a:pt x="277" y="14"/>
                    <a:pt x="239" y="43"/>
                  </a:cubicBezTo>
                  <a:cubicBezTo>
                    <a:pt x="120" y="102"/>
                    <a:pt x="0" y="281"/>
                    <a:pt x="0" y="430"/>
                  </a:cubicBezTo>
                  <a:cubicBezTo>
                    <a:pt x="0" y="540"/>
                    <a:pt x="66" y="601"/>
                    <a:pt x="148" y="601"/>
                  </a:cubicBezTo>
                  <a:cubicBezTo>
                    <a:pt x="177" y="601"/>
                    <a:pt x="208" y="594"/>
                    <a:pt x="239" y="579"/>
                  </a:cubicBezTo>
                  <a:cubicBezTo>
                    <a:pt x="358" y="489"/>
                    <a:pt x="477" y="311"/>
                    <a:pt x="477" y="162"/>
                  </a:cubicBezTo>
                  <a:cubicBezTo>
                    <a:pt x="477" y="61"/>
                    <a:pt x="422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5052675" y="120917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50" y="1"/>
                  </a:moveTo>
                  <a:cubicBezTo>
                    <a:pt x="315" y="1"/>
                    <a:pt x="277" y="14"/>
                    <a:pt x="239" y="43"/>
                  </a:cubicBezTo>
                  <a:cubicBezTo>
                    <a:pt x="120" y="103"/>
                    <a:pt x="1" y="281"/>
                    <a:pt x="1" y="430"/>
                  </a:cubicBezTo>
                  <a:cubicBezTo>
                    <a:pt x="1" y="540"/>
                    <a:pt x="66" y="602"/>
                    <a:pt x="149" y="602"/>
                  </a:cubicBezTo>
                  <a:cubicBezTo>
                    <a:pt x="177" y="602"/>
                    <a:pt x="208" y="594"/>
                    <a:pt x="239" y="579"/>
                  </a:cubicBezTo>
                  <a:cubicBezTo>
                    <a:pt x="358" y="490"/>
                    <a:pt x="477" y="311"/>
                    <a:pt x="477" y="162"/>
                  </a:cubicBezTo>
                  <a:cubicBezTo>
                    <a:pt x="477" y="61"/>
                    <a:pt x="422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5031850" y="1221425"/>
              <a:ext cx="11925" cy="14725"/>
            </a:xfrm>
            <a:custGeom>
              <a:avLst/>
              <a:gdLst/>
              <a:ahLst/>
              <a:cxnLst/>
              <a:rect l="l" t="t" r="r" b="b"/>
              <a:pathLst>
                <a:path w="477" h="589" extrusionOk="0">
                  <a:moveTo>
                    <a:pt x="361" y="1"/>
                  </a:moveTo>
                  <a:cubicBezTo>
                    <a:pt x="327" y="1"/>
                    <a:pt x="285" y="10"/>
                    <a:pt x="238" y="29"/>
                  </a:cubicBezTo>
                  <a:cubicBezTo>
                    <a:pt x="119" y="89"/>
                    <a:pt x="0" y="297"/>
                    <a:pt x="0" y="416"/>
                  </a:cubicBezTo>
                  <a:cubicBezTo>
                    <a:pt x="0" y="527"/>
                    <a:pt x="66" y="588"/>
                    <a:pt x="148" y="588"/>
                  </a:cubicBezTo>
                  <a:cubicBezTo>
                    <a:pt x="177" y="588"/>
                    <a:pt x="208" y="581"/>
                    <a:pt x="238" y="565"/>
                  </a:cubicBezTo>
                  <a:cubicBezTo>
                    <a:pt x="387" y="476"/>
                    <a:pt x="476" y="297"/>
                    <a:pt x="476" y="148"/>
                  </a:cubicBezTo>
                  <a:cubicBezTo>
                    <a:pt x="476" y="47"/>
                    <a:pt x="435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5011750" y="1233475"/>
              <a:ext cx="11175" cy="14575"/>
            </a:xfrm>
            <a:custGeom>
              <a:avLst/>
              <a:gdLst/>
              <a:ahLst/>
              <a:cxnLst/>
              <a:rect l="l" t="t" r="r" b="b"/>
              <a:pathLst>
                <a:path w="447" h="583" extrusionOk="0">
                  <a:moveTo>
                    <a:pt x="315" y="0"/>
                  </a:moveTo>
                  <a:cubicBezTo>
                    <a:pt x="284" y="0"/>
                    <a:pt x="249" y="8"/>
                    <a:pt x="209" y="24"/>
                  </a:cubicBezTo>
                  <a:cubicBezTo>
                    <a:pt x="90" y="113"/>
                    <a:pt x="0" y="292"/>
                    <a:pt x="0" y="411"/>
                  </a:cubicBezTo>
                  <a:cubicBezTo>
                    <a:pt x="0" y="521"/>
                    <a:pt x="49" y="582"/>
                    <a:pt x="123" y="582"/>
                  </a:cubicBezTo>
                  <a:cubicBezTo>
                    <a:pt x="149" y="582"/>
                    <a:pt x="178" y="575"/>
                    <a:pt x="209" y="560"/>
                  </a:cubicBezTo>
                  <a:cubicBezTo>
                    <a:pt x="357" y="470"/>
                    <a:pt x="447" y="292"/>
                    <a:pt x="447" y="143"/>
                  </a:cubicBezTo>
                  <a:cubicBezTo>
                    <a:pt x="447" y="56"/>
                    <a:pt x="399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4990900" y="1245400"/>
              <a:ext cx="11200" cy="14575"/>
            </a:xfrm>
            <a:custGeom>
              <a:avLst/>
              <a:gdLst/>
              <a:ahLst/>
              <a:cxnLst/>
              <a:rect l="l" t="t" r="r" b="b"/>
              <a:pathLst>
                <a:path w="448" h="583" extrusionOk="0">
                  <a:moveTo>
                    <a:pt x="324" y="0"/>
                  </a:moveTo>
                  <a:cubicBezTo>
                    <a:pt x="298" y="0"/>
                    <a:pt x="269" y="8"/>
                    <a:pt x="239" y="23"/>
                  </a:cubicBezTo>
                  <a:cubicBezTo>
                    <a:pt x="90" y="112"/>
                    <a:pt x="1" y="291"/>
                    <a:pt x="1" y="440"/>
                  </a:cubicBezTo>
                  <a:cubicBezTo>
                    <a:pt x="1" y="527"/>
                    <a:pt x="48" y="582"/>
                    <a:pt x="132" y="582"/>
                  </a:cubicBezTo>
                  <a:cubicBezTo>
                    <a:pt x="163" y="582"/>
                    <a:pt x="199" y="575"/>
                    <a:pt x="239" y="559"/>
                  </a:cubicBezTo>
                  <a:cubicBezTo>
                    <a:pt x="358" y="499"/>
                    <a:pt x="447" y="291"/>
                    <a:pt x="447" y="172"/>
                  </a:cubicBezTo>
                  <a:cubicBezTo>
                    <a:pt x="447" y="62"/>
                    <a:pt x="398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4970050" y="125730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29" y="1"/>
                  </a:moveTo>
                  <a:cubicBezTo>
                    <a:pt x="301" y="1"/>
                    <a:pt x="270" y="8"/>
                    <a:pt x="239" y="23"/>
                  </a:cubicBezTo>
                  <a:cubicBezTo>
                    <a:pt x="120" y="113"/>
                    <a:pt x="1" y="291"/>
                    <a:pt x="1" y="440"/>
                  </a:cubicBezTo>
                  <a:cubicBezTo>
                    <a:pt x="1" y="541"/>
                    <a:pt x="56" y="601"/>
                    <a:pt x="128" y="601"/>
                  </a:cubicBezTo>
                  <a:cubicBezTo>
                    <a:pt x="163" y="601"/>
                    <a:pt x="201" y="588"/>
                    <a:pt x="239" y="559"/>
                  </a:cubicBezTo>
                  <a:cubicBezTo>
                    <a:pt x="358" y="500"/>
                    <a:pt x="477" y="321"/>
                    <a:pt x="477" y="172"/>
                  </a:cubicBezTo>
                  <a:cubicBezTo>
                    <a:pt x="477" y="62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4949225" y="1269225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329" y="0"/>
                  </a:moveTo>
                  <a:cubicBezTo>
                    <a:pt x="300" y="0"/>
                    <a:pt x="269" y="7"/>
                    <a:pt x="238" y="23"/>
                  </a:cubicBezTo>
                  <a:cubicBezTo>
                    <a:pt x="119" y="112"/>
                    <a:pt x="0" y="291"/>
                    <a:pt x="0" y="440"/>
                  </a:cubicBezTo>
                  <a:cubicBezTo>
                    <a:pt x="0" y="541"/>
                    <a:pt x="55" y="601"/>
                    <a:pt x="128" y="601"/>
                  </a:cubicBezTo>
                  <a:cubicBezTo>
                    <a:pt x="162" y="601"/>
                    <a:pt x="200" y="587"/>
                    <a:pt x="238" y="559"/>
                  </a:cubicBezTo>
                  <a:cubicBezTo>
                    <a:pt x="357" y="499"/>
                    <a:pt x="477" y="321"/>
                    <a:pt x="477" y="172"/>
                  </a:cubicBezTo>
                  <a:cubicBezTo>
                    <a:pt x="477" y="61"/>
                    <a:pt x="411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5125625" y="118462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33" y="0"/>
                  </a:moveTo>
                  <a:cubicBezTo>
                    <a:pt x="298" y="0"/>
                    <a:pt x="257" y="14"/>
                    <a:pt x="209" y="42"/>
                  </a:cubicBezTo>
                  <a:cubicBezTo>
                    <a:pt x="90" y="102"/>
                    <a:pt x="1" y="281"/>
                    <a:pt x="1" y="429"/>
                  </a:cubicBezTo>
                  <a:cubicBezTo>
                    <a:pt x="1" y="540"/>
                    <a:pt x="50" y="601"/>
                    <a:pt x="124" y="601"/>
                  </a:cubicBezTo>
                  <a:cubicBezTo>
                    <a:pt x="149" y="601"/>
                    <a:pt x="178" y="594"/>
                    <a:pt x="209" y="578"/>
                  </a:cubicBezTo>
                  <a:cubicBezTo>
                    <a:pt x="358" y="489"/>
                    <a:pt x="447" y="310"/>
                    <a:pt x="447" y="162"/>
                  </a:cubicBezTo>
                  <a:cubicBezTo>
                    <a:pt x="447" y="60"/>
                    <a:pt x="40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5104775" y="119652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43" y="1"/>
                  </a:moveTo>
                  <a:cubicBezTo>
                    <a:pt x="312" y="1"/>
                    <a:pt x="277" y="14"/>
                    <a:pt x="239" y="43"/>
                  </a:cubicBezTo>
                  <a:cubicBezTo>
                    <a:pt x="90" y="102"/>
                    <a:pt x="1" y="281"/>
                    <a:pt x="1" y="430"/>
                  </a:cubicBezTo>
                  <a:cubicBezTo>
                    <a:pt x="1" y="540"/>
                    <a:pt x="50" y="602"/>
                    <a:pt x="136" y="602"/>
                  </a:cubicBezTo>
                  <a:cubicBezTo>
                    <a:pt x="166" y="602"/>
                    <a:pt x="201" y="594"/>
                    <a:pt x="239" y="579"/>
                  </a:cubicBezTo>
                  <a:cubicBezTo>
                    <a:pt x="358" y="489"/>
                    <a:pt x="448" y="311"/>
                    <a:pt x="448" y="162"/>
                  </a:cubicBezTo>
                  <a:cubicBezTo>
                    <a:pt x="448" y="61"/>
                    <a:pt x="406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5083950" y="1208450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349" y="0"/>
                  </a:moveTo>
                  <a:cubicBezTo>
                    <a:pt x="315" y="0"/>
                    <a:pt x="277" y="14"/>
                    <a:pt x="238" y="42"/>
                  </a:cubicBezTo>
                  <a:cubicBezTo>
                    <a:pt x="90" y="102"/>
                    <a:pt x="0" y="280"/>
                    <a:pt x="0" y="429"/>
                  </a:cubicBezTo>
                  <a:cubicBezTo>
                    <a:pt x="0" y="540"/>
                    <a:pt x="49" y="601"/>
                    <a:pt x="136" y="601"/>
                  </a:cubicBezTo>
                  <a:cubicBezTo>
                    <a:pt x="166" y="601"/>
                    <a:pt x="200" y="593"/>
                    <a:pt x="238" y="578"/>
                  </a:cubicBezTo>
                  <a:cubicBezTo>
                    <a:pt x="358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5063100" y="1220825"/>
              <a:ext cx="11925" cy="14575"/>
            </a:xfrm>
            <a:custGeom>
              <a:avLst/>
              <a:gdLst/>
              <a:ahLst/>
              <a:cxnLst/>
              <a:rect l="l" t="t" r="r" b="b"/>
              <a:pathLst>
                <a:path w="477" h="583" extrusionOk="0">
                  <a:moveTo>
                    <a:pt x="332" y="0"/>
                  </a:moveTo>
                  <a:cubicBezTo>
                    <a:pt x="303" y="0"/>
                    <a:pt x="271" y="8"/>
                    <a:pt x="239" y="24"/>
                  </a:cubicBezTo>
                  <a:cubicBezTo>
                    <a:pt x="120" y="113"/>
                    <a:pt x="1" y="292"/>
                    <a:pt x="1" y="411"/>
                  </a:cubicBezTo>
                  <a:cubicBezTo>
                    <a:pt x="1" y="521"/>
                    <a:pt x="66" y="582"/>
                    <a:pt x="149" y="582"/>
                  </a:cubicBezTo>
                  <a:cubicBezTo>
                    <a:pt x="177" y="582"/>
                    <a:pt x="208" y="575"/>
                    <a:pt x="239" y="559"/>
                  </a:cubicBezTo>
                  <a:cubicBezTo>
                    <a:pt x="358" y="470"/>
                    <a:pt x="477" y="292"/>
                    <a:pt x="477" y="143"/>
                  </a:cubicBezTo>
                  <a:cubicBezTo>
                    <a:pt x="477" y="55"/>
                    <a:pt x="413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5042250" y="1232750"/>
              <a:ext cx="11950" cy="14575"/>
            </a:xfrm>
            <a:custGeom>
              <a:avLst/>
              <a:gdLst/>
              <a:ahLst/>
              <a:cxnLst/>
              <a:rect l="l" t="t" r="r" b="b"/>
              <a:pathLst>
                <a:path w="478" h="583" extrusionOk="0">
                  <a:moveTo>
                    <a:pt x="329" y="0"/>
                  </a:moveTo>
                  <a:cubicBezTo>
                    <a:pt x="301" y="0"/>
                    <a:pt x="270" y="8"/>
                    <a:pt x="239" y="23"/>
                  </a:cubicBezTo>
                  <a:cubicBezTo>
                    <a:pt x="120" y="112"/>
                    <a:pt x="1" y="291"/>
                    <a:pt x="1" y="440"/>
                  </a:cubicBezTo>
                  <a:cubicBezTo>
                    <a:pt x="1" y="527"/>
                    <a:pt x="65" y="582"/>
                    <a:pt x="146" y="582"/>
                  </a:cubicBezTo>
                  <a:cubicBezTo>
                    <a:pt x="175" y="582"/>
                    <a:pt x="207" y="575"/>
                    <a:pt x="239" y="559"/>
                  </a:cubicBezTo>
                  <a:cubicBezTo>
                    <a:pt x="358" y="470"/>
                    <a:pt x="477" y="291"/>
                    <a:pt x="477" y="172"/>
                  </a:cubicBezTo>
                  <a:cubicBezTo>
                    <a:pt x="477" y="61"/>
                    <a:pt x="412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5022175" y="124465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11" y="1"/>
                  </a:moveTo>
                  <a:cubicBezTo>
                    <a:pt x="281" y="1"/>
                    <a:pt x="247" y="8"/>
                    <a:pt x="208" y="23"/>
                  </a:cubicBezTo>
                  <a:cubicBezTo>
                    <a:pt x="89" y="113"/>
                    <a:pt x="0" y="291"/>
                    <a:pt x="0" y="440"/>
                  </a:cubicBezTo>
                  <a:cubicBezTo>
                    <a:pt x="0" y="541"/>
                    <a:pt x="41" y="601"/>
                    <a:pt x="105" y="601"/>
                  </a:cubicBezTo>
                  <a:cubicBezTo>
                    <a:pt x="135" y="601"/>
                    <a:pt x="170" y="588"/>
                    <a:pt x="208" y="559"/>
                  </a:cubicBezTo>
                  <a:cubicBezTo>
                    <a:pt x="357" y="500"/>
                    <a:pt x="447" y="321"/>
                    <a:pt x="447" y="172"/>
                  </a:cubicBezTo>
                  <a:cubicBezTo>
                    <a:pt x="447" y="62"/>
                    <a:pt x="398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5001325" y="125655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24" y="1"/>
                  </a:moveTo>
                  <a:cubicBezTo>
                    <a:pt x="298" y="1"/>
                    <a:pt x="269" y="8"/>
                    <a:pt x="239" y="24"/>
                  </a:cubicBezTo>
                  <a:cubicBezTo>
                    <a:pt x="90" y="113"/>
                    <a:pt x="0" y="292"/>
                    <a:pt x="0" y="441"/>
                  </a:cubicBezTo>
                  <a:cubicBezTo>
                    <a:pt x="0" y="542"/>
                    <a:pt x="42" y="602"/>
                    <a:pt x="115" y="602"/>
                  </a:cubicBezTo>
                  <a:cubicBezTo>
                    <a:pt x="149" y="602"/>
                    <a:pt x="191" y="588"/>
                    <a:pt x="239" y="560"/>
                  </a:cubicBezTo>
                  <a:cubicBezTo>
                    <a:pt x="358" y="500"/>
                    <a:pt x="447" y="321"/>
                    <a:pt x="447" y="173"/>
                  </a:cubicBezTo>
                  <a:cubicBezTo>
                    <a:pt x="447" y="62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4980475" y="126847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29" y="0"/>
                  </a:moveTo>
                  <a:cubicBezTo>
                    <a:pt x="300" y="0"/>
                    <a:pt x="270" y="8"/>
                    <a:pt x="239" y="23"/>
                  </a:cubicBezTo>
                  <a:cubicBezTo>
                    <a:pt x="90" y="112"/>
                    <a:pt x="1" y="291"/>
                    <a:pt x="1" y="440"/>
                  </a:cubicBezTo>
                  <a:cubicBezTo>
                    <a:pt x="1" y="541"/>
                    <a:pt x="42" y="601"/>
                    <a:pt x="115" y="601"/>
                  </a:cubicBezTo>
                  <a:cubicBezTo>
                    <a:pt x="150" y="601"/>
                    <a:pt x="191" y="588"/>
                    <a:pt x="239" y="559"/>
                  </a:cubicBezTo>
                  <a:cubicBezTo>
                    <a:pt x="358" y="499"/>
                    <a:pt x="477" y="321"/>
                    <a:pt x="477" y="172"/>
                  </a:cubicBezTo>
                  <a:cubicBezTo>
                    <a:pt x="477" y="62"/>
                    <a:pt x="412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4959650" y="12803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28" y="1"/>
                  </a:moveTo>
                  <a:cubicBezTo>
                    <a:pt x="300" y="1"/>
                    <a:pt x="269" y="8"/>
                    <a:pt x="238" y="23"/>
                  </a:cubicBezTo>
                  <a:cubicBezTo>
                    <a:pt x="119" y="113"/>
                    <a:pt x="0" y="291"/>
                    <a:pt x="0" y="440"/>
                  </a:cubicBezTo>
                  <a:cubicBezTo>
                    <a:pt x="0" y="541"/>
                    <a:pt x="55" y="601"/>
                    <a:pt x="128" y="601"/>
                  </a:cubicBezTo>
                  <a:cubicBezTo>
                    <a:pt x="162" y="601"/>
                    <a:pt x="200" y="588"/>
                    <a:pt x="238" y="559"/>
                  </a:cubicBezTo>
                  <a:cubicBezTo>
                    <a:pt x="357" y="500"/>
                    <a:pt x="476" y="321"/>
                    <a:pt x="476" y="172"/>
                  </a:cubicBezTo>
                  <a:cubicBezTo>
                    <a:pt x="476" y="62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4938800" y="1292300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329" y="0"/>
                  </a:moveTo>
                  <a:cubicBezTo>
                    <a:pt x="300" y="0"/>
                    <a:pt x="269" y="7"/>
                    <a:pt x="239" y="23"/>
                  </a:cubicBezTo>
                  <a:cubicBezTo>
                    <a:pt x="119" y="112"/>
                    <a:pt x="0" y="291"/>
                    <a:pt x="0" y="440"/>
                  </a:cubicBezTo>
                  <a:cubicBezTo>
                    <a:pt x="0" y="541"/>
                    <a:pt x="55" y="601"/>
                    <a:pt x="128" y="601"/>
                  </a:cubicBezTo>
                  <a:cubicBezTo>
                    <a:pt x="162" y="601"/>
                    <a:pt x="200" y="587"/>
                    <a:pt x="239" y="559"/>
                  </a:cubicBezTo>
                  <a:cubicBezTo>
                    <a:pt x="358" y="499"/>
                    <a:pt x="477" y="321"/>
                    <a:pt x="477" y="172"/>
                  </a:cubicBezTo>
                  <a:cubicBezTo>
                    <a:pt x="477" y="61"/>
                    <a:pt x="411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5115200" y="120770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33" y="0"/>
                  </a:moveTo>
                  <a:cubicBezTo>
                    <a:pt x="299" y="0"/>
                    <a:pt x="257" y="14"/>
                    <a:pt x="209" y="42"/>
                  </a:cubicBezTo>
                  <a:cubicBezTo>
                    <a:pt x="90" y="102"/>
                    <a:pt x="1" y="281"/>
                    <a:pt x="1" y="429"/>
                  </a:cubicBezTo>
                  <a:cubicBezTo>
                    <a:pt x="1" y="540"/>
                    <a:pt x="50" y="601"/>
                    <a:pt x="124" y="601"/>
                  </a:cubicBezTo>
                  <a:cubicBezTo>
                    <a:pt x="150" y="601"/>
                    <a:pt x="178" y="594"/>
                    <a:pt x="209" y="578"/>
                  </a:cubicBezTo>
                  <a:cubicBezTo>
                    <a:pt x="358" y="489"/>
                    <a:pt x="447" y="310"/>
                    <a:pt x="447" y="162"/>
                  </a:cubicBezTo>
                  <a:cubicBezTo>
                    <a:pt x="447" y="60"/>
                    <a:pt x="40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5094375" y="1220075"/>
              <a:ext cx="11175" cy="14575"/>
            </a:xfrm>
            <a:custGeom>
              <a:avLst/>
              <a:gdLst/>
              <a:ahLst/>
              <a:cxnLst/>
              <a:rect l="l" t="t" r="r" b="b"/>
              <a:pathLst>
                <a:path w="447" h="583" extrusionOk="0">
                  <a:moveTo>
                    <a:pt x="326" y="0"/>
                  </a:moveTo>
                  <a:cubicBezTo>
                    <a:pt x="300" y="0"/>
                    <a:pt x="270" y="8"/>
                    <a:pt x="238" y="24"/>
                  </a:cubicBezTo>
                  <a:cubicBezTo>
                    <a:pt x="89" y="113"/>
                    <a:pt x="0" y="292"/>
                    <a:pt x="0" y="411"/>
                  </a:cubicBezTo>
                  <a:cubicBezTo>
                    <a:pt x="0" y="521"/>
                    <a:pt x="49" y="583"/>
                    <a:pt x="135" y="583"/>
                  </a:cubicBezTo>
                  <a:cubicBezTo>
                    <a:pt x="165" y="583"/>
                    <a:pt x="200" y="575"/>
                    <a:pt x="238" y="560"/>
                  </a:cubicBezTo>
                  <a:cubicBezTo>
                    <a:pt x="357" y="470"/>
                    <a:pt x="447" y="292"/>
                    <a:pt x="447" y="143"/>
                  </a:cubicBezTo>
                  <a:cubicBezTo>
                    <a:pt x="447" y="56"/>
                    <a:pt x="39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5073525" y="1232000"/>
              <a:ext cx="11925" cy="14575"/>
            </a:xfrm>
            <a:custGeom>
              <a:avLst/>
              <a:gdLst/>
              <a:ahLst/>
              <a:cxnLst/>
              <a:rect l="l" t="t" r="r" b="b"/>
              <a:pathLst>
                <a:path w="477" h="583" extrusionOk="0">
                  <a:moveTo>
                    <a:pt x="329" y="0"/>
                  </a:moveTo>
                  <a:cubicBezTo>
                    <a:pt x="300" y="0"/>
                    <a:pt x="269" y="8"/>
                    <a:pt x="239" y="23"/>
                  </a:cubicBezTo>
                  <a:cubicBezTo>
                    <a:pt x="120" y="112"/>
                    <a:pt x="0" y="291"/>
                    <a:pt x="0" y="440"/>
                  </a:cubicBezTo>
                  <a:cubicBezTo>
                    <a:pt x="0" y="527"/>
                    <a:pt x="64" y="582"/>
                    <a:pt x="145" y="582"/>
                  </a:cubicBezTo>
                  <a:cubicBezTo>
                    <a:pt x="175" y="582"/>
                    <a:pt x="207" y="575"/>
                    <a:pt x="239" y="559"/>
                  </a:cubicBezTo>
                  <a:cubicBezTo>
                    <a:pt x="358" y="470"/>
                    <a:pt x="477" y="291"/>
                    <a:pt x="477" y="172"/>
                  </a:cubicBezTo>
                  <a:cubicBezTo>
                    <a:pt x="477" y="62"/>
                    <a:pt x="411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5052675" y="124390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29" y="1"/>
                  </a:moveTo>
                  <a:cubicBezTo>
                    <a:pt x="300" y="1"/>
                    <a:pt x="270" y="8"/>
                    <a:pt x="239" y="24"/>
                  </a:cubicBezTo>
                  <a:cubicBezTo>
                    <a:pt x="120" y="113"/>
                    <a:pt x="1" y="292"/>
                    <a:pt x="1" y="440"/>
                  </a:cubicBezTo>
                  <a:cubicBezTo>
                    <a:pt x="1" y="542"/>
                    <a:pt x="56" y="601"/>
                    <a:pt x="128" y="601"/>
                  </a:cubicBezTo>
                  <a:cubicBezTo>
                    <a:pt x="163" y="601"/>
                    <a:pt x="201" y="588"/>
                    <a:pt x="239" y="559"/>
                  </a:cubicBezTo>
                  <a:cubicBezTo>
                    <a:pt x="358" y="500"/>
                    <a:pt x="477" y="321"/>
                    <a:pt x="477" y="172"/>
                  </a:cubicBezTo>
                  <a:cubicBezTo>
                    <a:pt x="477" y="62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5031850" y="1255825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341" y="0"/>
                  </a:moveTo>
                  <a:cubicBezTo>
                    <a:pt x="311" y="0"/>
                    <a:pt x="277" y="8"/>
                    <a:pt x="238" y="23"/>
                  </a:cubicBezTo>
                  <a:cubicBezTo>
                    <a:pt x="119" y="112"/>
                    <a:pt x="0" y="291"/>
                    <a:pt x="0" y="440"/>
                  </a:cubicBezTo>
                  <a:cubicBezTo>
                    <a:pt x="0" y="541"/>
                    <a:pt x="55" y="601"/>
                    <a:pt x="128" y="601"/>
                  </a:cubicBezTo>
                  <a:cubicBezTo>
                    <a:pt x="162" y="601"/>
                    <a:pt x="200" y="588"/>
                    <a:pt x="238" y="559"/>
                  </a:cubicBezTo>
                  <a:cubicBezTo>
                    <a:pt x="387" y="499"/>
                    <a:pt x="476" y="321"/>
                    <a:pt x="476" y="172"/>
                  </a:cubicBezTo>
                  <a:cubicBezTo>
                    <a:pt x="476" y="61"/>
                    <a:pt x="427" y="0"/>
                    <a:pt x="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5011750" y="126772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12" y="1"/>
                  </a:moveTo>
                  <a:cubicBezTo>
                    <a:pt x="282" y="1"/>
                    <a:pt x="247" y="8"/>
                    <a:pt x="209" y="23"/>
                  </a:cubicBezTo>
                  <a:cubicBezTo>
                    <a:pt x="90" y="113"/>
                    <a:pt x="0" y="291"/>
                    <a:pt x="0" y="440"/>
                  </a:cubicBezTo>
                  <a:cubicBezTo>
                    <a:pt x="0" y="541"/>
                    <a:pt x="41" y="601"/>
                    <a:pt x="105" y="601"/>
                  </a:cubicBezTo>
                  <a:cubicBezTo>
                    <a:pt x="135" y="601"/>
                    <a:pt x="170" y="588"/>
                    <a:pt x="209" y="559"/>
                  </a:cubicBezTo>
                  <a:cubicBezTo>
                    <a:pt x="357" y="500"/>
                    <a:pt x="447" y="321"/>
                    <a:pt x="447" y="172"/>
                  </a:cubicBezTo>
                  <a:cubicBezTo>
                    <a:pt x="447" y="62"/>
                    <a:pt x="398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4990900" y="127962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24" y="1"/>
                  </a:moveTo>
                  <a:cubicBezTo>
                    <a:pt x="298" y="1"/>
                    <a:pt x="269" y="8"/>
                    <a:pt x="239" y="24"/>
                  </a:cubicBezTo>
                  <a:cubicBezTo>
                    <a:pt x="90" y="113"/>
                    <a:pt x="1" y="292"/>
                    <a:pt x="1" y="441"/>
                  </a:cubicBezTo>
                  <a:cubicBezTo>
                    <a:pt x="1" y="542"/>
                    <a:pt x="42" y="602"/>
                    <a:pt x="115" y="602"/>
                  </a:cubicBezTo>
                  <a:cubicBezTo>
                    <a:pt x="149" y="602"/>
                    <a:pt x="191" y="588"/>
                    <a:pt x="239" y="560"/>
                  </a:cubicBezTo>
                  <a:cubicBezTo>
                    <a:pt x="358" y="500"/>
                    <a:pt x="447" y="321"/>
                    <a:pt x="447" y="173"/>
                  </a:cubicBezTo>
                  <a:cubicBezTo>
                    <a:pt x="447" y="62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4970050" y="129155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29" y="0"/>
                  </a:moveTo>
                  <a:cubicBezTo>
                    <a:pt x="301" y="0"/>
                    <a:pt x="270" y="8"/>
                    <a:pt x="239" y="23"/>
                  </a:cubicBezTo>
                  <a:cubicBezTo>
                    <a:pt x="120" y="112"/>
                    <a:pt x="1" y="291"/>
                    <a:pt x="1" y="440"/>
                  </a:cubicBezTo>
                  <a:cubicBezTo>
                    <a:pt x="1" y="541"/>
                    <a:pt x="56" y="601"/>
                    <a:pt x="128" y="601"/>
                  </a:cubicBezTo>
                  <a:cubicBezTo>
                    <a:pt x="163" y="601"/>
                    <a:pt x="201" y="588"/>
                    <a:pt x="239" y="559"/>
                  </a:cubicBezTo>
                  <a:cubicBezTo>
                    <a:pt x="358" y="499"/>
                    <a:pt x="477" y="321"/>
                    <a:pt x="477" y="172"/>
                  </a:cubicBezTo>
                  <a:cubicBezTo>
                    <a:pt x="477" y="62"/>
                    <a:pt x="412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4949225" y="130345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29" y="1"/>
                  </a:moveTo>
                  <a:cubicBezTo>
                    <a:pt x="300" y="1"/>
                    <a:pt x="269" y="8"/>
                    <a:pt x="238" y="23"/>
                  </a:cubicBezTo>
                  <a:cubicBezTo>
                    <a:pt x="119" y="113"/>
                    <a:pt x="0" y="291"/>
                    <a:pt x="0" y="440"/>
                  </a:cubicBezTo>
                  <a:cubicBezTo>
                    <a:pt x="0" y="541"/>
                    <a:pt x="55" y="601"/>
                    <a:pt x="128" y="601"/>
                  </a:cubicBezTo>
                  <a:cubicBezTo>
                    <a:pt x="162" y="601"/>
                    <a:pt x="200" y="588"/>
                    <a:pt x="238" y="559"/>
                  </a:cubicBezTo>
                  <a:cubicBezTo>
                    <a:pt x="357" y="500"/>
                    <a:pt x="477" y="321"/>
                    <a:pt x="477" y="172"/>
                  </a:cubicBezTo>
                  <a:cubicBezTo>
                    <a:pt x="477" y="62"/>
                    <a:pt x="411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5125625" y="1219350"/>
              <a:ext cx="11200" cy="14575"/>
            </a:xfrm>
            <a:custGeom>
              <a:avLst/>
              <a:gdLst/>
              <a:ahLst/>
              <a:cxnLst/>
              <a:rect l="l" t="t" r="r" b="b"/>
              <a:pathLst>
                <a:path w="448" h="583" extrusionOk="0">
                  <a:moveTo>
                    <a:pt x="312" y="0"/>
                  </a:moveTo>
                  <a:cubicBezTo>
                    <a:pt x="282" y="0"/>
                    <a:pt x="248" y="8"/>
                    <a:pt x="209" y="23"/>
                  </a:cubicBezTo>
                  <a:cubicBezTo>
                    <a:pt x="90" y="112"/>
                    <a:pt x="1" y="291"/>
                    <a:pt x="1" y="440"/>
                  </a:cubicBezTo>
                  <a:cubicBezTo>
                    <a:pt x="1" y="527"/>
                    <a:pt x="48" y="582"/>
                    <a:pt x="121" y="582"/>
                  </a:cubicBezTo>
                  <a:cubicBezTo>
                    <a:pt x="147" y="582"/>
                    <a:pt x="177" y="575"/>
                    <a:pt x="209" y="559"/>
                  </a:cubicBezTo>
                  <a:cubicBezTo>
                    <a:pt x="358" y="470"/>
                    <a:pt x="447" y="291"/>
                    <a:pt x="447" y="172"/>
                  </a:cubicBezTo>
                  <a:cubicBezTo>
                    <a:pt x="447" y="61"/>
                    <a:pt x="398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5104775" y="1231250"/>
              <a:ext cx="11200" cy="14575"/>
            </a:xfrm>
            <a:custGeom>
              <a:avLst/>
              <a:gdLst/>
              <a:ahLst/>
              <a:cxnLst/>
              <a:rect l="l" t="t" r="r" b="b"/>
              <a:pathLst>
                <a:path w="448" h="583" extrusionOk="0">
                  <a:moveTo>
                    <a:pt x="324" y="1"/>
                  </a:moveTo>
                  <a:cubicBezTo>
                    <a:pt x="299" y="1"/>
                    <a:pt x="270" y="8"/>
                    <a:pt x="239" y="23"/>
                  </a:cubicBezTo>
                  <a:cubicBezTo>
                    <a:pt x="90" y="113"/>
                    <a:pt x="1" y="291"/>
                    <a:pt x="1" y="440"/>
                  </a:cubicBezTo>
                  <a:cubicBezTo>
                    <a:pt x="1" y="527"/>
                    <a:pt x="49" y="583"/>
                    <a:pt x="133" y="583"/>
                  </a:cubicBezTo>
                  <a:cubicBezTo>
                    <a:pt x="164" y="583"/>
                    <a:pt x="199" y="575"/>
                    <a:pt x="239" y="559"/>
                  </a:cubicBezTo>
                  <a:cubicBezTo>
                    <a:pt x="358" y="500"/>
                    <a:pt x="448" y="291"/>
                    <a:pt x="448" y="172"/>
                  </a:cubicBezTo>
                  <a:cubicBezTo>
                    <a:pt x="448" y="62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5083950" y="124315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29" y="1"/>
                  </a:moveTo>
                  <a:cubicBezTo>
                    <a:pt x="300" y="1"/>
                    <a:pt x="269" y="8"/>
                    <a:pt x="238" y="24"/>
                  </a:cubicBezTo>
                  <a:cubicBezTo>
                    <a:pt x="90" y="113"/>
                    <a:pt x="0" y="292"/>
                    <a:pt x="0" y="441"/>
                  </a:cubicBezTo>
                  <a:cubicBezTo>
                    <a:pt x="0" y="542"/>
                    <a:pt x="42" y="602"/>
                    <a:pt x="115" y="602"/>
                  </a:cubicBezTo>
                  <a:cubicBezTo>
                    <a:pt x="149" y="602"/>
                    <a:pt x="191" y="588"/>
                    <a:pt x="238" y="560"/>
                  </a:cubicBezTo>
                  <a:cubicBezTo>
                    <a:pt x="358" y="500"/>
                    <a:pt x="477" y="322"/>
                    <a:pt x="477" y="173"/>
                  </a:cubicBezTo>
                  <a:cubicBezTo>
                    <a:pt x="477" y="62"/>
                    <a:pt x="411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5063100" y="12550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29" y="0"/>
                  </a:moveTo>
                  <a:cubicBezTo>
                    <a:pt x="300" y="0"/>
                    <a:pt x="270" y="8"/>
                    <a:pt x="239" y="23"/>
                  </a:cubicBezTo>
                  <a:cubicBezTo>
                    <a:pt x="120" y="112"/>
                    <a:pt x="1" y="291"/>
                    <a:pt x="1" y="440"/>
                  </a:cubicBezTo>
                  <a:cubicBezTo>
                    <a:pt x="1" y="541"/>
                    <a:pt x="56" y="601"/>
                    <a:pt x="128" y="601"/>
                  </a:cubicBezTo>
                  <a:cubicBezTo>
                    <a:pt x="162" y="601"/>
                    <a:pt x="201" y="588"/>
                    <a:pt x="239" y="559"/>
                  </a:cubicBezTo>
                  <a:cubicBezTo>
                    <a:pt x="358" y="500"/>
                    <a:pt x="477" y="321"/>
                    <a:pt x="477" y="172"/>
                  </a:cubicBezTo>
                  <a:cubicBezTo>
                    <a:pt x="477" y="62"/>
                    <a:pt x="411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5042250" y="126697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29" y="1"/>
                  </a:moveTo>
                  <a:cubicBezTo>
                    <a:pt x="301" y="1"/>
                    <a:pt x="270" y="8"/>
                    <a:pt x="239" y="24"/>
                  </a:cubicBezTo>
                  <a:cubicBezTo>
                    <a:pt x="120" y="113"/>
                    <a:pt x="1" y="292"/>
                    <a:pt x="1" y="440"/>
                  </a:cubicBezTo>
                  <a:cubicBezTo>
                    <a:pt x="1" y="542"/>
                    <a:pt x="56" y="601"/>
                    <a:pt x="129" y="601"/>
                  </a:cubicBezTo>
                  <a:cubicBezTo>
                    <a:pt x="163" y="601"/>
                    <a:pt x="201" y="588"/>
                    <a:pt x="239" y="559"/>
                  </a:cubicBezTo>
                  <a:cubicBezTo>
                    <a:pt x="358" y="500"/>
                    <a:pt x="477" y="321"/>
                    <a:pt x="477" y="172"/>
                  </a:cubicBezTo>
                  <a:cubicBezTo>
                    <a:pt x="477" y="62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5022175" y="1278900"/>
              <a:ext cx="11175" cy="15025"/>
            </a:xfrm>
            <a:custGeom>
              <a:avLst/>
              <a:gdLst/>
              <a:ahLst/>
              <a:cxnLst/>
              <a:rect l="l" t="t" r="r" b="b"/>
              <a:pathLst>
                <a:path w="447" h="601" extrusionOk="0">
                  <a:moveTo>
                    <a:pt x="311" y="0"/>
                  </a:moveTo>
                  <a:cubicBezTo>
                    <a:pt x="281" y="0"/>
                    <a:pt x="247" y="8"/>
                    <a:pt x="208" y="23"/>
                  </a:cubicBezTo>
                  <a:cubicBezTo>
                    <a:pt x="89" y="112"/>
                    <a:pt x="0" y="291"/>
                    <a:pt x="0" y="440"/>
                  </a:cubicBezTo>
                  <a:cubicBezTo>
                    <a:pt x="0" y="541"/>
                    <a:pt x="41" y="601"/>
                    <a:pt x="105" y="601"/>
                  </a:cubicBezTo>
                  <a:cubicBezTo>
                    <a:pt x="135" y="601"/>
                    <a:pt x="170" y="588"/>
                    <a:pt x="208" y="559"/>
                  </a:cubicBezTo>
                  <a:cubicBezTo>
                    <a:pt x="357" y="499"/>
                    <a:pt x="447" y="321"/>
                    <a:pt x="447" y="172"/>
                  </a:cubicBezTo>
                  <a:cubicBezTo>
                    <a:pt x="447" y="61"/>
                    <a:pt x="398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5001325" y="129080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24" y="1"/>
                  </a:moveTo>
                  <a:cubicBezTo>
                    <a:pt x="298" y="1"/>
                    <a:pt x="269" y="8"/>
                    <a:pt x="239" y="23"/>
                  </a:cubicBezTo>
                  <a:cubicBezTo>
                    <a:pt x="90" y="113"/>
                    <a:pt x="0" y="291"/>
                    <a:pt x="0" y="440"/>
                  </a:cubicBezTo>
                  <a:cubicBezTo>
                    <a:pt x="0" y="541"/>
                    <a:pt x="42" y="601"/>
                    <a:pt x="115" y="601"/>
                  </a:cubicBezTo>
                  <a:cubicBezTo>
                    <a:pt x="149" y="601"/>
                    <a:pt x="191" y="588"/>
                    <a:pt x="239" y="559"/>
                  </a:cubicBezTo>
                  <a:cubicBezTo>
                    <a:pt x="358" y="500"/>
                    <a:pt x="447" y="321"/>
                    <a:pt x="447" y="172"/>
                  </a:cubicBezTo>
                  <a:cubicBezTo>
                    <a:pt x="447" y="62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4980475" y="130270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29" y="1"/>
                  </a:moveTo>
                  <a:cubicBezTo>
                    <a:pt x="300" y="1"/>
                    <a:pt x="270" y="8"/>
                    <a:pt x="239" y="24"/>
                  </a:cubicBezTo>
                  <a:cubicBezTo>
                    <a:pt x="90" y="113"/>
                    <a:pt x="1" y="292"/>
                    <a:pt x="1" y="441"/>
                  </a:cubicBezTo>
                  <a:cubicBezTo>
                    <a:pt x="1" y="542"/>
                    <a:pt x="42" y="602"/>
                    <a:pt x="115" y="602"/>
                  </a:cubicBezTo>
                  <a:cubicBezTo>
                    <a:pt x="150" y="602"/>
                    <a:pt x="191" y="588"/>
                    <a:pt x="239" y="560"/>
                  </a:cubicBezTo>
                  <a:cubicBezTo>
                    <a:pt x="358" y="500"/>
                    <a:pt x="477" y="321"/>
                    <a:pt x="477" y="173"/>
                  </a:cubicBezTo>
                  <a:cubicBezTo>
                    <a:pt x="477" y="62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4959650" y="1314625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328" y="0"/>
                  </a:moveTo>
                  <a:cubicBezTo>
                    <a:pt x="300" y="0"/>
                    <a:pt x="269" y="8"/>
                    <a:pt x="238" y="23"/>
                  </a:cubicBezTo>
                  <a:cubicBezTo>
                    <a:pt x="119" y="112"/>
                    <a:pt x="0" y="291"/>
                    <a:pt x="0" y="440"/>
                  </a:cubicBezTo>
                  <a:cubicBezTo>
                    <a:pt x="0" y="541"/>
                    <a:pt x="55" y="601"/>
                    <a:pt x="128" y="601"/>
                  </a:cubicBezTo>
                  <a:cubicBezTo>
                    <a:pt x="162" y="601"/>
                    <a:pt x="200" y="588"/>
                    <a:pt x="238" y="559"/>
                  </a:cubicBezTo>
                  <a:cubicBezTo>
                    <a:pt x="357" y="499"/>
                    <a:pt x="476" y="321"/>
                    <a:pt x="476" y="172"/>
                  </a:cubicBezTo>
                  <a:cubicBezTo>
                    <a:pt x="476" y="62"/>
                    <a:pt x="411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4938800" y="1326800"/>
              <a:ext cx="11925" cy="14775"/>
            </a:xfrm>
            <a:custGeom>
              <a:avLst/>
              <a:gdLst/>
              <a:ahLst/>
              <a:cxnLst/>
              <a:rect l="l" t="t" r="r" b="b"/>
              <a:pathLst>
                <a:path w="477" h="591" extrusionOk="0">
                  <a:moveTo>
                    <a:pt x="349" y="0"/>
                  </a:moveTo>
                  <a:cubicBezTo>
                    <a:pt x="315" y="0"/>
                    <a:pt x="277" y="14"/>
                    <a:pt x="239" y="42"/>
                  </a:cubicBezTo>
                  <a:cubicBezTo>
                    <a:pt x="119" y="102"/>
                    <a:pt x="0" y="280"/>
                    <a:pt x="0" y="429"/>
                  </a:cubicBezTo>
                  <a:cubicBezTo>
                    <a:pt x="0" y="530"/>
                    <a:pt x="55" y="590"/>
                    <a:pt x="128" y="590"/>
                  </a:cubicBezTo>
                  <a:cubicBezTo>
                    <a:pt x="162" y="590"/>
                    <a:pt x="200" y="577"/>
                    <a:pt x="239" y="548"/>
                  </a:cubicBezTo>
                  <a:cubicBezTo>
                    <a:pt x="358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5115200" y="1242425"/>
              <a:ext cx="11200" cy="15025"/>
            </a:xfrm>
            <a:custGeom>
              <a:avLst/>
              <a:gdLst/>
              <a:ahLst/>
              <a:cxnLst/>
              <a:rect l="l" t="t" r="r" b="b"/>
              <a:pathLst>
                <a:path w="448" h="601" extrusionOk="0">
                  <a:moveTo>
                    <a:pt x="312" y="0"/>
                  </a:moveTo>
                  <a:cubicBezTo>
                    <a:pt x="282" y="0"/>
                    <a:pt x="248" y="8"/>
                    <a:pt x="209" y="23"/>
                  </a:cubicBezTo>
                  <a:cubicBezTo>
                    <a:pt x="90" y="112"/>
                    <a:pt x="1" y="291"/>
                    <a:pt x="1" y="440"/>
                  </a:cubicBezTo>
                  <a:cubicBezTo>
                    <a:pt x="1" y="541"/>
                    <a:pt x="42" y="601"/>
                    <a:pt x="106" y="601"/>
                  </a:cubicBezTo>
                  <a:cubicBezTo>
                    <a:pt x="136" y="601"/>
                    <a:pt x="171" y="588"/>
                    <a:pt x="209" y="559"/>
                  </a:cubicBezTo>
                  <a:cubicBezTo>
                    <a:pt x="358" y="499"/>
                    <a:pt x="447" y="321"/>
                    <a:pt x="447" y="172"/>
                  </a:cubicBezTo>
                  <a:cubicBezTo>
                    <a:pt x="447" y="61"/>
                    <a:pt x="398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5094375" y="125432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24" y="1"/>
                  </a:moveTo>
                  <a:cubicBezTo>
                    <a:pt x="298" y="1"/>
                    <a:pt x="269" y="8"/>
                    <a:pt x="238" y="23"/>
                  </a:cubicBezTo>
                  <a:cubicBezTo>
                    <a:pt x="89" y="113"/>
                    <a:pt x="0" y="291"/>
                    <a:pt x="0" y="440"/>
                  </a:cubicBezTo>
                  <a:cubicBezTo>
                    <a:pt x="0" y="541"/>
                    <a:pt x="41" y="601"/>
                    <a:pt x="114" y="601"/>
                  </a:cubicBezTo>
                  <a:cubicBezTo>
                    <a:pt x="149" y="601"/>
                    <a:pt x="191" y="588"/>
                    <a:pt x="238" y="559"/>
                  </a:cubicBezTo>
                  <a:cubicBezTo>
                    <a:pt x="357" y="500"/>
                    <a:pt x="447" y="321"/>
                    <a:pt x="447" y="172"/>
                  </a:cubicBezTo>
                  <a:cubicBezTo>
                    <a:pt x="447" y="62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5073525" y="12662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29" y="1"/>
                  </a:moveTo>
                  <a:cubicBezTo>
                    <a:pt x="300" y="1"/>
                    <a:pt x="269" y="8"/>
                    <a:pt x="239" y="24"/>
                  </a:cubicBezTo>
                  <a:cubicBezTo>
                    <a:pt x="120" y="113"/>
                    <a:pt x="0" y="292"/>
                    <a:pt x="0" y="441"/>
                  </a:cubicBezTo>
                  <a:cubicBezTo>
                    <a:pt x="0" y="542"/>
                    <a:pt x="55" y="602"/>
                    <a:pt x="128" y="602"/>
                  </a:cubicBezTo>
                  <a:cubicBezTo>
                    <a:pt x="162" y="602"/>
                    <a:pt x="200" y="588"/>
                    <a:pt x="239" y="560"/>
                  </a:cubicBezTo>
                  <a:cubicBezTo>
                    <a:pt x="358" y="500"/>
                    <a:pt x="477" y="322"/>
                    <a:pt x="477" y="173"/>
                  </a:cubicBezTo>
                  <a:cubicBezTo>
                    <a:pt x="477" y="62"/>
                    <a:pt x="411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5052675" y="127815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29" y="0"/>
                  </a:moveTo>
                  <a:cubicBezTo>
                    <a:pt x="300" y="0"/>
                    <a:pt x="270" y="8"/>
                    <a:pt x="239" y="23"/>
                  </a:cubicBezTo>
                  <a:cubicBezTo>
                    <a:pt x="120" y="112"/>
                    <a:pt x="1" y="291"/>
                    <a:pt x="1" y="440"/>
                  </a:cubicBezTo>
                  <a:cubicBezTo>
                    <a:pt x="1" y="541"/>
                    <a:pt x="56" y="601"/>
                    <a:pt x="128" y="601"/>
                  </a:cubicBezTo>
                  <a:cubicBezTo>
                    <a:pt x="163" y="601"/>
                    <a:pt x="201" y="588"/>
                    <a:pt x="239" y="559"/>
                  </a:cubicBezTo>
                  <a:cubicBezTo>
                    <a:pt x="358" y="500"/>
                    <a:pt x="477" y="321"/>
                    <a:pt x="477" y="172"/>
                  </a:cubicBezTo>
                  <a:cubicBezTo>
                    <a:pt x="477" y="62"/>
                    <a:pt x="412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5031850" y="129005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1" y="1"/>
                  </a:moveTo>
                  <a:cubicBezTo>
                    <a:pt x="311" y="1"/>
                    <a:pt x="277" y="8"/>
                    <a:pt x="238" y="24"/>
                  </a:cubicBezTo>
                  <a:cubicBezTo>
                    <a:pt x="119" y="113"/>
                    <a:pt x="0" y="292"/>
                    <a:pt x="0" y="440"/>
                  </a:cubicBezTo>
                  <a:cubicBezTo>
                    <a:pt x="0" y="542"/>
                    <a:pt x="55" y="601"/>
                    <a:pt x="128" y="601"/>
                  </a:cubicBezTo>
                  <a:cubicBezTo>
                    <a:pt x="162" y="601"/>
                    <a:pt x="200" y="588"/>
                    <a:pt x="238" y="559"/>
                  </a:cubicBezTo>
                  <a:cubicBezTo>
                    <a:pt x="387" y="500"/>
                    <a:pt x="476" y="321"/>
                    <a:pt x="476" y="172"/>
                  </a:cubicBezTo>
                  <a:cubicBezTo>
                    <a:pt x="476" y="62"/>
                    <a:pt x="427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5011750" y="1301975"/>
              <a:ext cx="11175" cy="15025"/>
            </a:xfrm>
            <a:custGeom>
              <a:avLst/>
              <a:gdLst/>
              <a:ahLst/>
              <a:cxnLst/>
              <a:rect l="l" t="t" r="r" b="b"/>
              <a:pathLst>
                <a:path w="447" h="601" extrusionOk="0">
                  <a:moveTo>
                    <a:pt x="312" y="0"/>
                  </a:moveTo>
                  <a:cubicBezTo>
                    <a:pt x="282" y="0"/>
                    <a:pt x="247" y="8"/>
                    <a:pt x="209" y="23"/>
                  </a:cubicBezTo>
                  <a:cubicBezTo>
                    <a:pt x="90" y="112"/>
                    <a:pt x="0" y="291"/>
                    <a:pt x="0" y="440"/>
                  </a:cubicBezTo>
                  <a:cubicBezTo>
                    <a:pt x="0" y="541"/>
                    <a:pt x="41" y="601"/>
                    <a:pt x="105" y="601"/>
                  </a:cubicBezTo>
                  <a:cubicBezTo>
                    <a:pt x="135" y="601"/>
                    <a:pt x="170" y="588"/>
                    <a:pt x="209" y="559"/>
                  </a:cubicBezTo>
                  <a:cubicBezTo>
                    <a:pt x="357" y="499"/>
                    <a:pt x="447" y="321"/>
                    <a:pt x="447" y="172"/>
                  </a:cubicBezTo>
                  <a:cubicBezTo>
                    <a:pt x="447" y="61"/>
                    <a:pt x="398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4990900" y="131387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24" y="1"/>
                  </a:moveTo>
                  <a:cubicBezTo>
                    <a:pt x="298" y="1"/>
                    <a:pt x="269" y="8"/>
                    <a:pt x="239" y="23"/>
                  </a:cubicBezTo>
                  <a:cubicBezTo>
                    <a:pt x="90" y="113"/>
                    <a:pt x="1" y="291"/>
                    <a:pt x="1" y="440"/>
                  </a:cubicBezTo>
                  <a:cubicBezTo>
                    <a:pt x="1" y="541"/>
                    <a:pt x="42" y="601"/>
                    <a:pt x="115" y="601"/>
                  </a:cubicBezTo>
                  <a:cubicBezTo>
                    <a:pt x="149" y="601"/>
                    <a:pt x="191" y="588"/>
                    <a:pt x="239" y="559"/>
                  </a:cubicBezTo>
                  <a:cubicBezTo>
                    <a:pt x="358" y="500"/>
                    <a:pt x="447" y="321"/>
                    <a:pt x="447" y="172"/>
                  </a:cubicBezTo>
                  <a:cubicBezTo>
                    <a:pt x="447" y="62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4970050" y="1326050"/>
              <a:ext cx="11950" cy="14775"/>
            </a:xfrm>
            <a:custGeom>
              <a:avLst/>
              <a:gdLst/>
              <a:ahLst/>
              <a:cxnLst/>
              <a:rect l="l" t="t" r="r" b="b"/>
              <a:pathLst>
                <a:path w="478" h="591" extrusionOk="0">
                  <a:moveTo>
                    <a:pt x="350" y="1"/>
                  </a:moveTo>
                  <a:cubicBezTo>
                    <a:pt x="315" y="1"/>
                    <a:pt x="277" y="14"/>
                    <a:pt x="239" y="42"/>
                  </a:cubicBezTo>
                  <a:cubicBezTo>
                    <a:pt x="120" y="102"/>
                    <a:pt x="1" y="281"/>
                    <a:pt x="1" y="430"/>
                  </a:cubicBezTo>
                  <a:cubicBezTo>
                    <a:pt x="1" y="531"/>
                    <a:pt x="56" y="591"/>
                    <a:pt x="128" y="591"/>
                  </a:cubicBezTo>
                  <a:cubicBezTo>
                    <a:pt x="163" y="591"/>
                    <a:pt x="201" y="577"/>
                    <a:pt x="239" y="549"/>
                  </a:cubicBezTo>
                  <a:cubicBezTo>
                    <a:pt x="358" y="489"/>
                    <a:pt x="477" y="310"/>
                    <a:pt x="477" y="162"/>
                  </a:cubicBezTo>
                  <a:cubicBezTo>
                    <a:pt x="477" y="60"/>
                    <a:pt x="422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4949225" y="1337950"/>
              <a:ext cx="11925" cy="14775"/>
            </a:xfrm>
            <a:custGeom>
              <a:avLst/>
              <a:gdLst/>
              <a:ahLst/>
              <a:cxnLst/>
              <a:rect l="l" t="t" r="r" b="b"/>
              <a:pathLst>
                <a:path w="477" h="591" extrusionOk="0">
                  <a:moveTo>
                    <a:pt x="349" y="1"/>
                  </a:moveTo>
                  <a:cubicBezTo>
                    <a:pt x="315" y="1"/>
                    <a:pt x="277" y="14"/>
                    <a:pt x="238" y="43"/>
                  </a:cubicBezTo>
                  <a:cubicBezTo>
                    <a:pt x="119" y="102"/>
                    <a:pt x="0" y="281"/>
                    <a:pt x="0" y="430"/>
                  </a:cubicBezTo>
                  <a:cubicBezTo>
                    <a:pt x="0" y="531"/>
                    <a:pt x="55" y="591"/>
                    <a:pt x="128" y="591"/>
                  </a:cubicBezTo>
                  <a:cubicBezTo>
                    <a:pt x="162" y="591"/>
                    <a:pt x="200" y="578"/>
                    <a:pt x="238" y="549"/>
                  </a:cubicBezTo>
                  <a:cubicBezTo>
                    <a:pt x="357" y="489"/>
                    <a:pt x="477" y="311"/>
                    <a:pt x="477" y="162"/>
                  </a:cubicBezTo>
                  <a:cubicBezTo>
                    <a:pt x="477" y="61"/>
                    <a:pt x="422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5125625" y="125357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12" y="1"/>
                  </a:moveTo>
                  <a:cubicBezTo>
                    <a:pt x="282" y="1"/>
                    <a:pt x="248" y="8"/>
                    <a:pt x="209" y="24"/>
                  </a:cubicBezTo>
                  <a:cubicBezTo>
                    <a:pt x="90" y="113"/>
                    <a:pt x="1" y="292"/>
                    <a:pt x="1" y="440"/>
                  </a:cubicBezTo>
                  <a:cubicBezTo>
                    <a:pt x="1" y="542"/>
                    <a:pt x="42" y="602"/>
                    <a:pt x="106" y="602"/>
                  </a:cubicBezTo>
                  <a:cubicBezTo>
                    <a:pt x="136" y="602"/>
                    <a:pt x="171" y="588"/>
                    <a:pt x="209" y="560"/>
                  </a:cubicBezTo>
                  <a:cubicBezTo>
                    <a:pt x="358" y="500"/>
                    <a:pt x="447" y="321"/>
                    <a:pt x="447" y="172"/>
                  </a:cubicBezTo>
                  <a:cubicBezTo>
                    <a:pt x="447" y="62"/>
                    <a:pt x="398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5104775" y="1265500"/>
              <a:ext cx="11200" cy="15025"/>
            </a:xfrm>
            <a:custGeom>
              <a:avLst/>
              <a:gdLst/>
              <a:ahLst/>
              <a:cxnLst/>
              <a:rect l="l" t="t" r="r" b="b"/>
              <a:pathLst>
                <a:path w="448" h="601" extrusionOk="0">
                  <a:moveTo>
                    <a:pt x="324" y="0"/>
                  </a:moveTo>
                  <a:cubicBezTo>
                    <a:pt x="299" y="0"/>
                    <a:pt x="270" y="8"/>
                    <a:pt x="239" y="23"/>
                  </a:cubicBezTo>
                  <a:cubicBezTo>
                    <a:pt x="90" y="112"/>
                    <a:pt x="1" y="291"/>
                    <a:pt x="1" y="440"/>
                  </a:cubicBezTo>
                  <a:cubicBezTo>
                    <a:pt x="1" y="541"/>
                    <a:pt x="42" y="601"/>
                    <a:pt x="115" y="601"/>
                  </a:cubicBezTo>
                  <a:cubicBezTo>
                    <a:pt x="150" y="601"/>
                    <a:pt x="191" y="588"/>
                    <a:pt x="239" y="559"/>
                  </a:cubicBezTo>
                  <a:cubicBezTo>
                    <a:pt x="358" y="499"/>
                    <a:pt x="448" y="321"/>
                    <a:pt x="448" y="172"/>
                  </a:cubicBezTo>
                  <a:cubicBezTo>
                    <a:pt x="448" y="61"/>
                    <a:pt x="398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5083950" y="127740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29" y="1"/>
                  </a:moveTo>
                  <a:cubicBezTo>
                    <a:pt x="300" y="1"/>
                    <a:pt x="269" y="8"/>
                    <a:pt x="238" y="23"/>
                  </a:cubicBezTo>
                  <a:cubicBezTo>
                    <a:pt x="90" y="113"/>
                    <a:pt x="0" y="291"/>
                    <a:pt x="0" y="440"/>
                  </a:cubicBezTo>
                  <a:cubicBezTo>
                    <a:pt x="0" y="541"/>
                    <a:pt x="42" y="601"/>
                    <a:pt x="115" y="601"/>
                  </a:cubicBezTo>
                  <a:cubicBezTo>
                    <a:pt x="149" y="601"/>
                    <a:pt x="191" y="588"/>
                    <a:pt x="238" y="559"/>
                  </a:cubicBezTo>
                  <a:cubicBezTo>
                    <a:pt x="358" y="500"/>
                    <a:pt x="477" y="321"/>
                    <a:pt x="477" y="172"/>
                  </a:cubicBezTo>
                  <a:cubicBezTo>
                    <a:pt x="477" y="62"/>
                    <a:pt x="411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5063100" y="128930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29" y="1"/>
                  </a:moveTo>
                  <a:cubicBezTo>
                    <a:pt x="300" y="1"/>
                    <a:pt x="270" y="8"/>
                    <a:pt x="239" y="24"/>
                  </a:cubicBezTo>
                  <a:cubicBezTo>
                    <a:pt x="120" y="113"/>
                    <a:pt x="1" y="292"/>
                    <a:pt x="1" y="441"/>
                  </a:cubicBezTo>
                  <a:cubicBezTo>
                    <a:pt x="1" y="542"/>
                    <a:pt x="56" y="602"/>
                    <a:pt x="128" y="602"/>
                  </a:cubicBezTo>
                  <a:cubicBezTo>
                    <a:pt x="162" y="602"/>
                    <a:pt x="201" y="588"/>
                    <a:pt x="239" y="560"/>
                  </a:cubicBezTo>
                  <a:cubicBezTo>
                    <a:pt x="358" y="500"/>
                    <a:pt x="477" y="322"/>
                    <a:pt x="477" y="173"/>
                  </a:cubicBezTo>
                  <a:cubicBezTo>
                    <a:pt x="477" y="62"/>
                    <a:pt x="411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5042250" y="13012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29" y="0"/>
                  </a:moveTo>
                  <a:cubicBezTo>
                    <a:pt x="301" y="0"/>
                    <a:pt x="270" y="8"/>
                    <a:pt x="239" y="23"/>
                  </a:cubicBezTo>
                  <a:cubicBezTo>
                    <a:pt x="120" y="112"/>
                    <a:pt x="1" y="291"/>
                    <a:pt x="1" y="440"/>
                  </a:cubicBezTo>
                  <a:cubicBezTo>
                    <a:pt x="1" y="541"/>
                    <a:pt x="56" y="601"/>
                    <a:pt x="129" y="601"/>
                  </a:cubicBezTo>
                  <a:cubicBezTo>
                    <a:pt x="163" y="601"/>
                    <a:pt x="201" y="588"/>
                    <a:pt x="239" y="559"/>
                  </a:cubicBezTo>
                  <a:cubicBezTo>
                    <a:pt x="358" y="500"/>
                    <a:pt x="477" y="321"/>
                    <a:pt x="477" y="172"/>
                  </a:cubicBezTo>
                  <a:cubicBezTo>
                    <a:pt x="477" y="62"/>
                    <a:pt x="412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5022175" y="131312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11" y="1"/>
                  </a:moveTo>
                  <a:cubicBezTo>
                    <a:pt x="281" y="1"/>
                    <a:pt x="247" y="8"/>
                    <a:pt x="208" y="24"/>
                  </a:cubicBezTo>
                  <a:cubicBezTo>
                    <a:pt x="89" y="113"/>
                    <a:pt x="0" y="292"/>
                    <a:pt x="0" y="440"/>
                  </a:cubicBezTo>
                  <a:cubicBezTo>
                    <a:pt x="0" y="542"/>
                    <a:pt x="41" y="601"/>
                    <a:pt x="105" y="601"/>
                  </a:cubicBezTo>
                  <a:cubicBezTo>
                    <a:pt x="135" y="601"/>
                    <a:pt x="170" y="588"/>
                    <a:pt x="208" y="559"/>
                  </a:cubicBezTo>
                  <a:cubicBezTo>
                    <a:pt x="357" y="500"/>
                    <a:pt x="447" y="321"/>
                    <a:pt x="447" y="172"/>
                  </a:cubicBezTo>
                  <a:cubicBezTo>
                    <a:pt x="447" y="62"/>
                    <a:pt x="398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5001325" y="1325300"/>
              <a:ext cx="11175" cy="14775"/>
            </a:xfrm>
            <a:custGeom>
              <a:avLst/>
              <a:gdLst/>
              <a:ahLst/>
              <a:cxnLst/>
              <a:rect l="l" t="t" r="r" b="b"/>
              <a:pathLst>
                <a:path w="447" h="591" extrusionOk="0">
                  <a:moveTo>
                    <a:pt x="342" y="1"/>
                  </a:moveTo>
                  <a:cubicBezTo>
                    <a:pt x="312" y="1"/>
                    <a:pt x="277" y="14"/>
                    <a:pt x="239" y="43"/>
                  </a:cubicBezTo>
                  <a:cubicBezTo>
                    <a:pt x="90" y="102"/>
                    <a:pt x="0" y="281"/>
                    <a:pt x="0" y="430"/>
                  </a:cubicBezTo>
                  <a:cubicBezTo>
                    <a:pt x="0" y="531"/>
                    <a:pt x="42" y="591"/>
                    <a:pt x="115" y="591"/>
                  </a:cubicBezTo>
                  <a:cubicBezTo>
                    <a:pt x="149" y="591"/>
                    <a:pt x="191" y="578"/>
                    <a:pt x="239" y="549"/>
                  </a:cubicBezTo>
                  <a:cubicBezTo>
                    <a:pt x="358" y="489"/>
                    <a:pt x="447" y="311"/>
                    <a:pt x="447" y="162"/>
                  </a:cubicBezTo>
                  <a:cubicBezTo>
                    <a:pt x="447" y="61"/>
                    <a:pt x="406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4980475" y="1337225"/>
              <a:ext cx="11950" cy="14775"/>
            </a:xfrm>
            <a:custGeom>
              <a:avLst/>
              <a:gdLst/>
              <a:ahLst/>
              <a:cxnLst/>
              <a:rect l="l" t="t" r="r" b="b"/>
              <a:pathLst>
                <a:path w="478" h="591" extrusionOk="0">
                  <a:moveTo>
                    <a:pt x="349" y="0"/>
                  </a:moveTo>
                  <a:cubicBezTo>
                    <a:pt x="315" y="0"/>
                    <a:pt x="277" y="13"/>
                    <a:pt x="239" y="42"/>
                  </a:cubicBezTo>
                  <a:cubicBezTo>
                    <a:pt x="90" y="102"/>
                    <a:pt x="1" y="280"/>
                    <a:pt x="1" y="429"/>
                  </a:cubicBezTo>
                  <a:cubicBezTo>
                    <a:pt x="1" y="530"/>
                    <a:pt x="42" y="590"/>
                    <a:pt x="115" y="590"/>
                  </a:cubicBezTo>
                  <a:cubicBezTo>
                    <a:pt x="150" y="590"/>
                    <a:pt x="191" y="577"/>
                    <a:pt x="239" y="548"/>
                  </a:cubicBezTo>
                  <a:cubicBezTo>
                    <a:pt x="358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4959650" y="13491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9" y="1"/>
                  </a:moveTo>
                  <a:cubicBezTo>
                    <a:pt x="315" y="1"/>
                    <a:pt x="276" y="14"/>
                    <a:pt x="238" y="42"/>
                  </a:cubicBezTo>
                  <a:cubicBezTo>
                    <a:pt x="119" y="102"/>
                    <a:pt x="0" y="281"/>
                    <a:pt x="0" y="430"/>
                  </a:cubicBezTo>
                  <a:cubicBezTo>
                    <a:pt x="0" y="540"/>
                    <a:pt x="66" y="601"/>
                    <a:pt x="148" y="601"/>
                  </a:cubicBezTo>
                  <a:cubicBezTo>
                    <a:pt x="177" y="601"/>
                    <a:pt x="207" y="594"/>
                    <a:pt x="238" y="578"/>
                  </a:cubicBezTo>
                  <a:cubicBezTo>
                    <a:pt x="357" y="489"/>
                    <a:pt x="476" y="310"/>
                    <a:pt x="476" y="162"/>
                  </a:cubicBezTo>
                  <a:cubicBezTo>
                    <a:pt x="476" y="60"/>
                    <a:pt x="421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4938800" y="13610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9" y="1"/>
                  </a:moveTo>
                  <a:cubicBezTo>
                    <a:pt x="315" y="1"/>
                    <a:pt x="277" y="14"/>
                    <a:pt x="239" y="43"/>
                  </a:cubicBezTo>
                  <a:cubicBezTo>
                    <a:pt x="119" y="102"/>
                    <a:pt x="0" y="281"/>
                    <a:pt x="0" y="430"/>
                  </a:cubicBezTo>
                  <a:cubicBezTo>
                    <a:pt x="0" y="540"/>
                    <a:pt x="66" y="602"/>
                    <a:pt x="148" y="602"/>
                  </a:cubicBezTo>
                  <a:cubicBezTo>
                    <a:pt x="177" y="602"/>
                    <a:pt x="208" y="594"/>
                    <a:pt x="239" y="579"/>
                  </a:cubicBezTo>
                  <a:cubicBezTo>
                    <a:pt x="358" y="489"/>
                    <a:pt x="477" y="311"/>
                    <a:pt x="477" y="162"/>
                  </a:cubicBezTo>
                  <a:cubicBezTo>
                    <a:pt x="477" y="61"/>
                    <a:pt x="422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5115200" y="127665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12" y="1"/>
                  </a:moveTo>
                  <a:cubicBezTo>
                    <a:pt x="282" y="1"/>
                    <a:pt x="248" y="8"/>
                    <a:pt x="209" y="24"/>
                  </a:cubicBezTo>
                  <a:cubicBezTo>
                    <a:pt x="90" y="113"/>
                    <a:pt x="1" y="292"/>
                    <a:pt x="1" y="440"/>
                  </a:cubicBezTo>
                  <a:cubicBezTo>
                    <a:pt x="1" y="542"/>
                    <a:pt x="42" y="602"/>
                    <a:pt x="106" y="602"/>
                  </a:cubicBezTo>
                  <a:cubicBezTo>
                    <a:pt x="136" y="602"/>
                    <a:pt x="171" y="588"/>
                    <a:pt x="209" y="560"/>
                  </a:cubicBezTo>
                  <a:cubicBezTo>
                    <a:pt x="358" y="500"/>
                    <a:pt x="447" y="321"/>
                    <a:pt x="447" y="172"/>
                  </a:cubicBezTo>
                  <a:cubicBezTo>
                    <a:pt x="447" y="62"/>
                    <a:pt x="398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5094375" y="1288575"/>
              <a:ext cx="11175" cy="15025"/>
            </a:xfrm>
            <a:custGeom>
              <a:avLst/>
              <a:gdLst/>
              <a:ahLst/>
              <a:cxnLst/>
              <a:rect l="l" t="t" r="r" b="b"/>
              <a:pathLst>
                <a:path w="447" h="601" extrusionOk="0">
                  <a:moveTo>
                    <a:pt x="324" y="0"/>
                  </a:moveTo>
                  <a:cubicBezTo>
                    <a:pt x="298" y="0"/>
                    <a:pt x="269" y="8"/>
                    <a:pt x="238" y="23"/>
                  </a:cubicBezTo>
                  <a:cubicBezTo>
                    <a:pt x="89" y="112"/>
                    <a:pt x="0" y="291"/>
                    <a:pt x="0" y="440"/>
                  </a:cubicBezTo>
                  <a:cubicBezTo>
                    <a:pt x="0" y="541"/>
                    <a:pt x="41" y="601"/>
                    <a:pt x="114" y="601"/>
                  </a:cubicBezTo>
                  <a:cubicBezTo>
                    <a:pt x="149" y="601"/>
                    <a:pt x="191" y="588"/>
                    <a:pt x="238" y="559"/>
                  </a:cubicBezTo>
                  <a:cubicBezTo>
                    <a:pt x="357" y="499"/>
                    <a:pt x="447" y="321"/>
                    <a:pt x="447" y="172"/>
                  </a:cubicBezTo>
                  <a:cubicBezTo>
                    <a:pt x="447" y="61"/>
                    <a:pt x="398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5073525" y="13004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29" y="1"/>
                  </a:moveTo>
                  <a:cubicBezTo>
                    <a:pt x="300" y="1"/>
                    <a:pt x="269" y="8"/>
                    <a:pt x="239" y="23"/>
                  </a:cubicBezTo>
                  <a:cubicBezTo>
                    <a:pt x="120" y="113"/>
                    <a:pt x="0" y="291"/>
                    <a:pt x="0" y="440"/>
                  </a:cubicBezTo>
                  <a:cubicBezTo>
                    <a:pt x="0" y="541"/>
                    <a:pt x="55" y="601"/>
                    <a:pt x="128" y="601"/>
                  </a:cubicBezTo>
                  <a:cubicBezTo>
                    <a:pt x="162" y="601"/>
                    <a:pt x="200" y="588"/>
                    <a:pt x="239" y="559"/>
                  </a:cubicBezTo>
                  <a:cubicBezTo>
                    <a:pt x="358" y="500"/>
                    <a:pt x="477" y="321"/>
                    <a:pt x="477" y="172"/>
                  </a:cubicBezTo>
                  <a:cubicBezTo>
                    <a:pt x="477" y="62"/>
                    <a:pt x="411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5052675" y="1312650"/>
              <a:ext cx="11950" cy="14775"/>
            </a:xfrm>
            <a:custGeom>
              <a:avLst/>
              <a:gdLst/>
              <a:ahLst/>
              <a:cxnLst/>
              <a:rect l="l" t="t" r="r" b="b"/>
              <a:pathLst>
                <a:path w="478" h="591" extrusionOk="0">
                  <a:moveTo>
                    <a:pt x="350" y="1"/>
                  </a:moveTo>
                  <a:cubicBezTo>
                    <a:pt x="315" y="1"/>
                    <a:pt x="277" y="14"/>
                    <a:pt x="239" y="43"/>
                  </a:cubicBezTo>
                  <a:cubicBezTo>
                    <a:pt x="120" y="102"/>
                    <a:pt x="1" y="281"/>
                    <a:pt x="1" y="430"/>
                  </a:cubicBezTo>
                  <a:cubicBezTo>
                    <a:pt x="1" y="531"/>
                    <a:pt x="56" y="591"/>
                    <a:pt x="128" y="591"/>
                  </a:cubicBezTo>
                  <a:cubicBezTo>
                    <a:pt x="163" y="591"/>
                    <a:pt x="201" y="577"/>
                    <a:pt x="239" y="549"/>
                  </a:cubicBezTo>
                  <a:cubicBezTo>
                    <a:pt x="358" y="489"/>
                    <a:pt x="477" y="311"/>
                    <a:pt x="477" y="162"/>
                  </a:cubicBezTo>
                  <a:cubicBezTo>
                    <a:pt x="477" y="60"/>
                    <a:pt x="422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5031850" y="1324550"/>
              <a:ext cx="11925" cy="14800"/>
            </a:xfrm>
            <a:custGeom>
              <a:avLst/>
              <a:gdLst/>
              <a:ahLst/>
              <a:cxnLst/>
              <a:rect l="l" t="t" r="r" b="b"/>
              <a:pathLst>
                <a:path w="477" h="592" extrusionOk="0">
                  <a:moveTo>
                    <a:pt x="362" y="1"/>
                  </a:moveTo>
                  <a:cubicBezTo>
                    <a:pt x="328" y="1"/>
                    <a:pt x="286" y="14"/>
                    <a:pt x="238" y="43"/>
                  </a:cubicBezTo>
                  <a:cubicBezTo>
                    <a:pt x="119" y="102"/>
                    <a:pt x="0" y="281"/>
                    <a:pt x="0" y="430"/>
                  </a:cubicBezTo>
                  <a:cubicBezTo>
                    <a:pt x="0" y="531"/>
                    <a:pt x="55" y="591"/>
                    <a:pt x="128" y="591"/>
                  </a:cubicBezTo>
                  <a:cubicBezTo>
                    <a:pt x="162" y="591"/>
                    <a:pt x="200" y="578"/>
                    <a:pt x="238" y="549"/>
                  </a:cubicBezTo>
                  <a:cubicBezTo>
                    <a:pt x="387" y="490"/>
                    <a:pt x="476" y="311"/>
                    <a:pt x="476" y="162"/>
                  </a:cubicBezTo>
                  <a:cubicBezTo>
                    <a:pt x="476" y="61"/>
                    <a:pt x="435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5011750" y="133647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32" y="0"/>
                  </a:moveTo>
                  <a:cubicBezTo>
                    <a:pt x="298" y="0"/>
                    <a:pt x="256" y="14"/>
                    <a:pt x="209" y="42"/>
                  </a:cubicBezTo>
                  <a:cubicBezTo>
                    <a:pt x="90" y="102"/>
                    <a:pt x="0" y="281"/>
                    <a:pt x="0" y="429"/>
                  </a:cubicBezTo>
                  <a:cubicBezTo>
                    <a:pt x="0" y="540"/>
                    <a:pt x="49" y="601"/>
                    <a:pt x="123" y="601"/>
                  </a:cubicBezTo>
                  <a:cubicBezTo>
                    <a:pt x="149" y="601"/>
                    <a:pt x="178" y="594"/>
                    <a:pt x="209" y="578"/>
                  </a:cubicBezTo>
                  <a:cubicBezTo>
                    <a:pt x="357" y="489"/>
                    <a:pt x="447" y="310"/>
                    <a:pt x="447" y="161"/>
                  </a:cubicBezTo>
                  <a:cubicBezTo>
                    <a:pt x="447" y="60"/>
                    <a:pt x="406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4990900" y="134837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42" y="1"/>
                  </a:moveTo>
                  <a:cubicBezTo>
                    <a:pt x="312" y="1"/>
                    <a:pt x="277" y="14"/>
                    <a:pt x="239" y="43"/>
                  </a:cubicBezTo>
                  <a:cubicBezTo>
                    <a:pt x="90" y="102"/>
                    <a:pt x="1" y="281"/>
                    <a:pt x="1" y="430"/>
                  </a:cubicBezTo>
                  <a:cubicBezTo>
                    <a:pt x="1" y="540"/>
                    <a:pt x="50" y="601"/>
                    <a:pt x="136" y="601"/>
                  </a:cubicBezTo>
                  <a:cubicBezTo>
                    <a:pt x="166" y="601"/>
                    <a:pt x="200" y="594"/>
                    <a:pt x="239" y="579"/>
                  </a:cubicBezTo>
                  <a:cubicBezTo>
                    <a:pt x="358" y="489"/>
                    <a:pt x="447" y="311"/>
                    <a:pt x="447" y="162"/>
                  </a:cubicBezTo>
                  <a:cubicBezTo>
                    <a:pt x="447" y="61"/>
                    <a:pt x="406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4970050" y="1360300"/>
              <a:ext cx="11950" cy="15025"/>
            </a:xfrm>
            <a:custGeom>
              <a:avLst/>
              <a:gdLst/>
              <a:ahLst/>
              <a:cxnLst/>
              <a:rect l="l" t="t" r="r" b="b"/>
              <a:pathLst>
                <a:path w="478" h="601" extrusionOk="0">
                  <a:moveTo>
                    <a:pt x="350" y="0"/>
                  </a:moveTo>
                  <a:cubicBezTo>
                    <a:pt x="315" y="0"/>
                    <a:pt x="277" y="13"/>
                    <a:pt x="239" y="42"/>
                  </a:cubicBezTo>
                  <a:cubicBezTo>
                    <a:pt x="120" y="102"/>
                    <a:pt x="1" y="280"/>
                    <a:pt x="1" y="429"/>
                  </a:cubicBezTo>
                  <a:cubicBezTo>
                    <a:pt x="1" y="540"/>
                    <a:pt x="66" y="601"/>
                    <a:pt x="149" y="601"/>
                  </a:cubicBezTo>
                  <a:cubicBezTo>
                    <a:pt x="178" y="601"/>
                    <a:pt x="208" y="593"/>
                    <a:pt x="239" y="578"/>
                  </a:cubicBezTo>
                  <a:cubicBezTo>
                    <a:pt x="358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949225" y="137220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9" y="1"/>
                  </a:moveTo>
                  <a:cubicBezTo>
                    <a:pt x="315" y="1"/>
                    <a:pt x="277" y="14"/>
                    <a:pt x="238" y="42"/>
                  </a:cubicBezTo>
                  <a:cubicBezTo>
                    <a:pt x="119" y="102"/>
                    <a:pt x="0" y="281"/>
                    <a:pt x="0" y="430"/>
                  </a:cubicBezTo>
                  <a:cubicBezTo>
                    <a:pt x="0" y="540"/>
                    <a:pt x="66" y="601"/>
                    <a:pt x="148" y="601"/>
                  </a:cubicBezTo>
                  <a:cubicBezTo>
                    <a:pt x="177" y="601"/>
                    <a:pt x="208" y="594"/>
                    <a:pt x="238" y="578"/>
                  </a:cubicBezTo>
                  <a:cubicBezTo>
                    <a:pt x="357" y="489"/>
                    <a:pt x="477" y="310"/>
                    <a:pt x="477" y="162"/>
                  </a:cubicBezTo>
                  <a:cubicBezTo>
                    <a:pt x="477" y="60"/>
                    <a:pt x="422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5125625" y="128782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12" y="0"/>
                  </a:moveTo>
                  <a:cubicBezTo>
                    <a:pt x="282" y="0"/>
                    <a:pt x="248" y="8"/>
                    <a:pt x="209" y="23"/>
                  </a:cubicBezTo>
                  <a:cubicBezTo>
                    <a:pt x="90" y="113"/>
                    <a:pt x="1" y="291"/>
                    <a:pt x="1" y="440"/>
                  </a:cubicBezTo>
                  <a:cubicBezTo>
                    <a:pt x="1" y="541"/>
                    <a:pt x="42" y="601"/>
                    <a:pt x="106" y="601"/>
                  </a:cubicBezTo>
                  <a:cubicBezTo>
                    <a:pt x="136" y="601"/>
                    <a:pt x="171" y="588"/>
                    <a:pt x="209" y="559"/>
                  </a:cubicBezTo>
                  <a:cubicBezTo>
                    <a:pt x="358" y="500"/>
                    <a:pt x="447" y="321"/>
                    <a:pt x="447" y="172"/>
                  </a:cubicBezTo>
                  <a:cubicBezTo>
                    <a:pt x="447" y="62"/>
                    <a:pt x="398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5104775" y="129972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24" y="1"/>
                  </a:moveTo>
                  <a:cubicBezTo>
                    <a:pt x="299" y="1"/>
                    <a:pt x="270" y="8"/>
                    <a:pt x="239" y="24"/>
                  </a:cubicBezTo>
                  <a:cubicBezTo>
                    <a:pt x="90" y="113"/>
                    <a:pt x="1" y="292"/>
                    <a:pt x="1" y="440"/>
                  </a:cubicBezTo>
                  <a:cubicBezTo>
                    <a:pt x="1" y="542"/>
                    <a:pt x="42" y="602"/>
                    <a:pt x="115" y="602"/>
                  </a:cubicBezTo>
                  <a:cubicBezTo>
                    <a:pt x="150" y="602"/>
                    <a:pt x="191" y="588"/>
                    <a:pt x="239" y="560"/>
                  </a:cubicBezTo>
                  <a:cubicBezTo>
                    <a:pt x="358" y="500"/>
                    <a:pt x="448" y="321"/>
                    <a:pt x="448" y="172"/>
                  </a:cubicBezTo>
                  <a:cubicBezTo>
                    <a:pt x="448" y="62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5083950" y="1311900"/>
              <a:ext cx="11925" cy="14775"/>
            </a:xfrm>
            <a:custGeom>
              <a:avLst/>
              <a:gdLst/>
              <a:ahLst/>
              <a:cxnLst/>
              <a:rect l="l" t="t" r="r" b="b"/>
              <a:pathLst>
                <a:path w="477" h="591" extrusionOk="0">
                  <a:moveTo>
                    <a:pt x="349" y="1"/>
                  </a:moveTo>
                  <a:cubicBezTo>
                    <a:pt x="315" y="1"/>
                    <a:pt x="277" y="14"/>
                    <a:pt x="238" y="43"/>
                  </a:cubicBezTo>
                  <a:cubicBezTo>
                    <a:pt x="90" y="102"/>
                    <a:pt x="0" y="281"/>
                    <a:pt x="0" y="430"/>
                  </a:cubicBezTo>
                  <a:cubicBezTo>
                    <a:pt x="0" y="531"/>
                    <a:pt x="42" y="591"/>
                    <a:pt x="115" y="591"/>
                  </a:cubicBezTo>
                  <a:cubicBezTo>
                    <a:pt x="149" y="591"/>
                    <a:pt x="191" y="578"/>
                    <a:pt x="238" y="549"/>
                  </a:cubicBezTo>
                  <a:cubicBezTo>
                    <a:pt x="358" y="489"/>
                    <a:pt x="477" y="311"/>
                    <a:pt x="477" y="162"/>
                  </a:cubicBezTo>
                  <a:cubicBezTo>
                    <a:pt x="477" y="61"/>
                    <a:pt x="422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8"/>
            <p:cNvSpPr/>
            <p:nvPr/>
          </p:nvSpPr>
          <p:spPr>
            <a:xfrm>
              <a:off x="5063100" y="1323825"/>
              <a:ext cx="11925" cy="14775"/>
            </a:xfrm>
            <a:custGeom>
              <a:avLst/>
              <a:gdLst/>
              <a:ahLst/>
              <a:cxnLst/>
              <a:rect l="l" t="t" r="r" b="b"/>
              <a:pathLst>
                <a:path w="477" h="591" extrusionOk="0">
                  <a:moveTo>
                    <a:pt x="349" y="0"/>
                  </a:moveTo>
                  <a:cubicBezTo>
                    <a:pt x="315" y="0"/>
                    <a:pt x="277" y="14"/>
                    <a:pt x="239" y="42"/>
                  </a:cubicBezTo>
                  <a:cubicBezTo>
                    <a:pt x="120" y="102"/>
                    <a:pt x="1" y="280"/>
                    <a:pt x="1" y="429"/>
                  </a:cubicBezTo>
                  <a:cubicBezTo>
                    <a:pt x="1" y="530"/>
                    <a:pt x="56" y="590"/>
                    <a:pt x="128" y="590"/>
                  </a:cubicBezTo>
                  <a:cubicBezTo>
                    <a:pt x="162" y="590"/>
                    <a:pt x="201" y="577"/>
                    <a:pt x="239" y="548"/>
                  </a:cubicBezTo>
                  <a:cubicBezTo>
                    <a:pt x="358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5042250" y="13357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50" y="1"/>
                  </a:moveTo>
                  <a:cubicBezTo>
                    <a:pt x="315" y="1"/>
                    <a:pt x="277" y="14"/>
                    <a:pt x="239" y="43"/>
                  </a:cubicBezTo>
                  <a:cubicBezTo>
                    <a:pt x="120" y="102"/>
                    <a:pt x="1" y="281"/>
                    <a:pt x="1" y="430"/>
                  </a:cubicBezTo>
                  <a:cubicBezTo>
                    <a:pt x="1" y="540"/>
                    <a:pt x="66" y="601"/>
                    <a:pt x="149" y="601"/>
                  </a:cubicBezTo>
                  <a:cubicBezTo>
                    <a:pt x="178" y="601"/>
                    <a:pt x="208" y="594"/>
                    <a:pt x="239" y="578"/>
                  </a:cubicBezTo>
                  <a:cubicBezTo>
                    <a:pt x="358" y="489"/>
                    <a:pt x="477" y="311"/>
                    <a:pt x="477" y="162"/>
                  </a:cubicBezTo>
                  <a:cubicBezTo>
                    <a:pt x="477" y="60"/>
                    <a:pt x="422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5022175" y="134762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32" y="1"/>
                  </a:moveTo>
                  <a:cubicBezTo>
                    <a:pt x="298" y="1"/>
                    <a:pt x="256" y="14"/>
                    <a:pt x="208" y="43"/>
                  </a:cubicBezTo>
                  <a:cubicBezTo>
                    <a:pt x="89" y="102"/>
                    <a:pt x="0" y="281"/>
                    <a:pt x="0" y="430"/>
                  </a:cubicBezTo>
                  <a:cubicBezTo>
                    <a:pt x="0" y="540"/>
                    <a:pt x="49" y="602"/>
                    <a:pt x="123" y="602"/>
                  </a:cubicBezTo>
                  <a:cubicBezTo>
                    <a:pt x="149" y="602"/>
                    <a:pt x="178" y="594"/>
                    <a:pt x="208" y="579"/>
                  </a:cubicBezTo>
                  <a:cubicBezTo>
                    <a:pt x="357" y="490"/>
                    <a:pt x="447" y="311"/>
                    <a:pt x="447" y="162"/>
                  </a:cubicBezTo>
                  <a:cubicBezTo>
                    <a:pt x="447" y="61"/>
                    <a:pt x="405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5001325" y="135955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42" y="0"/>
                  </a:moveTo>
                  <a:cubicBezTo>
                    <a:pt x="312" y="0"/>
                    <a:pt x="277" y="14"/>
                    <a:pt x="239" y="42"/>
                  </a:cubicBezTo>
                  <a:cubicBezTo>
                    <a:pt x="90" y="102"/>
                    <a:pt x="0" y="281"/>
                    <a:pt x="0" y="429"/>
                  </a:cubicBezTo>
                  <a:cubicBezTo>
                    <a:pt x="0" y="540"/>
                    <a:pt x="49" y="601"/>
                    <a:pt x="136" y="601"/>
                  </a:cubicBezTo>
                  <a:cubicBezTo>
                    <a:pt x="166" y="601"/>
                    <a:pt x="200" y="594"/>
                    <a:pt x="239" y="578"/>
                  </a:cubicBezTo>
                  <a:cubicBezTo>
                    <a:pt x="358" y="489"/>
                    <a:pt x="447" y="310"/>
                    <a:pt x="447" y="161"/>
                  </a:cubicBezTo>
                  <a:cubicBezTo>
                    <a:pt x="447" y="60"/>
                    <a:pt x="406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4980475" y="137145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49" y="1"/>
                  </a:moveTo>
                  <a:cubicBezTo>
                    <a:pt x="315" y="1"/>
                    <a:pt x="277" y="14"/>
                    <a:pt x="239" y="43"/>
                  </a:cubicBezTo>
                  <a:cubicBezTo>
                    <a:pt x="90" y="102"/>
                    <a:pt x="1" y="281"/>
                    <a:pt x="1" y="430"/>
                  </a:cubicBezTo>
                  <a:cubicBezTo>
                    <a:pt x="1" y="540"/>
                    <a:pt x="50" y="601"/>
                    <a:pt x="136" y="601"/>
                  </a:cubicBezTo>
                  <a:cubicBezTo>
                    <a:pt x="166" y="601"/>
                    <a:pt x="200" y="594"/>
                    <a:pt x="239" y="579"/>
                  </a:cubicBezTo>
                  <a:cubicBezTo>
                    <a:pt x="358" y="489"/>
                    <a:pt x="477" y="311"/>
                    <a:pt x="477" y="162"/>
                  </a:cubicBezTo>
                  <a:cubicBezTo>
                    <a:pt x="477" y="61"/>
                    <a:pt x="422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4959650" y="1383375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349" y="0"/>
                  </a:moveTo>
                  <a:cubicBezTo>
                    <a:pt x="315" y="0"/>
                    <a:pt x="276" y="13"/>
                    <a:pt x="238" y="42"/>
                  </a:cubicBezTo>
                  <a:cubicBezTo>
                    <a:pt x="119" y="102"/>
                    <a:pt x="0" y="280"/>
                    <a:pt x="0" y="429"/>
                  </a:cubicBezTo>
                  <a:cubicBezTo>
                    <a:pt x="0" y="540"/>
                    <a:pt x="66" y="601"/>
                    <a:pt x="148" y="601"/>
                  </a:cubicBezTo>
                  <a:cubicBezTo>
                    <a:pt x="177" y="601"/>
                    <a:pt x="207" y="593"/>
                    <a:pt x="238" y="578"/>
                  </a:cubicBezTo>
                  <a:cubicBezTo>
                    <a:pt x="357" y="489"/>
                    <a:pt x="476" y="310"/>
                    <a:pt x="476" y="161"/>
                  </a:cubicBezTo>
                  <a:cubicBezTo>
                    <a:pt x="476" y="60"/>
                    <a:pt x="421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4938800" y="13952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9" y="1"/>
                  </a:moveTo>
                  <a:cubicBezTo>
                    <a:pt x="315" y="1"/>
                    <a:pt x="277" y="14"/>
                    <a:pt x="239" y="42"/>
                  </a:cubicBezTo>
                  <a:cubicBezTo>
                    <a:pt x="119" y="102"/>
                    <a:pt x="0" y="281"/>
                    <a:pt x="0" y="430"/>
                  </a:cubicBezTo>
                  <a:cubicBezTo>
                    <a:pt x="0" y="540"/>
                    <a:pt x="66" y="601"/>
                    <a:pt x="148" y="601"/>
                  </a:cubicBezTo>
                  <a:cubicBezTo>
                    <a:pt x="177" y="601"/>
                    <a:pt x="208" y="594"/>
                    <a:pt x="239" y="578"/>
                  </a:cubicBezTo>
                  <a:cubicBezTo>
                    <a:pt x="358" y="489"/>
                    <a:pt x="477" y="310"/>
                    <a:pt x="477" y="162"/>
                  </a:cubicBezTo>
                  <a:cubicBezTo>
                    <a:pt x="477" y="60"/>
                    <a:pt x="422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5115200" y="1311175"/>
              <a:ext cx="11200" cy="14775"/>
            </a:xfrm>
            <a:custGeom>
              <a:avLst/>
              <a:gdLst/>
              <a:ahLst/>
              <a:cxnLst/>
              <a:rect l="l" t="t" r="r" b="b"/>
              <a:pathLst>
                <a:path w="448" h="591" extrusionOk="0">
                  <a:moveTo>
                    <a:pt x="333" y="0"/>
                  </a:moveTo>
                  <a:cubicBezTo>
                    <a:pt x="299" y="0"/>
                    <a:pt x="257" y="13"/>
                    <a:pt x="209" y="42"/>
                  </a:cubicBezTo>
                  <a:cubicBezTo>
                    <a:pt x="90" y="102"/>
                    <a:pt x="1" y="280"/>
                    <a:pt x="1" y="429"/>
                  </a:cubicBezTo>
                  <a:cubicBezTo>
                    <a:pt x="1" y="530"/>
                    <a:pt x="42" y="590"/>
                    <a:pt x="106" y="590"/>
                  </a:cubicBezTo>
                  <a:cubicBezTo>
                    <a:pt x="136" y="590"/>
                    <a:pt x="171" y="577"/>
                    <a:pt x="209" y="548"/>
                  </a:cubicBezTo>
                  <a:cubicBezTo>
                    <a:pt x="358" y="489"/>
                    <a:pt x="447" y="310"/>
                    <a:pt x="447" y="161"/>
                  </a:cubicBezTo>
                  <a:cubicBezTo>
                    <a:pt x="447" y="60"/>
                    <a:pt x="40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5094375" y="132307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42" y="0"/>
                  </a:moveTo>
                  <a:cubicBezTo>
                    <a:pt x="312" y="0"/>
                    <a:pt x="276" y="14"/>
                    <a:pt x="238" y="42"/>
                  </a:cubicBezTo>
                  <a:cubicBezTo>
                    <a:pt x="89" y="102"/>
                    <a:pt x="0" y="281"/>
                    <a:pt x="0" y="429"/>
                  </a:cubicBezTo>
                  <a:cubicBezTo>
                    <a:pt x="0" y="540"/>
                    <a:pt x="49" y="601"/>
                    <a:pt x="135" y="601"/>
                  </a:cubicBezTo>
                  <a:cubicBezTo>
                    <a:pt x="165" y="601"/>
                    <a:pt x="200" y="594"/>
                    <a:pt x="238" y="578"/>
                  </a:cubicBezTo>
                  <a:cubicBezTo>
                    <a:pt x="357" y="489"/>
                    <a:pt x="447" y="310"/>
                    <a:pt x="447" y="161"/>
                  </a:cubicBezTo>
                  <a:cubicBezTo>
                    <a:pt x="447" y="60"/>
                    <a:pt x="405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5073525" y="13349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9" y="1"/>
                  </a:moveTo>
                  <a:cubicBezTo>
                    <a:pt x="315" y="1"/>
                    <a:pt x="277" y="14"/>
                    <a:pt x="239" y="43"/>
                  </a:cubicBezTo>
                  <a:cubicBezTo>
                    <a:pt x="120" y="102"/>
                    <a:pt x="0" y="281"/>
                    <a:pt x="0" y="430"/>
                  </a:cubicBezTo>
                  <a:cubicBezTo>
                    <a:pt x="0" y="540"/>
                    <a:pt x="66" y="602"/>
                    <a:pt x="148" y="602"/>
                  </a:cubicBezTo>
                  <a:cubicBezTo>
                    <a:pt x="177" y="602"/>
                    <a:pt x="208" y="594"/>
                    <a:pt x="239" y="579"/>
                  </a:cubicBezTo>
                  <a:cubicBezTo>
                    <a:pt x="358" y="489"/>
                    <a:pt x="477" y="311"/>
                    <a:pt x="477" y="162"/>
                  </a:cubicBezTo>
                  <a:cubicBezTo>
                    <a:pt x="477" y="61"/>
                    <a:pt x="422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5052675" y="1346900"/>
              <a:ext cx="11950" cy="15025"/>
            </a:xfrm>
            <a:custGeom>
              <a:avLst/>
              <a:gdLst/>
              <a:ahLst/>
              <a:cxnLst/>
              <a:rect l="l" t="t" r="r" b="b"/>
              <a:pathLst>
                <a:path w="478" h="601" extrusionOk="0">
                  <a:moveTo>
                    <a:pt x="350" y="0"/>
                  </a:moveTo>
                  <a:cubicBezTo>
                    <a:pt x="315" y="0"/>
                    <a:pt x="277" y="14"/>
                    <a:pt x="239" y="42"/>
                  </a:cubicBezTo>
                  <a:cubicBezTo>
                    <a:pt x="120" y="102"/>
                    <a:pt x="1" y="280"/>
                    <a:pt x="1" y="429"/>
                  </a:cubicBezTo>
                  <a:cubicBezTo>
                    <a:pt x="1" y="540"/>
                    <a:pt x="66" y="601"/>
                    <a:pt x="149" y="601"/>
                  </a:cubicBezTo>
                  <a:cubicBezTo>
                    <a:pt x="177" y="601"/>
                    <a:pt x="208" y="593"/>
                    <a:pt x="239" y="578"/>
                  </a:cubicBezTo>
                  <a:cubicBezTo>
                    <a:pt x="358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5031850" y="135880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62" y="1"/>
                  </a:moveTo>
                  <a:cubicBezTo>
                    <a:pt x="328" y="1"/>
                    <a:pt x="286" y="14"/>
                    <a:pt x="238" y="43"/>
                  </a:cubicBezTo>
                  <a:cubicBezTo>
                    <a:pt x="119" y="102"/>
                    <a:pt x="0" y="281"/>
                    <a:pt x="0" y="430"/>
                  </a:cubicBezTo>
                  <a:cubicBezTo>
                    <a:pt x="0" y="540"/>
                    <a:pt x="66" y="601"/>
                    <a:pt x="148" y="601"/>
                  </a:cubicBezTo>
                  <a:cubicBezTo>
                    <a:pt x="177" y="601"/>
                    <a:pt x="208" y="594"/>
                    <a:pt x="238" y="578"/>
                  </a:cubicBezTo>
                  <a:cubicBezTo>
                    <a:pt x="387" y="489"/>
                    <a:pt x="476" y="311"/>
                    <a:pt x="476" y="162"/>
                  </a:cubicBezTo>
                  <a:cubicBezTo>
                    <a:pt x="476" y="60"/>
                    <a:pt x="435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5011750" y="137070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32" y="1"/>
                  </a:moveTo>
                  <a:cubicBezTo>
                    <a:pt x="298" y="1"/>
                    <a:pt x="256" y="14"/>
                    <a:pt x="209" y="43"/>
                  </a:cubicBezTo>
                  <a:cubicBezTo>
                    <a:pt x="90" y="102"/>
                    <a:pt x="0" y="281"/>
                    <a:pt x="0" y="430"/>
                  </a:cubicBezTo>
                  <a:cubicBezTo>
                    <a:pt x="0" y="540"/>
                    <a:pt x="49" y="602"/>
                    <a:pt x="123" y="602"/>
                  </a:cubicBezTo>
                  <a:cubicBezTo>
                    <a:pt x="149" y="602"/>
                    <a:pt x="178" y="594"/>
                    <a:pt x="209" y="579"/>
                  </a:cubicBezTo>
                  <a:cubicBezTo>
                    <a:pt x="357" y="490"/>
                    <a:pt x="447" y="311"/>
                    <a:pt x="447" y="162"/>
                  </a:cubicBezTo>
                  <a:cubicBezTo>
                    <a:pt x="447" y="61"/>
                    <a:pt x="406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4990900" y="138262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42" y="0"/>
                  </a:moveTo>
                  <a:cubicBezTo>
                    <a:pt x="312" y="0"/>
                    <a:pt x="277" y="14"/>
                    <a:pt x="239" y="42"/>
                  </a:cubicBezTo>
                  <a:cubicBezTo>
                    <a:pt x="90" y="102"/>
                    <a:pt x="1" y="281"/>
                    <a:pt x="1" y="429"/>
                  </a:cubicBezTo>
                  <a:cubicBezTo>
                    <a:pt x="1" y="540"/>
                    <a:pt x="50" y="601"/>
                    <a:pt x="136" y="601"/>
                  </a:cubicBezTo>
                  <a:cubicBezTo>
                    <a:pt x="166" y="601"/>
                    <a:pt x="200" y="594"/>
                    <a:pt x="239" y="578"/>
                  </a:cubicBezTo>
                  <a:cubicBezTo>
                    <a:pt x="358" y="489"/>
                    <a:pt x="447" y="310"/>
                    <a:pt x="447" y="161"/>
                  </a:cubicBezTo>
                  <a:cubicBezTo>
                    <a:pt x="447" y="60"/>
                    <a:pt x="406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4970050" y="13945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50" y="1"/>
                  </a:moveTo>
                  <a:cubicBezTo>
                    <a:pt x="315" y="1"/>
                    <a:pt x="277" y="14"/>
                    <a:pt x="239" y="43"/>
                  </a:cubicBezTo>
                  <a:cubicBezTo>
                    <a:pt x="120" y="102"/>
                    <a:pt x="1" y="281"/>
                    <a:pt x="1" y="430"/>
                  </a:cubicBezTo>
                  <a:cubicBezTo>
                    <a:pt x="1" y="540"/>
                    <a:pt x="66" y="601"/>
                    <a:pt x="149" y="601"/>
                  </a:cubicBezTo>
                  <a:cubicBezTo>
                    <a:pt x="178" y="601"/>
                    <a:pt x="208" y="594"/>
                    <a:pt x="239" y="579"/>
                  </a:cubicBezTo>
                  <a:cubicBezTo>
                    <a:pt x="358" y="489"/>
                    <a:pt x="477" y="311"/>
                    <a:pt x="477" y="162"/>
                  </a:cubicBezTo>
                  <a:cubicBezTo>
                    <a:pt x="477" y="61"/>
                    <a:pt x="422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4949225" y="1406450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349" y="0"/>
                  </a:moveTo>
                  <a:cubicBezTo>
                    <a:pt x="315" y="0"/>
                    <a:pt x="277" y="13"/>
                    <a:pt x="238" y="42"/>
                  </a:cubicBezTo>
                  <a:cubicBezTo>
                    <a:pt x="119" y="102"/>
                    <a:pt x="0" y="280"/>
                    <a:pt x="0" y="429"/>
                  </a:cubicBezTo>
                  <a:cubicBezTo>
                    <a:pt x="0" y="540"/>
                    <a:pt x="66" y="601"/>
                    <a:pt x="148" y="601"/>
                  </a:cubicBezTo>
                  <a:cubicBezTo>
                    <a:pt x="177" y="601"/>
                    <a:pt x="208" y="593"/>
                    <a:pt x="238" y="578"/>
                  </a:cubicBezTo>
                  <a:cubicBezTo>
                    <a:pt x="357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5125625" y="132232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33" y="1"/>
                  </a:moveTo>
                  <a:cubicBezTo>
                    <a:pt x="298" y="1"/>
                    <a:pt x="257" y="14"/>
                    <a:pt x="209" y="43"/>
                  </a:cubicBezTo>
                  <a:cubicBezTo>
                    <a:pt x="90" y="102"/>
                    <a:pt x="1" y="281"/>
                    <a:pt x="1" y="430"/>
                  </a:cubicBezTo>
                  <a:cubicBezTo>
                    <a:pt x="1" y="540"/>
                    <a:pt x="50" y="601"/>
                    <a:pt x="124" y="601"/>
                  </a:cubicBezTo>
                  <a:cubicBezTo>
                    <a:pt x="149" y="601"/>
                    <a:pt x="178" y="594"/>
                    <a:pt x="209" y="579"/>
                  </a:cubicBezTo>
                  <a:cubicBezTo>
                    <a:pt x="358" y="489"/>
                    <a:pt x="447" y="311"/>
                    <a:pt x="447" y="162"/>
                  </a:cubicBezTo>
                  <a:cubicBezTo>
                    <a:pt x="447" y="61"/>
                    <a:pt x="406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5104775" y="1334250"/>
              <a:ext cx="11200" cy="15025"/>
            </a:xfrm>
            <a:custGeom>
              <a:avLst/>
              <a:gdLst/>
              <a:ahLst/>
              <a:cxnLst/>
              <a:rect l="l" t="t" r="r" b="b"/>
              <a:pathLst>
                <a:path w="448" h="601" extrusionOk="0">
                  <a:moveTo>
                    <a:pt x="343" y="0"/>
                  </a:moveTo>
                  <a:cubicBezTo>
                    <a:pt x="312" y="0"/>
                    <a:pt x="277" y="13"/>
                    <a:pt x="239" y="42"/>
                  </a:cubicBezTo>
                  <a:cubicBezTo>
                    <a:pt x="90" y="102"/>
                    <a:pt x="1" y="280"/>
                    <a:pt x="1" y="429"/>
                  </a:cubicBezTo>
                  <a:cubicBezTo>
                    <a:pt x="1" y="539"/>
                    <a:pt x="50" y="601"/>
                    <a:pt x="136" y="601"/>
                  </a:cubicBezTo>
                  <a:cubicBezTo>
                    <a:pt x="166" y="601"/>
                    <a:pt x="201" y="593"/>
                    <a:pt x="239" y="578"/>
                  </a:cubicBezTo>
                  <a:cubicBezTo>
                    <a:pt x="358" y="489"/>
                    <a:pt x="448" y="310"/>
                    <a:pt x="448" y="161"/>
                  </a:cubicBezTo>
                  <a:cubicBezTo>
                    <a:pt x="448" y="60"/>
                    <a:pt x="406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5083950" y="134615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9" y="0"/>
                  </a:moveTo>
                  <a:cubicBezTo>
                    <a:pt x="315" y="0"/>
                    <a:pt x="277" y="14"/>
                    <a:pt x="238" y="42"/>
                  </a:cubicBezTo>
                  <a:cubicBezTo>
                    <a:pt x="90" y="102"/>
                    <a:pt x="0" y="281"/>
                    <a:pt x="0" y="429"/>
                  </a:cubicBezTo>
                  <a:cubicBezTo>
                    <a:pt x="0" y="540"/>
                    <a:pt x="49" y="601"/>
                    <a:pt x="136" y="601"/>
                  </a:cubicBezTo>
                  <a:cubicBezTo>
                    <a:pt x="166" y="601"/>
                    <a:pt x="200" y="594"/>
                    <a:pt x="238" y="578"/>
                  </a:cubicBezTo>
                  <a:cubicBezTo>
                    <a:pt x="358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5063100" y="135805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9" y="1"/>
                  </a:moveTo>
                  <a:cubicBezTo>
                    <a:pt x="315" y="1"/>
                    <a:pt x="277" y="14"/>
                    <a:pt x="239" y="43"/>
                  </a:cubicBezTo>
                  <a:cubicBezTo>
                    <a:pt x="120" y="102"/>
                    <a:pt x="1" y="281"/>
                    <a:pt x="1" y="430"/>
                  </a:cubicBezTo>
                  <a:cubicBezTo>
                    <a:pt x="1" y="540"/>
                    <a:pt x="66" y="602"/>
                    <a:pt x="149" y="602"/>
                  </a:cubicBezTo>
                  <a:cubicBezTo>
                    <a:pt x="177" y="602"/>
                    <a:pt x="208" y="594"/>
                    <a:pt x="239" y="579"/>
                  </a:cubicBezTo>
                  <a:cubicBezTo>
                    <a:pt x="358" y="489"/>
                    <a:pt x="477" y="311"/>
                    <a:pt x="477" y="162"/>
                  </a:cubicBezTo>
                  <a:cubicBezTo>
                    <a:pt x="477" y="61"/>
                    <a:pt x="422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5042250" y="1369975"/>
              <a:ext cx="11950" cy="15025"/>
            </a:xfrm>
            <a:custGeom>
              <a:avLst/>
              <a:gdLst/>
              <a:ahLst/>
              <a:cxnLst/>
              <a:rect l="l" t="t" r="r" b="b"/>
              <a:pathLst>
                <a:path w="478" h="601" extrusionOk="0">
                  <a:moveTo>
                    <a:pt x="350" y="0"/>
                  </a:moveTo>
                  <a:cubicBezTo>
                    <a:pt x="315" y="0"/>
                    <a:pt x="277" y="14"/>
                    <a:pt x="239" y="42"/>
                  </a:cubicBezTo>
                  <a:cubicBezTo>
                    <a:pt x="120" y="102"/>
                    <a:pt x="1" y="280"/>
                    <a:pt x="1" y="429"/>
                  </a:cubicBezTo>
                  <a:cubicBezTo>
                    <a:pt x="1" y="540"/>
                    <a:pt x="66" y="601"/>
                    <a:pt x="149" y="601"/>
                  </a:cubicBezTo>
                  <a:cubicBezTo>
                    <a:pt x="178" y="601"/>
                    <a:pt x="208" y="593"/>
                    <a:pt x="239" y="578"/>
                  </a:cubicBezTo>
                  <a:cubicBezTo>
                    <a:pt x="358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5022175" y="138187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32" y="1"/>
                  </a:moveTo>
                  <a:cubicBezTo>
                    <a:pt x="298" y="1"/>
                    <a:pt x="256" y="14"/>
                    <a:pt x="208" y="43"/>
                  </a:cubicBezTo>
                  <a:cubicBezTo>
                    <a:pt x="89" y="102"/>
                    <a:pt x="0" y="281"/>
                    <a:pt x="0" y="430"/>
                  </a:cubicBezTo>
                  <a:cubicBezTo>
                    <a:pt x="0" y="540"/>
                    <a:pt x="49" y="601"/>
                    <a:pt x="123" y="601"/>
                  </a:cubicBezTo>
                  <a:cubicBezTo>
                    <a:pt x="149" y="601"/>
                    <a:pt x="178" y="594"/>
                    <a:pt x="208" y="578"/>
                  </a:cubicBezTo>
                  <a:cubicBezTo>
                    <a:pt x="357" y="489"/>
                    <a:pt x="447" y="311"/>
                    <a:pt x="447" y="162"/>
                  </a:cubicBezTo>
                  <a:cubicBezTo>
                    <a:pt x="447" y="60"/>
                    <a:pt x="405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5001325" y="139377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42" y="1"/>
                  </a:moveTo>
                  <a:cubicBezTo>
                    <a:pt x="312" y="1"/>
                    <a:pt x="277" y="14"/>
                    <a:pt x="239" y="43"/>
                  </a:cubicBezTo>
                  <a:cubicBezTo>
                    <a:pt x="90" y="102"/>
                    <a:pt x="0" y="281"/>
                    <a:pt x="0" y="430"/>
                  </a:cubicBezTo>
                  <a:cubicBezTo>
                    <a:pt x="0" y="540"/>
                    <a:pt x="49" y="602"/>
                    <a:pt x="136" y="602"/>
                  </a:cubicBezTo>
                  <a:cubicBezTo>
                    <a:pt x="166" y="602"/>
                    <a:pt x="200" y="594"/>
                    <a:pt x="239" y="579"/>
                  </a:cubicBezTo>
                  <a:cubicBezTo>
                    <a:pt x="358" y="490"/>
                    <a:pt x="447" y="311"/>
                    <a:pt x="447" y="162"/>
                  </a:cubicBezTo>
                  <a:cubicBezTo>
                    <a:pt x="447" y="61"/>
                    <a:pt x="406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4980475" y="140570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49" y="0"/>
                  </a:moveTo>
                  <a:cubicBezTo>
                    <a:pt x="315" y="0"/>
                    <a:pt x="277" y="14"/>
                    <a:pt x="239" y="42"/>
                  </a:cubicBezTo>
                  <a:cubicBezTo>
                    <a:pt x="90" y="102"/>
                    <a:pt x="1" y="281"/>
                    <a:pt x="1" y="429"/>
                  </a:cubicBezTo>
                  <a:cubicBezTo>
                    <a:pt x="1" y="540"/>
                    <a:pt x="50" y="601"/>
                    <a:pt x="136" y="601"/>
                  </a:cubicBezTo>
                  <a:cubicBezTo>
                    <a:pt x="166" y="601"/>
                    <a:pt x="200" y="594"/>
                    <a:pt x="239" y="578"/>
                  </a:cubicBezTo>
                  <a:cubicBezTo>
                    <a:pt x="358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4959650" y="1418075"/>
              <a:ext cx="11925" cy="14575"/>
            </a:xfrm>
            <a:custGeom>
              <a:avLst/>
              <a:gdLst/>
              <a:ahLst/>
              <a:cxnLst/>
              <a:rect l="l" t="t" r="r" b="b"/>
              <a:pathLst>
                <a:path w="477" h="583" extrusionOk="0">
                  <a:moveTo>
                    <a:pt x="332" y="0"/>
                  </a:moveTo>
                  <a:cubicBezTo>
                    <a:pt x="302" y="0"/>
                    <a:pt x="270" y="8"/>
                    <a:pt x="238" y="24"/>
                  </a:cubicBezTo>
                  <a:cubicBezTo>
                    <a:pt x="119" y="113"/>
                    <a:pt x="0" y="292"/>
                    <a:pt x="0" y="411"/>
                  </a:cubicBezTo>
                  <a:cubicBezTo>
                    <a:pt x="0" y="521"/>
                    <a:pt x="66" y="582"/>
                    <a:pt x="148" y="582"/>
                  </a:cubicBezTo>
                  <a:cubicBezTo>
                    <a:pt x="177" y="582"/>
                    <a:pt x="207" y="575"/>
                    <a:pt x="238" y="560"/>
                  </a:cubicBezTo>
                  <a:cubicBezTo>
                    <a:pt x="357" y="470"/>
                    <a:pt x="476" y="292"/>
                    <a:pt x="476" y="143"/>
                  </a:cubicBezTo>
                  <a:cubicBezTo>
                    <a:pt x="476" y="56"/>
                    <a:pt x="413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4938800" y="1430000"/>
              <a:ext cx="11925" cy="14575"/>
            </a:xfrm>
            <a:custGeom>
              <a:avLst/>
              <a:gdLst/>
              <a:ahLst/>
              <a:cxnLst/>
              <a:rect l="l" t="t" r="r" b="b"/>
              <a:pathLst>
                <a:path w="477" h="583" extrusionOk="0">
                  <a:moveTo>
                    <a:pt x="329" y="0"/>
                  </a:moveTo>
                  <a:cubicBezTo>
                    <a:pt x="300" y="0"/>
                    <a:pt x="269" y="8"/>
                    <a:pt x="239" y="23"/>
                  </a:cubicBezTo>
                  <a:cubicBezTo>
                    <a:pt x="119" y="112"/>
                    <a:pt x="0" y="291"/>
                    <a:pt x="0" y="440"/>
                  </a:cubicBezTo>
                  <a:cubicBezTo>
                    <a:pt x="0" y="527"/>
                    <a:pt x="64" y="582"/>
                    <a:pt x="145" y="582"/>
                  </a:cubicBezTo>
                  <a:cubicBezTo>
                    <a:pt x="175" y="582"/>
                    <a:pt x="207" y="575"/>
                    <a:pt x="239" y="559"/>
                  </a:cubicBezTo>
                  <a:cubicBezTo>
                    <a:pt x="358" y="470"/>
                    <a:pt x="477" y="291"/>
                    <a:pt x="477" y="172"/>
                  </a:cubicBezTo>
                  <a:cubicBezTo>
                    <a:pt x="477" y="62"/>
                    <a:pt x="411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5115200" y="134540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33" y="1"/>
                  </a:moveTo>
                  <a:cubicBezTo>
                    <a:pt x="299" y="1"/>
                    <a:pt x="257" y="14"/>
                    <a:pt x="209" y="43"/>
                  </a:cubicBezTo>
                  <a:cubicBezTo>
                    <a:pt x="90" y="102"/>
                    <a:pt x="1" y="281"/>
                    <a:pt x="1" y="430"/>
                  </a:cubicBezTo>
                  <a:cubicBezTo>
                    <a:pt x="1" y="540"/>
                    <a:pt x="50" y="601"/>
                    <a:pt x="124" y="601"/>
                  </a:cubicBezTo>
                  <a:cubicBezTo>
                    <a:pt x="150" y="601"/>
                    <a:pt x="178" y="594"/>
                    <a:pt x="209" y="579"/>
                  </a:cubicBezTo>
                  <a:cubicBezTo>
                    <a:pt x="358" y="489"/>
                    <a:pt x="447" y="311"/>
                    <a:pt x="447" y="162"/>
                  </a:cubicBezTo>
                  <a:cubicBezTo>
                    <a:pt x="447" y="61"/>
                    <a:pt x="406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5135300" y="116202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24" y="1"/>
                  </a:moveTo>
                  <a:cubicBezTo>
                    <a:pt x="298" y="1"/>
                    <a:pt x="270" y="8"/>
                    <a:pt x="239" y="23"/>
                  </a:cubicBezTo>
                  <a:cubicBezTo>
                    <a:pt x="90" y="113"/>
                    <a:pt x="1" y="291"/>
                    <a:pt x="1" y="440"/>
                  </a:cubicBezTo>
                  <a:cubicBezTo>
                    <a:pt x="1" y="541"/>
                    <a:pt x="42" y="601"/>
                    <a:pt x="115" y="601"/>
                  </a:cubicBezTo>
                  <a:cubicBezTo>
                    <a:pt x="150" y="601"/>
                    <a:pt x="191" y="588"/>
                    <a:pt x="239" y="559"/>
                  </a:cubicBezTo>
                  <a:cubicBezTo>
                    <a:pt x="358" y="500"/>
                    <a:pt x="447" y="321"/>
                    <a:pt x="447" y="172"/>
                  </a:cubicBezTo>
                  <a:cubicBezTo>
                    <a:pt x="447" y="62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5135300" y="1196275"/>
              <a:ext cx="11200" cy="15025"/>
            </a:xfrm>
            <a:custGeom>
              <a:avLst/>
              <a:gdLst/>
              <a:ahLst/>
              <a:cxnLst/>
              <a:rect l="l" t="t" r="r" b="b"/>
              <a:pathLst>
                <a:path w="448" h="601" extrusionOk="0">
                  <a:moveTo>
                    <a:pt x="324" y="0"/>
                  </a:moveTo>
                  <a:cubicBezTo>
                    <a:pt x="298" y="0"/>
                    <a:pt x="270" y="8"/>
                    <a:pt x="239" y="23"/>
                  </a:cubicBezTo>
                  <a:cubicBezTo>
                    <a:pt x="90" y="112"/>
                    <a:pt x="1" y="291"/>
                    <a:pt x="1" y="440"/>
                  </a:cubicBezTo>
                  <a:cubicBezTo>
                    <a:pt x="1" y="541"/>
                    <a:pt x="42" y="601"/>
                    <a:pt x="115" y="601"/>
                  </a:cubicBezTo>
                  <a:cubicBezTo>
                    <a:pt x="150" y="601"/>
                    <a:pt x="191" y="588"/>
                    <a:pt x="239" y="559"/>
                  </a:cubicBezTo>
                  <a:cubicBezTo>
                    <a:pt x="358" y="499"/>
                    <a:pt x="447" y="321"/>
                    <a:pt x="447" y="172"/>
                  </a:cubicBezTo>
                  <a:cubicBezTo>
                    <a:pt x="447" y="61"/>
                    <a:pt x="398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5135300" y="1230775"/>
              <a:ext cx="11200" cy="14775"/>
            </a:xfrm>
            <a:custGeom>
              <a:avLst/>
              <a:gdLst/>
              <a:ahLst/>
              <a:cxnLst/>
              <a:rect l="l" t="t" r="r" b="b"/>
              <a:pathLst>
                <a:path w="448" h="591" extrusionOk="0">
                  <a:moveTo>
                    <a:pt x="342" y="0"/>
                  </a:moveTo>
                  <a:cubicBezTo>
                    <a:pt x="312" y="0"/>
                    <a:pt x="277" y="14"/>
                    <a:pt x="239" y="42"/>
                  </a:cubicBezTo>
                  <a:cubicBezTo>
                    <a:pt x="90" y="102"/>
                    <a:pt x="1" y="281"/>
                    <a:pt x="1" y="429"/>
                  </a:cubicBezTo>
                  <a:cubicBezTo>
                    <a:pt x="1" y="531"/>
                    <a:pt x="42" y="591"/>
                    <a:pt x="115" y="591"/>
                  </a:cubicBezTo>
                  <a:cubicBezTo>
                    <a:pt x="150" y="591"/>
                    <a:pt x="191" y="577"/>
                    <a:pt x="239" y="549"/>
                  </a:cubicBezTo>
                  <a:cubicBezTo>
                    <a:pt x="358" y="489"/>
                    <a:pt x="447" y="310"/>
                    <a:pt x="447" y="161"/>
                  </a:cubicBezTo>
                  <a:cubicBezTo>
                    <a:pt x="447" y="60"/>
                    <a:pt x="406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5135300" y="1265025"/>
              <a:ext cx="11200" cy="15025"/>
            </a:xfrm>
            <a:custGeom>
              <a:avLst/>
              <a:gdLst/>
              <a:ahLst/>
              <a:cxnLst/>
              <a:rect l="l" t="t" r="r" b="b"/>
              <a:pathLst>
                <a:path w="448" h="601" extrusionOk="0">
                  <a:moveTo>
                    <a:pt x="342" y="0"/>
                  </a:moveTo>
                  <a:cubicBezTo>
                    <a:pt x="312" y="0"/>
                    <a:pt x="277" y="13"/>
                    <a:pt x="239" y="42"/>
                  </a:cubicBezTo>
                  <a:cubicBezTo>
                    <a:pt x="90" y="102"/>
                    <a:pt x="1" y="280"/>
                    <a:pt x="1" y="429"/>
                  </a:cubicBezTo>
                  <a:cubicBezTo>
                    <a:pt x="1" y="539"/>
                    <a:pt x="50" y="601"/>
                    <a:pt x="136" y="601"/>
                  </a:cubicBezTo>
                  <a:cubicBezTo>
                    <a:pt x="166" y="601"/>
                    <a:pt x="200" y="593"/>
                    <a:pt x="239" y="578"/>
                  </a:cubicBezTo>
                  <a:cubicBezTo>
                    <a:pt x="358" y="489"/>
                    <a:pt x="447" y="310"/>
                    <a:pt x="447" y="161"/>
                  </a:cubicBezTo>
                  <a:cubicBezTo>
                    <a:pt x="447" y="60"/>
                    <a:pt x="406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5135300" y="129925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342" y="1"/>
                  </a:moveTo>
                  <a:cubicBezTo>
                    <a:pt x="312" y="1"/>
                    <a:pt x="277" y="14"/>
                    <a:pt x="239" y="43"/>
                  </a:cubicBezTo>
                  <a:cubicBezTo>
                    <a:pt x="90" y="102"/>
                    <a:pt x="1" y="281"/>
                    <a:pt x="1" y="430"/>
                  </a:cubicBezTo>
                  <a:cubicBezTo>
                    <a:pt x="1" y="540"/>
                    <a:pt x="50" y="601"/>
                    <a:pt x="136" y="601"/>
                  </a:cubicBezTo>
                  <a:cubicBezTo>
                    <a:pt x="166" y="601"/>
                    <a:pt x="200" y="594"/>
                    <a:pt x="239" y="579"/>
                  </a:cubicBezTo>
                  <a:cubicBezTo>
                    <a:pt x="358" y="489"/>
                    <a:pt x="447" y="311"/>
                    <a:pt x="447" y="162"/>
                  </a:cubicBezTo>
                  <a:cubicBezTo>
                    <a:pt x="447" y="61"/>
                    <a:pt x="406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5135300" y="1333975"/>
              <a:ext cx="11200" cy="14575"/>
            </a:xfrm>
            <a:custGeom>
              <a:avLst/>
              <a:gdLst/>
              <a:ahLst/>
              <a:cxnLst/>
              <a:rect l="l" t="t" r="r" b="b"/>
              <a:pathLst>
                <a:path w="448" h="583" extrusionOk="0">
                  <a:moveTo>
                    <a:pt x="324" y="0"/>
                  </a:moveTo>
                  <a:cubicBezTo>
                    <a:pt x="298" y="0"/>
                    <a:pt x="270" y="8"/>
                    <a:pt x="239" y="23"/>
                  </a:cubicBezTo>
                  <a:cubicBezTo>
                    <a:pt x="90" y="113"/>
                    <a:pt x="1" y="291"/>
                    <a:pt x="1" y="440"/>
                  </a:cubicBezTo>
                  <a:cubicBezTo>
                    <a:pt x="1" y="527"/>
                    <a:pt x="49" y="583"/>
                    <a:pt x="133" y="583"/>
                  </a:cubicBezTo>
                  <a:cubicBezTo>
                    <a:pt x="163" y="583"/>
                    <a:pt x="199" y="575"/>
                    <a:pt x="239" y="559"/>
                  </a:cubicBezTo>
                  <a:cubicBezTo>
                    <a:pt x="358" y="500"/>
                    <a:pt x="447" y="291"/>
                    <a:pt x="447" y="172"/>
                  </a:cubicBezTo>
                  <a:cubicBezTo>
                    <a:pt x="447" y="62"/>
                    <a:pt x="398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4929875" y="128037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24" y="1"/>
                  </a:moveTo>
                  <a:cubicBezTo>
                    <a:pt x="298" y="1"/>
                    <a:pt x="269" y="8"/>
                    <a:pt x="238" y="23"/>
                  </a:cubicBezTo>
                  <a:cubicBezTo>
                    <a:pt x="89" y="113"/>
                    <a:pt x="0" y="291"/>
                    <a:pt x="0" y="440"/>
                  </a:cubicBezTo>
                  <a:cubicBezTo>
                    <a:pt x="0" y="541"/>
                    <a:pt x="41" y="601"/>
                    <a:pt x="114" y="601"/>
                  </a:cubicBezTo>
                  <a:cubicBezTo>
                    <a:pt x="149" y="601"/>
                    <a:pt x="191" y="588"/>
                    <a:pt x="238" y="559"/>
                  </a:cubicBezTo>
                  <a:cubicBezTo>
                    <a:pt x="357" y="500"/>
                    <a:pt x="447" y="321"/>
                    <a:pt x="447" y="172"/>
                  </a:cubicBezTo>
                  <a:cubicBezTo>
                    <a:pt x="447" y="62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4929875" y="131487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42" y="1"/>
                  </a:moveTo>
                  <a:cubicBezTo>
                    <a:pt x="312" y="1"/>
                    <a:pt x="276" y="14"/>
                    <a:pt x="238" y="43"/>
                  </a:cubicBezTo>
                  <a:cubicBezTo>
                    <a:pt x="89" y="102"/>
                    <a:pt x="0" y="281"/>
                    <a:pt x="0" y="430"/>
                  </a:cubicBezTo>
                  <a:cubicBezTo>
                    <a:pt x="0" y="540"/>
                    <a:pt x="49" y="602"/>
                    <a:pt x="135" y="602"/>
                  </a:cubicBezTo>
                  <a:cubicBezTo>
                    <a:pt x="165" y="602"/>
                    <a:pt x="200" y="594"/>
                    <a:pt x="238" y="579"/>
                  </a:cubicBezTo>
                  <a:cubicBezTo>
                    <a:pt x="357" y="489"/>
                    <a:pt x="447" y="311"/>
                    <a:pt x="447" y="162"/>
                  </a:cubicBezTo>
                  <a:cubicBezTo>
                    <a:pt x="447" y="61"/>
                    <a:pt x="405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4929875" y="134912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42" y="1"/>
                  </a:moveTo>
                  <a:cubicBezTo>
                    <a:pt x="312" y="1"/>
                    <a:pt x="276" y="14"/>
                    <a:pt x="238" y="42"/>
                  </a:cubicBezTo>
                  <a:cubicBezTo>
                    <a:pt x="89" y="102"/>
                    <a:pt x="0" y="281"/>
                    <a:pt x="0" y="430"/>
                  </a:cubicBezTo>
                  <a:cubicBezTo>
                    <a:pt x="0" y="540"/>
                    <a:pt x="49" y="601"/>
                    <a:pt x="135" y="601"/>
                  </a:cubicBezTo>
                  <a:cubicBezTo>
                    <a:pt x="165" y="601"/>
                    <a:pt x="200" y="594"/>
                    <a:pt x="238" y="578"/>
                  </a:cubicBezTo>
                  <a:cubicBezTo>
                    <a:pt x="357" y="489"/>
                    <a:pt x="447" y="310"/>
                    <a:pt x="447" y="162"/>
                  </a:cubicBezTo>
                  <a:cubicBezTo>
                    <a:pt x="447" y="60"/>
                    <a:pt x="405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4929875" y="1383700"/>
              <a:ext cx="11175" cy="14700"/>
            </a:xfrm>
            <a:custGeom>
              <a:avLst/>
              <a:gdLst/>
              <a:ahLst/>
              <a:cxnLst/>
              <a:rect l="l" t="t" r="r" b="b"/>
              <a:pathLst>
                <a:path w="447" h="588" extrusionOk="0">
                  <a:moveTo>
                    <a:pt x="341" y="0"/>
                  </a:moveTo>
                  <a:cubicBezTo>
                    <a:pt x="311" y="0"/>
                    <a:pt x="276" y="10"/>
                    <a:pt x="238" y="29"/>
                  </a:cubicBezTo>
                  <a:cubicBezTo>
                    <a:pt x="89" y="89"/>
                    <a:pt x="0" y="297"/>
                    <a:pt x="0" y="416"/>
                  </a:cubicBezTo>
                  <a:cubicBezTo>
                    <a:pt x="0" y="527"/>
                    <a:pt x="49" y="588"/>
                    <a:pt x="135" y="588"/>
                  </a:cubicBezTo>
                  <a:cubicBezTo>
                    <a:pt x="165" y="588"/>
                    <a:pt x="200" y="580"/>
                    <a:pt x="238" y="565"/>
                  </a:cubicBezTo>
                  <a:cubicBezTo>
                    <a:pt x="357" y="476"/>
                    <a:pt x="447" y="297"/>
                    <a:pt x="447" y="148"/>
                  </a:cubicBezTo>
                  <a:cubicBezTo>
                    <a:pt x="447" y="46"/>
                    <a:pt x="405" y="0"/>
                    <a:pt x="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8"/>
            <p:cNvSpPr/>
            <p:nvPr/>
          </p:nvSpPr>
          <p:spPr>
            <a:xfrm>
              <a:off x="4929875" y="141807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24" y="1"/>
                  </a:moveTo>
                  <a:cubicBezTo>
                    <a:pt x="298" y="1"/>
                    <a:pt x="269" y="8"/>
                    <a:pt x="238" y="24"/>
                  </a:cubicBezTo>
                  <a:cubicBezTo>
                    <a:pt x="89" y="113"/>
                    <a:pt x="0" y="292"/>
                    <a:pt x="0" y="441"/>
                  </a:cubicBezTo>
                  <a:cubicBezTo>
                    <a:pt x="0" y="542"/>
                    <a:pt x="41" y="602"/>
                    <a:pt x="114" y="602"/>
                  </a:cubicBezTo>
                  <a:cubicBezTo>
                    <a:pt x="149" y="602"/>
                    <a:pt x="191" y="588"/>
                    <a:pt x="238" y="560"/>
                  </a:cubicBezTo>
                  <a:cubicBezTo>
                    <a:pt x="357" y="500"/>
                    <a:pt x="447" y="321"/>
                    <a:pt x="447" y="173"/>
                  </a:cubicBezTo>
                  <a:cubicBezTo>
                    <a:pt x="447" y="62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8"/>
            <p:cNvSpPr/>
            <p:nvPr/>
          </p:nvSpPr>
          <p:spPr>
            <a:xfrm>
              <a:off x="4929875" y="145232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24" y="0"/>
                  </a:moveTo>
                  <a:cubicBezTo>
                    <a:pt x="298" y="0"/>
                    <a:pt x="269" y="8"/>
                    <a:pt x="238" y="23"/>
                  </a:cubicBezTo>
                  <a:cubicBezTo>
                    <a:pt x="89" y="113"/>
                    <a:pt x="0" y="291"/>
                    <a:pt x="0" y="440"/>
                  </a:cubicBezTo>
                  <a:cubicBezTo>
                    <a:pt x="0" y="541"/>
                    <a:pt x="41" y="601"/>
                    <a:pt x="114" y="601"/>
                  </a:cubicBezTo>
                  <a:cubicBezTo>
                    <a:pt x="149" y="601"/>
                    <a:pt x="191" y="588"/>
                    <a:pt x="238" y="559"/>
                  </a:cubicBezTo>
                  <a:cubicBezTo>
                    <a:pt x="357" y="500"/>
                    <a:pt x="447" y="321"/>
                    <a:pt x="447" y="172"/>
                  </a:cubicBezTo>
                  <a:cubicBezTo>
                    <a:pt x="447" y="62"/>
                    <a:pt x="398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8"/>
            <p:cNvSpPr/>
            <p:nvPr/>
          </p:nvSpPr>
          <p:spPr>
            <a:xfrm>
              <a:off x="5094375" y="1357325"/>
              <a:ext cx="11175" cy="15025"/>
            </a:xfrm>
            <a:custGeom>
              <a:avLst/>
              <a:gdLst/>
              <a:ahLst/>
              <a:cxnLst/>
              <a:rect l="l" t="t" r="r" b="b"/>
              <a:pathLst>
                <a:path w="447" h="601" extrusionOk="0">
                  <a:moveTo>
                    <a:pt x="342" y="0"/>
                  </a:moveTo>
                  <a:cubicBezTo>
                    <a:pt x="312" y="0"/>
                    <a:pt x="276" y="13"/>
                    <a:pt x="238" y="42"/>
                  </a:cubicBezTo>
                  <a:cubicBezTo>
                    <a:pt x="89" y="102"/>
                    <a:pt x="0" y="280"/>
                    <a:pt x="0" y="429"/>
                  </a:cubicBezTo>
                  <a:cubicBezTo>
                    <a:pt x="0" y="539"/>
                    <a:pt x="49" y="601"/>
                    <a:pt x="135" y="601"/>
                  </a:cubicBezTo>
                  <a:cubicBezTo>
                    <a:pt x="165" y="601"/>
                    <a:pt x="200" y="593"/>
                    <a:pt x="238" y="578"/>
                  </a:cubicBezTo>
                  <a:cubicBezTo>
                    <a:pt x="357" y="489"/>
                    <a:pt x="447" y="310"/>
                    <a:pt x="447" y="161"/>
                  </a:cubicBezTo>
                  <a:cubicBezTo>
                    <a:pt x="447" y="60"/>
                    <a:pt x="405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8"/>
            <p:cNvSpPr/>
            <p:nvPr/>
          </p:nvSpPr>
          <p:spPr>
            <a:xfrm>
              <a:off x="5073525" y="13692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49" y="0"/>
                  </a:moveTo>
                  <a:cubicBezTo>
                    <a:pt x="315" y="0"/>
                    <a:pt x="277" y="14"/>
                    <a:pt x="239" y="42"/>
                  </a:cubicBezTo>
                  <a:cubicBezTo>
                    <a:pt x="120" y="102"/>
                    <a:pt x="0" y="281"/>
                    <a:pt x="0" y="429"/>
                  </a:cubicBezTo>
                  <a:cubicBezTo>
                    <a:pt x="0" y="540"/>
                    <a:pt x="66" y="601"/>
                    <a:pt x="148" y="601"/>
                  </a:cubicBezTo>
                  <a:cubicBezTo>
                    <a:pt x="177" y="601"/>
                    <a:pt x="208" y="594"/>
                    <a:pt x="239" y="578"/>
                  </a:cubicBezTo>
                  <a:cubicBezTo>
                    <a:pt x="358" y="489"/>
                    <a:pt x="477" y="310"/>
                    <a:pt x="477" y="161"/>
                  </a:cubicBezTo>
                  <a:cubicBezTo>
                    <a:pt x="477" y="60"/>
                    <a:pt x="422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8"/>
            <p:cNvSpPr/>
            <p:nvPr/>
          </p:nvSpPr>
          <p:spPr>
            <a:xfrm>
              <a:off x="5052675" y="13811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350" y="1"/>
                  </a:moveTo>
                  <a:cubicBezTo>
                    <a:pt x="315" y="1"/>
                    <a:pt x="277" y="14"/>
                    <a:pt x="239" y="43"/>
                  </a:cubicBezTo>
                  <a:cubicBezTo>
                    <a:pt x="120" y="102"/>
                    <a:pt x="1" y="281"/>
                    <a:pt x="1" y="430"/>
                  </a:cubicBezTo>
                  <a:cubicBezTo>
                    <a:pt x="1" y="540"/>
                    <a:pt x="66" y="602"/>
                    <a:pt x="149" y="602"/>
                  </a:cubicBezTo>
                  <a:cubicBezTo>
                    <a:pt x="177" y="602"/>
                    <a:pt x="208" y="594"/>
                    <a:pt x="239" y="579"/>
                  </a:cubicBezTo>
                  <a:cubicBezTo>
                    <a:pt x="358" y="489"/>
                    <a:pt x="477" y="311"/>
                    <a:pt x="477" y="162"/>
                  </a:cubicBezTo>
                  <a:cubicBezTo>
                    <a:pt x="477" y="61"/>
                    <a:pt x="422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8"/>
            <p:cNvSpPr/>
            <p:nvPr/>
          </p:nvSpPr>
          <p:spPr>
            <a:xfrm>
              <a:off x="5031850" y="1393050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362" y="0"/>
                  </a:moveTo>
                  <a:cubicBezTo>
                    <a:pt x="328" y="0"/>
                    <a:pt x="286" y="14"/>
                    <a:pt x="238" y="42"/>
                  </a:cubicBezTo>
                  <a:cubicBezTo>
                    <a:pt x="119" y="102"/>
                    <a:pt x="0" y="280"/>
                    <a:pt x="0" y="429"/>
                  </a:cubicBezTo>
                  <a:cubicBezTo>
                    <a:pt x="0" y="540"/>
                    <a:pt x="66" y="601"/>
                    <a:pt x="148" y="601"/>
                  </a:cubicBezTo>
                  <a:cubicBezTo>
                    <a:pt x="177" y="601"/>
                    <a:pt x="208" y="593"/>
                    <a:pt x="238" y="578"/>
                  </a:cubicBezTo>
                  <a:cubicBezTo>
                    <a:pt x="387" y="489"/>
                    <a:pt x="476" y="310"/>
                    <a:pt x="476" y="161"/>
                  </a:cubicBezTo>
                  <a:cubicBezTo>
                    <a:pt x="476" y="60"/>
                    <a:pt x="435" y="0"/>
                    <a:pt x="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8"/>
            <p:cNvSpPr/>
            <p:nvPr/>
          </p:nvSpPr>
          <p:spPr>
            <a:xfrm>
              <a:off x="5011750" y="1405425"/>
              <a:ext cx="11175" cy="14575"/>
            </a:xfrm>
            <a:custGeom>
              <a:avLst/>
              <a:gdLst/>
              <a:ahLst/>
              <a:cxnLst/>
              <a:rect l="l" t="t" r="r" b="b"/>
              <a:pathLst>
                <a:path w="447" h="583" extrusionOk="0">
                  <a:moveTo>
                    <a:pt x="315" y="0"/>
                  </a:moveTo>
                  <a:cubicBezTo>
                    <a:pt x="284" y="0"/>
                    <a:pt x="249" y="8"/>
                    <a:pt x="209" y="24"/>
                  </a:cubicBezTo>
                  <a:cubicBezTo>
                    <a:pt x="90" y="83"/>
                    <a:pt x="0" y="292"/>
                    <a:pt x="0" y="411"/>
                  </a:cubicBezTo>
                  <a:cubicBezTo>
                    <a:pt x="0" y="521"/>
                    <a:pt x="49" y="582"/>
                    <a:pt x="123" y="582"/>
                  </a:cubicBezTo>
                  <a:cubicBezTo>
                    <a:pt x="149" y="582"/>
                    <a:pt x="178" y="575"/>
                    <a:pt x="209" y="559"/>
                  </a:cubicBezTo>
                  <a:cubicBezTo>
                    <a:pt x="357" y="470"/>
                    <a:pt x="447" y="292"/>
                    <a:pt x="447" y="143"/>
                  </a:cubicBezTo>
                  <a:cubicBezTo>
                    <a:pt x="447" y="55"/>
                    <a:pt x="399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8"/>
            <p:cNvSpPr/>
            <p:nvPr/>
          </p:nvSpPr>
          <p:spPr>
            <a:xfrm>
              <a:off x="4990900" y="1417325"/>
              <a:ext cx="11200" cy="14600"/>
            </a:xfrm>
            <a:custGeom>
              <a:avLst/>
              <a:gdLst/>
              <a:ahLst/>
              <a:cxnLst/>
              <a:rect l="l" t="t" r="r" b="b"/>
              <a:pathLst>
                <a:path w="448" h="584" extrusionOk="0">
                  <a:moveTo>
                    <a:pt x="327" y="1"/>
                  </a:moveTo>
                  <a:cubicBezTo>
                    <a:pt x="300" y="1"/>
                    <a:pt x="271" y="8"/>
                    <a:pt x="239" y="24"/>
                  </a:cubicBezTo>
                  <a:cubicBezTo>
                    <a:pt x="90" y="113"/>
                    <a:pt x="1" y="292"/>
                    <a:pt x="1" y="441"/>
                  </a:cubicBezTo>
                  <a:cubicBezTo>
                    <a:pt x="1" y="528"/>
                    <a:pt x="48" y="583"/>
                    <a:pt x="132" y="583"/>
                  </a:cubicBezTo>
                  <a:cubicBezTo>
                    <a:pt x="163" y="583"/>
                    <a:pt x="199" y="576"/>
                    <a:pt x="239" y="560"/>
                  </a:cubicBezTo>
                  <a:cubicBezTo>
                    <a:pt x="358" y="471"/>
                    <a:pt x="447" y="292"/>
                    <a:pt x="447" y="143"/>
                  </a:cubicBezTo>
                  <a:cubicBezTo>
                    <a:pt x="447" y="56"/>
                    <a:pt x="399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8"/>
            <p:cNvSpPr/>
            <p:nvPr/>
          </p:nvSpPr>
          <p:spPr>
            <a:xfrm>
              <a:off x="4970050" y="1429250"/>
              <a:ext cx="11950" cy="14575"/>
            </a:xfrm>
            <a:custGeom>
              <a:avLst/>
              <a:gdLst/>
              <a:ahLst/>
              <a:cxnLst/>
              <a:rect l="l" t="t" r="r" b="b"/>
              <a:pathLst>
                <a:path w="478" h="583" extrusionOk="0">
                  <a:moveTo>
                    <a:pt x="329" y="0"/>
                  </a:moveTo>
                  <a:cubicBezTo>
                    <a:pt x="301" y="0"/>
                    <a:pt x="270" y="8"/>
                    <a:pt x="239" y="23"/>
                  </a:cubicBezTo>
                  <a:cubicBezTo>
                    <a:pt x="120" y="113"/>
                    <a:pt x="1" y="291"/>
                    <a:pt x="1" y="440"/>
                  </a:cubicBezTo>
                  <a:cubicBezTo>
                    <a:pt x="1" y="527"/>
                    <a:pt x="65" y="583"/>
                    <a:pt x="146" y="583"/>
                  </a:cubicBezTo>
                  <a:cubicBezTo>
                    <a:pt x="175" y="583"/>
                    <a:pt x="207" y="575"/>
                    <a:pt x="239" y="559"/>
                  </a:cubicBezTo>
                  <a:cubicBezTo>
                    <a:pt x="358" y="500"/>
                    <a:pt x="477" y="291"/>
                    <a:pt x="477" y="172"/>
                  </a:cubicBezTo>
                  <a:cubicBezTo>
                    <a:pt x="477" y="62"/>
                    <a:pt x="412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8"/>
            <p:cNvSpPr/>
            <p:nvPr/>
          </p:nvSpPr>
          <p:spPr>
            <a:xfrm>
              <a:off x="4949225" y="144115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329" y="1"/>
                  </a:moveTo>
                  <a:cubicBezTo>
                    <a:pt x="300" y="1"/>
                    <a:pt x="269" y="8"/>
                    <a:pt x="238" y="24"/>
                  </a:cubicBezTo>
                  <a:cubicBezTo>
                    <a:pt x="119" y="113"/>
                    <a:pt x="0" y="292"/>
                    <a:pt x="0" y="441"/>
                  </a:cubicBezTo>
                  <a:cubicBezTo>
                    <a:pt x="0" y="542"/>
                    <a:pt x="55" y="602"/>
                    <a:pt x="128" y="602"/>
                  </a:cubicBezTo>
                  <a:cubicBezTo>
                    <a:pt x="162" y="602"/>
                    <a:pt x="200" y="588"/>
                    <a:pt x="238" y="560"/>
                  </a:cubicBezTo>
                  <a:cubicBezTo>
                    <a:pt x="357" y="500"/>
                    <a:pt x="477" y="321"/>
                    <a:pt x="477" y="173"/>
                  </a:cubicBezTo>
                  <a:cubicBezTo>
                    <a:pt x="477" y="62"/>
                    <a:pt x="411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8"/>
            <p:cNvSpPr/>
            <p:nvPr/>
          </p:nvSpPr>
          <p:spPr>
            <a:xfrm>
              <a:off x="4663375" y="115037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29" y="1"/>
                  </a:moveTo>
                  <a:cubicBezTo>
                    <a:pt x="56" y="1"/>
                    <a:pt x="1" y="61"/>
                    <a:pt x="1" y="162"/>
                  </a:cubicBezTo>
                  <a:cubicBezTo>
                    <a:pt x="1" y="311"/>
                    <a:pt x="120" y="489"/>
                    <a:pt x="239" y="579"/>
                  </a:cubicBezTo>
                  <a:cubicBezTo>
                    <a:pt x="270" y="594"/>
                    <a:pt x="301" y="602"/>
                    <a:pt x="329" y="602"/>
                  </a:cubicBezTo>
                  <a:cubicBezTo>
                    <a:pt x="412" y="602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1" y="14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8"/>
            <p:cNvSpPr/>
            <p:nvPr/>
          </p:nvSpPr>
          <p:spPr>
            <a:xfrm>
              <a:off x="4684225" y="1162300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128" y="0"/>
                  </a:moveTo>
                  <a:cubicBezTo>
                    <a:pt x="56" y="0"/>
                    <a:pt x="1" y="60"/>
                    <a:pt x="1" y="161"/>
                  </a:cubicBezTo>
                  <a:cubicBezTo>
                    <a:pt x="1" y="310"/>
                    <a:pt x="120" y="489"/>
                    <a:pt x="239" y="578"/>
                  </a:cubicBezTo>
                  <a:cubicBezTo>
                    <a:pt x="270" y="594"/>
                    <a:pt x="300" y="601"/>
                    <a:pt x="329" y="601"/>
                  </a:cubicBezTo>
                  <a:cubicBezTo>
                    <a:pt x="411" y="601"/>
                    <a:pt x="477" y="540"/>
                    <a:pt x="477" y="429"/>
                  </a:cubicBezTo>
                  <a:cubicBezTo>
                    <a:pt x="477" y="280"/>
                    <a:pt x="358" y="102"/>
                    <a:pt x="239" y="42"/>
                  </a:cubicBezTo>
                  <a:cubicBezTo>
                    <a:pt x="201" y="14"/>
                    <a:pt x="162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8"/>
            <p:cNvSpPr/>
            <p:nvPr/>
          </p:nvSpPr>
          <p:spPr>
            <a:xfrm>
              <a:off x="4705075" y="117420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15" y="1"/>
                  </a:moveTo>
                  <a:cubicBezTo>
                    <a:pt x="42" y="1"/>
                    <a:pt x="0" y="61"/>
                    <a:pt x="0" y="162"/>
                  </a:cubicBezTo>
                  <a:cubicBezTo>
                    <a:pt x="0" y="311"/>
                    <a:pt x="90" y="489"/>
                    <a:pt x="238" y="579"/>
                  </a:cubicBezTo>
                  <a:cubicBezTo>
                    <a:pt x="269" y="594"/>
                    <a:pt x="298" y="601"/>
                    <a:pt x="324" y="601"/>
                  </a:cubicBezTo>
                  <a:cubicBezTo>
                    <a:pt x="398" y="601"/>
                    <a:pt x="447" y="540"/>
                    <a:pt x="447" y="430"/>
                  </a:cubicBezTo>
                  <a:cubicBezTo>
                    <a:pt x="447" y="281"/>
                    <a:pt x="358" y="102"/>
                    <a:pt x="238" y="43"/>
                  </a:cubicBezTo>
                  <a:cubicBezTo>
                    <a:pt x="191" y="14"/>
                    <a:pt x="149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8"/>
            <p:cNvSpPr/>
            <p:nvPr/>
          </p:nvSpPr>
          <p:spPr>
            <a:xfrm>
              <a:off x="4725900" y="118610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06" y="1"/>
                  </a:moveTo>
                  <a:cubicBezTo>
                    <a:pt x="42" y="1"/>
                    <a:pt x="1" y="61"/>
                    <a:pt x="1" y="162"/>
                  </a:cubicBezTo>
                  <a:cubicBezTo>
                    <a:pt x="1" y="311"/>
                    <a:pt x="90" y="490"/>
                    <a:pt x="209" y="579"/>
                  </a:cubicBezTo>
                  <a:cubicBezTo>
                    <a:pt x="248" y="594"/>
                    <a:pt x="282" y="602"/>
                    <a:pt x="312" y="602"/>
                  </a:cubicBezTo>
                  <a:cubicBezTo>
                    <a:pt x="398" y="602"/>
                    <a:pt x="448" y="540"/>
                    <a:pt x="448" y="430"/>
                  </a:cubicBezTo>
                  <a:cubicBezTo>
                    <a:pt x="448" y="281"/>
                    <a:pt x="358" y="103"/>
                    <a:pt x="209" y="43"/>
                  </a:cubicBezTo>
                  <a:cubicBezTo>
                    <a:pt x="171" y="14"/>
                    <a:pt x="136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8"/>
            <p:cNvSpPr/>
            <p:nvPr/>
          </p:nvSpPr>
          <p:spPr>
            <a:xfrm>
              <a:off x="4746000" y="11980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28" y="0"/>
                  </a:moveTo>
                  <a:cubicBezTo>
                    <a:pt x="56" y="0"/>
                    <a:pt x="1" y="60"/>
                    <a:pt x="1" y="161"/>
                  </a:cubicBezTo>
                  <a:cubicBezTo>
                    <a:pt x="1" y="310"/>
                    <a:pt x="120" y="489"/>
                    <a:pt x="239" y="578"/>
                  </a:cubicBezTo>
                  <a:cubicBezTo>
                    <a:pt x="278" y="594"/>
                    <a:pt x="312" y="601"/>
                    <a:pt x="342" y="601"/>
                  </a:cubicBezTo>
                  <a:cubicBezTo>
                    <a:pt x="428" y="601"/>
                    <a:pt x="477" y="540"/>
                    <a:pt x="477" y="429"/>
                  </a:cubicBezTo>
                  <a:cubicBezTo>
                    <a:pt x="477" y="281"/>
                    <a:pt x="388" y="102"/>
                    <a:pt x="239" y="42"/>
                  </a:cubicBezTo>
                  <a:cubicBezTo>
                    <a:pt x="201" y="14"/>
                    <a:pt x="163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8"/>
            <p:cNvSpPr/>
            <p:nvPr/>
          </p:nvSpPr>
          <p:spPr>
            <a:xfrm>
              <a:off x="4766850" y="12099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28" y="1"/>
                  </a:moveTo>
                  <a:cubicBezTo>
                    <a:pt x="56" y="1"/>
                    <a:pt x="1" y="61"/>
                    <a:pt x="1" y="162"/>
                  </a:cubicBezTo>
                  <a:cubicBezTo>
                    <a:pt x="1" y="311"/>
                    <a:pt x="120" y="489"/>
                    <a:pt x="239" y="579"/>
                  </a:cubicBezTo>
                  <a:cubicBezTo>
                    <a:pt x="269" y="594"/>
                    <a:pt x="300" y="601"/>
                    <a:pt x="329" y="601"/>
                  </a:cubicBezTo>
                  <a:cubicBezTo>
                    <a:pt x="411" y="601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1" y="14"/>
                    <a:pt x="162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8"/>
            <p:cNvSpPr/>
            <p:nvPr/>
          </p:nvSpPr>
          <p:spPr>
            <a:xfrm>
              <a:off x="4787700" y="1221850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128" y="0"/>
                  </a:moveTo>
                  <a:cubicBezTo>
                    <a:pt x="55" y="0"/>
                    <a:pt x="0" y="60"/>
                    <a:pt x="0" y="161"/>
                  </a:cubicBezTo>
                  <a:cubicBezTo>
                    <a:pt x="0" y="310"/>
                    <a:pt x="119" y="489"/>
                    <a:pt x="238" y="578"/>
                  </a:cubicBezTo>
                  <a:cubicBezTo>
                    <a:pt x="269" y="593"/>
                    <a:pt x="300" y="601"/>
                    <a:pt x="329" y="601"/>
                  </a:cubicBezTo>
                  <a:cubicBezTo>
                    <a:pt x="411" y="601"/>
                    <a:pt x="477" y="540"/>
                    <a:pt x="477" y="429"/>
                  </a:cubicBezTo>
                  <a:cubicBezTo>
                    <a:pt x="477" y="280"/>
                    <a:pt x="357" y="102"/>
                    <a:pt x="238" y="42"/>
                  </a:cubicBezTo>
                  <a:cubicBezTo>
                    <a:pt x="200" y="13"/>
                    <a:pt x="162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8"/>
            <p:cNvSpPr/>
            <p:nvPr/>
          </p:nvSpPr>
          <p:spPr>
            <a:xfrm>
              <a:off x="4808525" y="1234225"/>
              <a:ext cx="11200" cy="14575"/>
            </a:xfrm>
            <a:custGeom>
              <a:avLst/>
              <a:gdLst/>
              <a:ahLst/>
              <a:cxnLst/>
              <a:rect l="l" t="t" r="r" b="b"/>
              <a:pathLst>
                <a:path w="448" h="583" extrusionOk="0">
                  <a:moveTo>
                    <a:pt x="133" y="0"/>
                  </a:moveTo>
                  <a:cubicBezTo>
                    <a:pt x="49" y="0"/>
                    <a:pt x="1" y="55"/>
                    <a:pt x="1" y="143"/>
                  </a:cubicBezTo>
                  <a:cubicBezTo>
                    <a:pt x="1" y="291"/>
                    <a:pt x="90" y="470"/>
                    <a:pt x="239" y="559"/>
                  </a:cubicBezTo>
                  <a:cubicBezTo>
                    <a:pt x="270" y="575"/>
                    <a:pt x="299" y="582"/>
                    <a:pt x="324" y="582"/>
                  </a:cubicBezTo>
                  <a:cubicBezTo>
                    <a:pt x="398" y="582"/>
                    <a:pt x="447" y="521"/>
                    <a:pt x="447" y="411"/>
                  </a:cubicBezTo>
                  <a:cubicBezTo>
                    <a:pt x="447" y="291"/>
                    <a:pt x="358" y="113"/>
                    <a:pt x="239" y="23"/>
                  </a:cubicBezTo>
                  <a:cubicBezTo>
                    <a:pt x="199" y="8"/>
                    <a:pt x="164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8"/>
            <p:cNvSpPr/>
            <p:nvPr/>
          </p:nvSpPr>
          <p:spPr>
            <a:xfrm>
              <a:off x="4829375" y="1246150"/>
              <a:ext cx="11200" cy="14575"/>
            </a:xfrm>
            <a:custGeom>
              <a:avLst/>
              <a:gdLst/>
              <a:ahLst/>
              <a:cxnLst/>
              <a:rect l="l" t="t" r="r" b="b"/>
              <a:pathLst>
                <a:path w="448" h="583" extrusionOk="0">
                  <a:moveTo>
                    <a:pt x="124" y="0"/>
                  </a:moveTo>
                  <a:cubicBezTo>
                    <a:pt x="50" y="0"/>
                    <a:pt x="1" y="61"/>
                    <a:pt x="1" y="172"/>
                  </a:cubicBezTo>
                  <a:cubicBezTo>
                    <a:pt x="1" y="291"/>
                    <a:pt x="90" y="469"/>
                    <a:pt x="209" y="559"/>
                  </a:cubicBezTo>
                  <a:cubicBezTo>
                    <a:pt x="249" y="575"/>
                    <a:pt x="284" y="582"/>
                    <a:pt x="315" y="582"/>
                  </a:cubicBezTo>
                  <a:cubicBezTo>
                    <a:pt x="399" y="582"/>
                    <a:pt x="447" y="527"/>
                    <a:pt x="447" y="440"/>
                  </a:cubicBezTo>
                  <a:cubicBezTo>
                    <a:pt x="447" y="291"/>
                    <a:pt x="358" y="112"/>
                    <a:pt x="209" y="23"/>
                  </a:cubicBezTo>
                  <a:cubicBezTo>
                    <a:pt x="178" y="8"/>
                    <a:pt x="149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8"/>
            <p:cNvSpPr/>
            <p:nvPr/>
          </p:nvSpPr>
          <p:spPr>
            <a:xfrm>
              <a:off x="4849475" y="125805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48" y="0"/>
                  </a:moveTo>
                  <a:cubicBezTo>
                    <a:pt x="66" y="0"/>
                    <a:pt x="0" y="62"/>
                    <a:pt x="0" y="172"/>
                  </a:cubicBezTo>
                  <a:cubicBezTo>
                    <a:pt x="0" y="321"/>
                    <a:pt x="120" y="500"/>
                    <a:pt x="239" y="559"/>
                  </a:cubicBezTo>
                  <a:cubicBezTo>
                    <a:pt x="286" y="588"/>
                    <a:pt x="328" y="601"/>
                    <a:pt x="362" y="601"/>
                  </a:cubicBezTo>
                  <a:cubicBezTo>
                    <a:pt x="436" y="601"/>
                    <a:pt x="477" y="541"/>
                    <a:pt x="477" y="440"/>
                  </a:cubicBezTo>
                  <a:cubicBezTo>
                    <a:pt x="477" y="291"/>
                    <a:pt x="388" y="113"/>
                    <a:pt x="239" y="23"/>
                  </a:cubicBezTo>
                  <a:cubicBezTo>
                    <a:pt x="208" y="8"/>
                    <a:pt x="177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8"/>
            <p:cNvSpPr/>
            <p:nvPr/>
          </p:nvSpPr>
          <p:spPr>
            <a:xfrm>
              <a:off x="4673800" y="117345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28" y="1"/>
                  </a:moveTo>
                  <a:cubicBezTo>
                    <a:pt x="56" y="1"/>
                    <a:pt x="1" y="61"/>
                    <a:pt x="1" y="162"/>
                  </a:cubicBezTo>
                  <a:cubicBezTo>
                    <a:pt x="1" y="311"/>
                    <a:pt x="120" y="489"/>
                    <a:pt x="239" y="579"/>
                  </a:cubicBezTo>
                  <a:cubicBezTo>
                    <a:pt x="270" y="594"/>
                    <a:pt x="301" y="602"/>
                    <a:pt x="329" y="602"/>
                  </a:cubicBezTo>
                  <a:cubicBezTo>
                    <a:pt x="412" y="602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1" y="14"/>
                    <a:pt x="163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8"/>
            <p:cNvSpPr/>
            <p:nvPr/>
          </p:nvSpPr>
          <p:spPr>
            <a:xfrm>
              <a:off x="4694650" y="1185375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115" y="0"/>
                  </a:moveTo>
                  <a:cubicBezTo>
                    <a:pt x="42" y="0"/>
                    <a:pt x="0" y="60"/>
                    <a:pt x="0" y="161"/>
                  </a:cubicBezTo>
                  <a:cubicBezTo>
                    <a:pt x="0" y="310"/>
                    <a:pt x="90" y="489"/>
                    <a:pt x="239" y="578"/>
                  </a:cubicBezTo>
                  <a:cubicBezTo>
                    <a:pt x="269" y="594"/>
                    <a:pt x="300" y="601"/>
                    <a:pt x="329" y="601"/>
                  </a:cubicBezTo>
                  <a:cubicBezTo>
                    <a:pt x="411" y="601"/>
                    <a:pt x="477" y="540"/>
                    <a:pt x="477" y="429"/>
                  </a:cubicBezTo>
                  <a:cubicBezTo>
                    <a:pt x="477" y="280"/>
                    <a:pt x="358" y="102"/>
                    <a:pt x="239" y="42"/>
                  </a:cubicBezTo>
                  <a:cubicBezTo>
                    <a:pt x="191" y="14"/>
                    <a:pt x="149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8"/>
            <p:cNvSpPr/>
            <p:nvPr/>
          </p:nvSpPr>
          <p:spPr>
            <a:xfrm>
              <a:off x="4715500" y="119727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14" y="1"/>
                  </a:moveTo>
                  <a:cubicBezTo>
                    <a:pt x="41" y="1"/>
                    <a:pt x="0" y="61"/>
                    <a:pt x="0" y="162"/>
                  </a:cubicBezTo>
                  <a:cubicBezTo>
                    <a:pt x="0" y="311"/>
                    <a:pt x="89" y="489"/>
                    <a:pt x="238" y="579"/>
                  </a:cubicBezTo>
                  <a:cubicBezTo>
                    <a:pt x="269" y="594"/>
                    <a:pt x="298" y="601"/>
                    <a:pt x="324" y="601"/>
                  </a:cubicBezTo>
                  <a:cubicBezTo>
                    <a:pt x="398" y="601"/>
                    <a:pt x="447" y="540"/>
                    <a:pt x="447" y="430"/>
                  </a:cubicBezTo>
                  <a:cubicBezTo>
                    <a:pt x="447" y="281"/>
                    <a:pt x="357" y="102"/>
                    <a:pt x="238" y="43"/>
                  </a:cubicBezTo>
                  <a:cubicBezTo>
                    <a:pt x="191" y="14"/>
                    <a:pt x="149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8"/>
            <p:cNvSpPr/>
            <p:nvPr/>
          </p:nvSpPr>
          <p:spPr>
            <a:xfrm>
              <a:off x="4736325" y="120917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06" y="1"/>
                  </a:moveTo>
                  <a:cubicBezTo>
                    <a:pt x="42" y="1"/>
                    <a:pt x="1" y="61"/>
                    <a:pt x="1" y="162"/>
                  </a:cubicBezTo>
                  <a:cubicBezTo>
                    <a:pt x="1" y="311"/>
                    <a:pt x="90" y="490"/>
                    <a:pt x="209" y="579"/>
                  </a:cubicBezTo>
                  <a:cubicBezTo>
                    <a:pt x="248" y="594"/>
                    <a:pt x="282" y="602"/>
                    <a:pt x="312" y="602"/>
                  </a:cubicBezTo>
                  <a:cubicBezTo>
                    <a:pt x="398" y="602"/>
                    <a:pt x="447" y="540"/>
                    <a:pt x="447" y="430"/>
                  </a:cubicBezTo>
                  <a:cubicBezTo>
                    <a:pt x="447" y="281"/>
                    <a:pt x="358" y="103"/>
                    <a:pt x="209" y="43"/>
                  </a:cubicBezTo>
                  <a:cubicBezTo>
                    <a:pt x="171" y="14"/>
                    <a:pt x="136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8"/>
            <p:cNvSpPr/>
            <p:nvPr/>
          </p:nvSpPr>
          <p:spPr>
            <a:xfrm>
              <a:off x="4756425" y="1221425"/>
              <a:ext cx="11950" cy="14725"/>
            </a:xfrm>
            <a:custGeom>
              <a:avLst/>
              <a:gdLst/>
              <a:ahLst/>
              <a:cxnLst/>
              <a:rect l="l" t="t" r="r" b="b"/>
              <a:pathLst>
                <a:path w="478" h="589" extrusionOk="0">
                  <a:moveTo>
                    <a:pt x="130" y="1"/>
                  </a:moveTo>
                  <a:cubicBezTo>
                    <a:pt x="56" y="1"/>
                    <a:pt x="1" y="47"/>
                    <a:pt x="1" y="148"/>
                  </a:cubicBezTo>
                  <a:cubicBezTo>
                    <a:pt x="1" y="297"/>
                    <a:pt x="120" y="476"/>
                    <a:pt x="239" y="565"/>
                  </a:cubicBezTo>
                  <a:cubicBezTo>
                    <a:pt x="270" y="581"/>
                    <a:pt x="300" y="588"/>
                    <a:pt x="329" y="588"/>
                  </a:cubicBezTo>
                  <a:cubicBezTo>
                    <a:pt x="412" y="588"/>
                    <a:pt x="477" y="527"/>
                    <a:pt x="477" y="416"/>
                  </a:cubicBezTo>
                  <a:cubicBezTo>
                    <a:pt x="477" y="297"/>
                    <a:pt x="358" y="89"/>
                    <a:pt x="239" y="29"/>
                  </a:cubicBezTo>
                  <a:cubicBezTo>
                    <a:pt x="201" y="10"/>
                    <a:pt x="163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8"/>
            <p:cNvSpPr/>
            <p:nvPr/>
          </p:nvSpPr>
          <p:spPr>
            <a:xfrm>
              <a:off x="4777275" y="1233475"/>
              <a:ext cx="11925" cy="14575"/>
            </a:xfrm>
            <a:custGeom>
              <a:avLst/>
              <a:gdLst/>
              <a:ahLst/>
              <a:cxnLst/>
              <a:rect l="l" t="t" r="r" b="b"/>
              <a:pathLst>
                <a:path w="477" h="583" extrusionOk="0">
                  <a:moveTo>
                    <a:pt x="145" y="0"/>
                  </a:moveTo>
                  <a:cubicBezTo>
                    <a:pt x="64" y="0"/>
                    <a:pt x="0" y="56"/>
                    <a:pt x="0" y="143"/>
                  </a:cubicBezTo>
                  <a:cubicBezTo>
                    <a:pt x="0" y="292"/>
                    <a:pt x="119" y="470"/>
                    <a:pt x="239" y="560"/>
                  </a:cubicBezTo>
                  <a:cubicBezTo>
                    <a:pt x="269" y="575"/>
                    <a:pt x="300" y="582"/>
                    <a:pt x="329" y="582"/>
                  </a:cubicBezTo>
                  <a:cubicBezTo>
                    <a:pt x="411" y="582"/>
                    <a:pt x="477" y="521"/>
                    <a:pt x="477" y="411"/>
                  </a:cubicBezTo>
                  <a:cubicBezTo>
                    <a:pt x="477" y="292"/>
                    <a:pt x="358" y="113"/>
                    <a:pt x="239" y="24"/>
                  </a:cubicBezTo>
                  <a:cubicBezTo>
                    <a:pt x="207" y="8"/>
                    <a:pt x="175" y="0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8"/>
            <p:cNvSpPr/>
            <p:nvPr/>
          </p:nvSpPr>
          <p:spPr>
            <a:xfrm>
              <a:off x="4798125" y="1245400"/>
              <a:ext cx="11925" cy="14575"/>
            </a:xfrm>
            <a:custGeom>
              <a:avLst/>
              <a:gdLst/>
              <a:ahLst/>
              <a:cxnLst/>
              <a:rect l="l" t="t" r="r" b="b"/>
              <a:pathLst>
                <a:path w="477" h="583" extrusionOk="0">
                  <a:moveTo>
                    <a:pt x="135" y="0"/>
                  </a:moveTo>
                  <a:cubicBezTo>
                    <a:pt x="49" y="0"/>
                    <a:pt x="0" y="62"/>
                    <a:pt x="0" y="172"/>
                  </a:cubicBezTo>
                  <a:cubicBezTo>
                    <a:pt x="0" y="291"/>
                    <a:pt x="89" y="499"/>
                    <a:pt x="238" y="559"/>
                  </a:cubicBezTo>
                  <a:cubicBezTo>
                    <a:pt x="270" y="575"/>
                    <a:pt x="302" y="582"/>
                    <a:pt x="332" y="582"/>
                  </a:cubicBezTo>
                  <a:cubicBezTo>
                    <a:pt x="413" y="582"/>
                    <a:pt x="476" y="527"/>
                    <a:pt x="476" y="440"/>
                  </a:cubicBezTo>
                  <a:cubicBezTo>
                    <a:pt x="476" y="291"/>
                    <a:pt x="357" y="112"/>
                    <a:pt x="238" y="23"/>
                  </a:cubicBezTo>
                  <a:cubicBezTo>
                    <a:pt x="200" y="8"/>
                    <a:pt x="165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8"/>
            <p:cNvSpPr/>
            <p:nvPr/>
          </p:nvSpPr>
          <p:spPr>
            <a:xfrm>
              <a:off x="4818950" y="125730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36" y="1"/>
                  </a:moveTo>
                  <a:cubicBezTo>
                    <a:pt x="50" y="1"/>
                    <a:pt x="1" y="62"/>
                    <a:pt x="1" y="172"/>
                  </a:cubicBezTo>
                  <a:cubicBezTo>
                    <a:pt x="1" y="321"/>
                    <a:pt x="90" y="500"/>
                    <a:pt x="239" y="559"/>
                  </a:cubicBezTo>
                  <a:cubicBezTo>
                    <a:pt x="277" y="588"/>
                    <a:pt x="312" y="601"/>
                    <a:pt x="342" y="601"/>
                  </a:cubicBezTo>
                  <a:cubicBezTo>
                    <a:pt x="406" y="601"/>
                    <a:pt x="447" y="541"/>
                    <a:pt x="447" y="440"/>
                  </a:cubicBezTo>
                  <a:cubicBezTo>
                    <a:pt x="447" y="291"/>
                    <a:pt x="358" y="113"/>
                    <a:pt x="239" y="23"/>
                  </a:cubicBezTo>
                  <a:cubicBezTo>
                    <a:pt x="200" y="8"/>
                    <a:pt x="166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8"/>
            <p:cNvSpPr/>
            <p:nvPr/>
          </p:nvSpPr>
          <p:spPr>
            <a:xfrm>
              <a:off x="4839800" y="1269225"/>
              <a:ext cx="11175" cy="15025"/>
            </a:xfrm>
            <a:custGeom>
              <a:avLst/>
              <a:gdLst/>
              <a:ahLst/>
              <a:cxnLst/>
              <a:rect l="l" t="t" r="r" b="b"/>
              <a:pathLst>
                <a:path w="447" h="601" extrusionOk="0">
                  <a:moveTo>
                    <a:pt x="123" y="0"/>
                  </a:moveTo>
                  <a:cubicBezTo>
                    <a:pt x="50" y="0"/>
                    <a:pt x="0" y="61"/>
                    <a:pt x="0" y="172"/>
                  </a:cubicBezTo>
                  <a:cubicBezTo>
                    <a:pt x="0" y="321"/>
                    <a:pt x="90" y="499"/>
                    <a:pt x="209" y="559"/>
                  </a:cubicBezTo>
                  <a:cubicBezTo>
                    <a:pt x="257" y="587"/>
                    <a:pt x="298" y="601"/>
                    <a:pt x="333" y="601"/>
                  </a:cubicBezTo>
                  <a:cubicBezTo>
                    <a:pt x="406" y="601"/>
                    <a:pt x="447" y="541"/>
                    <a:pt x="447" y="440"/>
                  </a:cubicBezTo>
                  <a:cubicBezTo>
                    <a:pt x="447" y="291"/>
                    <a:pt x="358" y="112"/>
                    <a:pt x="209" y="23"/>
                  </a:cubicBezTo>
                  <a:cubicBezTo>
                    <a:pt x="178" y="7"/>
                    <a:pt x="149" y="0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8"/>
            <p:cNvSpPr/>
            <p:nvPr/>
          </p:nvSpPr>
          <p:spPr>
            <a:xfrm>
              <a:off x="4663375" y="11846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29" y="0"/>
                  </a:moveTo>
                  <a:cubicBezTo>
                    <a:pt x="56" y="0"/>
                    <a:pt x="1" y="60"/>
                    <a:pt x="1" y="162"/>
                  </a:cubicBezTo>
                  <a:cubicBezTo>
                    <a:pt x="1" y="310"/>
                    <a:pt x="120" y="489"/>
                    <a:pt x="239" y="578"/>
                  </a:cubicBezTo>
                  <a:cubicBezTo>
                    <a:pt x="270" y="594"/>
                    <a:pt x="301" y="601"/>
                    <a:pt x="329" y="601"/>
                  </a:cubicBezTo>
                  <a:cubicBezTo>
                    <a:pt x="412" y="601"/>
                    <a:pt x="477" y="540"/>
                    <a:pt x="477" y="429"/>
                  </a:cubicBezTo>
                  <a:cubicBezTo>
                    <a:pt x="477" y="281"/>
                    <a:pt x="358" y="102"/>
                    <a:pt x="239" y="42"/>
                  </a:cubicBezTo>
                  <a:cubicBezTo>
                    <a:pt x="201" y="14"/>
                    <a:pt x="163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8"/>
            <p:cNvSpPr/>
            <p:nvPr/>
          </p:nvSpPr>
          <p:spPr>
            <a:xfrm>
              <a:off x="4684225" y="11965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28" y="1"/>
                  </a:moveTo>
                  <a:cubicBezTo>
                    <a:pt x="56" y="1"/>
                    <a:pt x="1" y="61"/>
                    <a:pt x="1" y="162"/>
                  </a:cubicBezTo>
                  <a:cubicBezTo>
                    <a:pt x="1" y="311"/>
                    <a:pt x="120" y="489"/>
                    <a:pt x="239" y="579"/>
                  </a:cubicBezTo>
                  <a:cubicBezTo>
                    <a:pt x="270" y="594"/>
                    <a:pt x="300" y="602"/>
                    <a:pt x="329" y="602"/>
                  </a:cubicBezTo>
                  <a:cubicBezTo>
                    <a:pt x="411" y="602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1" y="14"/>
                    <a:pt x="162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8"/>
            <p:cNvSpPr/>
            <p:nvPr/>
          </p:nvSpPr>
          <p:spPr>
            <a:xfrm>
              <a:off x="4705075" y="1208450"/>
              <a:ext cx="11175" cy="15025"/>
            </a:xfrm>
            <a:custGeom>
              <a:avLst/>
              <a:gdLst/>
              <a:ahLst/>
              <a:cxnLst/>
              <a:rect l="l" t="t" r="r" b="b"/>
              <a:pathLst>
                <a:path w="447" h="601" extrusionOk="0">
                  <a:moveTo>
                    <a:pt x="115" y="0"/>
                  </a:moveTo>
                  <a:cubicBezTo>
                    <a:pt x="42" y="0"/>
                    <a:pt x="0" y="60"/>
                    <a:pt x="0" y="161"/>
                  </a:cubicBezTo>
                  <a:cubicBezTo>
                    <a:pt x="0" y="310"/>
                    <a:pt x="90" y="489"/>
                    <a:pt x="238" y="578"/>
                  </a:cubicBezTo>
                  <a:cubicBezTo>
                    <a:pt x="269" y="593"/>
                    <a:pt x="298" y="601"/>
                    <a:pt x="324" y="601"/>
                  </a:cubicBezTo>
                  <a:cubicBezTo>
                    <a:pt x="398" y="601"/>
                    <a:pt x="447" y="540"/>
                    <a:pt x="447" y="429"/>
                  </a:cubicBezTo>
                  <a:cubicBezTo>
                    <a:pt x="447" y="280"/>
                    <a:pt x="358" y="102"/>
                    <a:pt x="238" y="42"/>
                  </a:cubicBezTo>
                  <a:cubicBezTo>
                    <a:pt x="191" y="14"/>
                    <a:pt x="149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8"/>
            <p:cNvSpPr/>
            <p:nvPr/>
          </p:nvSpPr>
          <p:spPr>
            <a:xfrm>
              <a:off x="4725900" y="1220825"/>
              <a:ext cx="11200" cy="14575"/>
            </a:xfrm>
            <a:custGeom>
              <a:avLst/>
              <a:gdLst/>
              <a:ahLst/>
              <a:cxnLst/>
              <a:rect l="l" t="t" r="r" b="b"/>
              <a:pathLst>
                <a:path w="448" h="583" extrusionOk="0">
                  <a:moveTo>
                    <a:pt x="121" y="0"/>
                  </a:moveTo>
                  <a:cubicBezTo>
                    <a:pt x="49" y="0"/>
                    <a:pt x="1" y="55"/>
                    <a:pt x="1" y="143"/>
                  </a:cubicBezTo>
                  <a:cubicBezTo>
                    <a:pt x="1" y="292"/>
                    <a:pt x="90" y="470"/>
                    <a:pt x="209" y="559"/>
                  </a:cubicBezTo>
                  <a:cubicBezTo>
                    <a:pt x="248" y="575"/>
                    <a:pt x="282" y="582"/>
                    <a:pt x="312" y="582"/>
                  </a:cubicBezTo>
                  <a:cubicBezTo>
                    <a:pt x="398" y="582"/>
                    <a:pt x="448" y="521"/>
                    <a:pt x="448" y="411"/>
                  </a:cubicBezTo>
                  <a:cubicBezTo>
                    <a:pt x="448" y="292"/>
                    <a:pt x="358" y="113"/>
                    <a:pt x="209" y="24"/>
                  </a:cubicBezTo>
                  <a:cubicBezTo>
                    <a:pt x="177" y="8"/>
                    <a:pt x="148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8"/>
            <p:cNvSpPr/>
            <p:nvPr/>
          </p:nvSpPr>
          <p:spPr>
            <a:xfrm>
              <a:off x="4746000" y="1232750"/>
              <a:ext cx="11950" cy="14575"/>
            </a:xfrm>
            <a:custGeom>
              <a:avLst/>
              <a:gdLst/>
              <a:ahLst/>
              <a:cxnLst/>
              <a:rect l="l" t="t" r="r" b="b"/>
              <a:pathLst>
                <a:path w="478" h="583" extrusionOk="0">
                  <a:moveTo>
                    <a:pt x="149" y="0"/>
                  </a:moveTo>
                  <a:cubicBezTo>
                    <a:pt x="66" y="0"/>
                    <a:pt x="1" y="61"/>
                    <a:pt x="1" y="172"/>
                  </a:cubicBezTo>
                  <a:cubicBezTo>
                    <a:pt x="1" y="291"/>
                    <a:pt x="120" y="470"/>
                    <a:pt x="239" y="559"/>
                  </a:cubicBezTo>
                  <a:cubicBezTo>
                    <a:pt x="279" y="575"/>
                    <a:pt x="315" y="582"/>
                    <a:pt x="345" y="582"/>
                  </a:cubicBezTo>
                  <a:cubicBezTo>
                    <a:pt x="429" y="582"/>
                    <a:pt x="477" y="527"/>
                    <a:pt x="477" y="440"/>
                  </a:cubicBezTo>
                  <a:cubicBezTo>
                    <a:pt x="477" y="291"/>
                    <a:pt x="388" y="112"/>
                    <a:pt x="239" y="23"/>
                  </a:cubicBezTo>
                  <a:cubicBezTo>
                    <a:pt x="208" y="8"/>
                    <a:pt x="178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8"/>
            <p:cNvSpPr/>
            <p:nvPr/>
          </p:nvSpPr>
          <p:spPr>
            <a:xfrm>
              <a:off x="4766850" y="124465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48" y="1"/>
                  </a:moveTo>
                  <a:cubicBezTo>
                    <a:pt x="66" y="1"/>
                    <a:pt x="1" y="62"/>
                    <a:pt x="1" y="172"/>
                  </a:cubicBezTo>
                  <a:cubicBezTo>
                    <a:pt x="1" y="321"/>
                    <a:pt x="120" y="500"/>
                    <a:pt x="239" y="559"/>
                  </a:cubicBezTo>
                  <a:cubicBezTo>
                    <a:pt x="277" y="588"/>
                    <a:pt x="315" y="601"/>
                    <a:pt x="349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3"/>
                    <a:pt x="239" y="23"/>
                  </a:cubicBezTo>
                  <a:cubicBezTo>
                    <a:pt x="208" y="8"/>
                    <a:pt x="177" y="1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8"/>
            <p:cNvSpPr/>
            <p:nvPr/>
          </p:nvSpPr>
          <p:spPr>
            <a:xfrm>
              <a:off x="4787700" y="125655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48" y="1"/>
                  </a:moveTo>
                  <a:cubicBezTo>
                    <a:pt x="66" y="1"/>
                    <a:pt x="0" y="62"/>
                    <a:pt x="0" y="173"/>
                  </a:cubicBezTo>
                  <a:cubicBezTo>
                    <a:pt x="0" y="321"/>
                    <a:pt x="119" y="500"/>
                    <a:pt x="238" y="560"/>
                  </a:cubicBezTo>
                  <a:cubicBezTo>
                    <a:pt x="277" y="588"/>
                    <a:pt x="315" y="602"/>
                    <a:pt x="349" y="602"/>
                  </a:cubicBezTo>
                  <a:cubicBezTo>
                    <a:pt x="422" y="602"/>
                    <a:pt x="477" y="542"/>
                    <a:pt x="477" y="441"/>
                  </a:cubicBezTo>
                  <a:cubicBezTo>
                    <a:pt x="477" y="292"/>
                    <a:pt x="357" y="113"/>
                    <a:pt x="238" y="24"/>
                  </a:cubicBezTo>
                  <a:cubicBezTo>
                    <a:pt x="208" y="8"/>
                    <a:pt x="177" y="1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8"/>
            <p:cNvSpPr/>
            <p:nvPr/>
          </p:nvSpPr>
          <p:spPr>
            <a:xfrm>
              <a:off x="4808525" y="126847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36" y="0"/>
                  </a:moveTo>
                  <a:cubicBezTo>
                    <a:pt x="50" y="0"/>
                    <a:pt x="1" y="62"/>
                    <a:pt x="1" y="172"/>
                  </a:cubicBezTo>
                  <a:cubicBezTo>
                    <a:pt x="1" y="321"/>
                    <a:pt x="90" y="499"/>
                    <a:pt x="239" y="559"/>
                  </a:cubicBezTo>
                  <a:cubicBezTo>
                    <a:pt x="277" y="588"/>
                    <a:pt x="312" y="601"/>
                    <a:pt x="342" y="601"/>
                  </a:cubicBezTo>
                  <a:cubicBezTo>
                    <a:pt x="406" y="601"/>
                    <a:pt x="447" y="541"/>
                    <a:pt x="447" y="440"/>
                  </a:cubicBezTo>
                  <a:cubicBezTo>
                    <a:pt x="447" y="291"/>
                    <a:pt x="358" y="112"/>
                    <a:pt x="239" y="23"/>
                  </a:cubicBezTo>
                  <a:cubicBezTo>
                    <a:pt x="201" y="8"/>
                    <a:pt x="166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8"/>
            <p:cNvSpPr/>
            <p:nvPr/>
          </p:nvSpPr>
          <p:spPr>
            <a:xfrm>
              <a:off x="4829375" y="128037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24" y="1"/>
                  </a:moveTo>
                  <a:cubicBezTo>
                    <a:pt x="50" y="1"/>
                    <a:pt x="1" y="62"/>
                    <a:pt x="1" y="172"/>
                  </a:cubicBezTo>
                  <a:cubicBezTo>
                    <a:pt x="1" y="321"/>
                    <a:pt x="90" y="500"/>
                    <a:pt x="209" y="559"/>
                  </a:cubicBezTo>
                  <a:cubicBezTo>
                    <a:pt x="257" y="588"/>
                    <a:pt x="298" y="601"/>
                    <a:pt x="333" y="601"/>
                  </a:cubicBezTo>
                  <a:cubicBezTo>
                    <a:pt x="406" y="601"/>
                    <a:pt x="447" y="541"/>
                    <a:pt x="447" y="440"/>
                  </a:cubicBezTo>
                  <a:cubicBezTo>
                    <a:pt x="447" y="291"/>
                    <a:pt x="358" y="113"/>
                    <a:pt x="209" y="23"/>
                  </a:cubicBezTo>
                  <a:cubicBezTo>
                    <a:pt x="178" y="8"/>
                    <a:pt x="149" y="1"/>
                    <a:pt x="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8"/>
            <p:cNvSpPr/>
            <p:nvPr/>
          </p:nvSpPr>
          <p:spPr>
            <a:xfrm>
              <a:off x="4849475" y="1292300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148" y="0"/>
                  </a:moveTo>
                  <a:cubicBezTo>
                    <a:pt x="66" y="0"/>
                    <a:pt x="0" y="61"/>
                    <a:pt x="0" y="172"/>
                  </a:cubicBezTo>
                  <a:cubicBezTo>
                    <a:pt x="0" y="321"/>
                    <a:pt x="120" y="499"/>
                    <a:pt x="239" y="559"/>
                  </a:cubicBezTo>
                  <a:cubicBezTo>
                    <a:pt x="286" y="587"/>
                    <a:pt x="328" y="601"/>
                    <a:pt x="362" y="601"/>
                  </a:cubicBezTo>
                  <a:cubicBezTo>
                    <a:pt x="436" y="601"/>
                    <a:pt x="477" y="541"/>
                    <a:pt x="477" y="440"/>
                  </a:cubicBezTo>
                  <a:cubicBezTo>
                    <a:pt x="477" y="291"/>
                    <a:pt x="388" y="112"/>
                    <a:pt x="239" y="23"/>
                  </a:cubicBezTo>
                  <a:cubicBezTo>
                    <a:pt x="208" y="7"/>
                    <a:pt x="177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8"/>
            <p:cNvSpPr/>
            <p:nvPr/>
          </p:nvSpPr>
          <p:spPr>
            <a:xfrm>
              <a:off x="4673800" y="120770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28" y="0"/>
                  </a:moveTo>
                  <a:cubicBezTo>
                    <a:pt x="56" y="0"/>
                    <a:pt x="1" y="60"/>
                    <a:pt x="1" y="162"/>
                  </a:cubicBezTo>
                  <a:cubicBezTo>
                    <a:pt x="1" y="310"/>
                    <a:pt x="120" y="489"/>
                    <a:pt x="239" y="578"/>
                  </a:cubicBezTo>
                  <a:cubicBezTo>
                    <a:pt x="270" y="594"/>
                    <a:pt x="301" y="601"/>
                    <a:pt x="329" y="601"/>
                  </a:cubicBezTo>
                  <a:cubicBezTo>
                    <a:pt x="412" y="601"/>
                    <a:pt x="477" y="540"/>
                    <a:pt x="477" y="429"/>
                  </a:cubicBezTo>
                  <a:cubicBezTo>
                    <a:pt x="477" y="281"/>
                    <a:pt x="358" y="102"/>
                    <a:pt x="239" y="42"/>
                  </a:cubicBezTo>
                  <a:cubicBezTo>
                    <a:pt x="201" y="14"/>
                    <a:pt x="163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8"/>
            <p:cNvSpPr/>
            <p:nvPr/>
          </p:nvSpPr>
          <p:spPr>
            <a:xfrm>
              <a:off x="4694650" y="1220075"/>
              <a:ext cx="11925" cy="14575"/>
            </a:xfrm>
            <a:custGeom>
              <a:avLst/>
              <a:gdLst/>
              <a:ahLst/>
              <a:cxnLst/>
              <a:rect l="l" t="t" r="r" b="b"/>
              <a:pathLst>
                <a:path w="477" h="583" extrusionOk="0">
                  <a:moveTo>
                    <a:pt x="132" y="0"/>
                  </a:moveTo>
                  <a:cubicBezTo>
                    <a:pt x="48" y="0"/>
                    <a:pt x="0" y="56"/>
                    <a:pt x="0" y="143"/>
                  </a:cubicBezTo>
                  <a:cubicBezTo>
                    <a:pt x="0" y="292"/>
                    <a:pt x="90" y="470"/>
                    <a:pt x="239" y="560"/>
                  </a:cubicBezTo>
                  <a:cubicBezTo>
                    <a:pt x="269" y="575"/>
                    <a:pt x="300" y="583"/>
                    <a:pt x="329" y="583"/>
                  </a:cubicBezTo>
                  <a:cubicBezTo>
                    <a:pt x="411" y="583"/>
                    <a:pt x="477" y="521"/>
                    <a:pt x="477" y="411"/>
                  </a:cubicBezTo>
                  <a:cubicBezTo>
                    <a:pt x="477" y="292"/>
                    <a:pt x="358" y="113"/>
                    <a:pt x="239" y="24"/>
                  </a:cubicBezTo>
                  <a:cubicBezTo>
                    <a:pt x="199" y="8"/>
                    <a:pt x="163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8"/>
            <p:cNvSpPr/>
            <p:nvPr/>
          </p:nvSpPr>
          <p:spPr>
            <a:xfrm>
              <a:off x="4715500" y="1232000"/>
              <a:ext cx="11175" cy="14575"/>
            </a:xfrm>
            <a:custGeom>
              <a:avLst/>
              <a:gdLst/>
              <a:ahLst/>
              <a:cxnLst/>
              <a:rect l="l" t="t" r="r" b="b"/>
              <a:pathLst>
                <a:path w="447" h="583" extrusionOk="0">
                  <a:moveTo>
                    <a:pt x="135" y="0"/>
                  </a:moveTo>
                  <a:cubicBezTo>
                    <a:pt x="49" y="0"/>
                    <a:pt x="0" y="62"/>
                    <a:pt x="0" y="172"/>
                  </a:cubicBezTo>
                  <a:cubicBezTo>
                    <a:pt x="0" y="291"/>
                    <a:pt x="89" y="470"/>
                    <a:pt x="238" y="559"/>
                  </a:cubicBezTo>
                  <a:cubicBezTo>
                    <a:pt x="270" y="575"/>
                    <a:pt x="300" y="582"/>
                    <a:pt x="326" y="582"/>
                  </a:cubicBezTo>
                  <a:cubicBezTo>
                    <a:pt x="399" y="582"/>
                    <a:pt x="447" y="527"/>
                    <a:pt x="447" y="440"/>
                  </a:cubicBezTo>
                  <a:cubicBezTo>
                    <a:pt x="447" y="291"/>
                    <a:pt x="357" y="112"/>
                    <a:pt x="238" y="23"/>
                  </a:cubicBezTo>
                  <a:cubicBezTo>
                    <a:pt x="200" y="8"/>
                    <a:pt x="165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8"/>
            <p:cNvSpPr/>
            <p:nvPr/>
          </p:nvSpPr>
          <p:spPr>
            <a:xfrm>
              <a:off x="4736325" y="124390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24" y="1"/>
                  </a:moveTo>
                  <a:cubicBezTo>
                    <a:pt x="50" y="1"/>
                    <a:pt x="1" y="62"/>
                    <a:pt x="1" y="172"/>
                  </a:cubicBezTo>
                  <a:cubicBezTo>
                    <a:pt x="1" y="321"/>
                    <a:pt x="90" y="500"/>
                    <a:pt x="209" y="559"/>
                  </a:cubicBezTo>
                  <a:cubicBezTo>
                    <a:pt x="257" y="588"/>
                    <a:pt x="299" y="601"/>
                    <a:pt x="333" y="601"/>
                  </a:cubicBezTo>
                  <a:cubicBezTo>
                    <a:pt x="406" y="601"/>
                    <a:pt x="447" y="542"/>
                    <a:pt x="447" y="440"/>
                  </a:cubicBezTo>
                  <a:cubicBezTo>
                    <a:pt x="447" y="292"/>
                    <a:pt x="358" y="113"/>
                    <a:pt x="209" y="24"/>
                  </a:cubicBezTo>
                  <a:cubicBezTo>
                    <a:pt x="178" y="8"/>
                    <a:pt x="150" y="1"/>
                    <a:pt x="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8"/>
            <p:cNvSpPr/>
            <p:nvPr/>
          </p:nvSpPr>
          <p:spPr>
            <a:xfrm>
              <a:off x="4756425" y="1255825"/>
              <a:ext cx="11950" cy="15025"/>
            </a:xfrm>
            <a:custGeom>
              <a:avLst/>
              <a:gdLst/>
              <a:ahLst/>
              <a:cxnLst/>
              <a:rect l="l" t="t" r="r" b="b"/>
              <a:pathLst>
                <a:path w="478" h="601" extrusionOk="0">
                  <a:moveTo>
                    <a:pt x="149" y="0"/>
                  </a:moveTo>
                  <a:cubicBezTo>
                    <a:pt x="66" y="0"/>
                    <a:pt x="1" y="61"/>
                    <a:pt x="1" y="172"/>
                  </a:cubicBezTo>
                  <a:cubicBezTo>
                    <a:pt x="1" y="321"/>
                    <a:pt x="120" y="499"/>
                    <a:pt x="239" y="559"/>
                  </a:cubicBezTo>
                  <a:cubicBezTo>
                    <a:pt x="277" y="588"/>
                    <a:pt x="315" y="601"/>
                    <a:pt x="350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2"/>
                    <a:pt x="239" y="23"/>
                  </a:cubicBezTo>
                  <a:cubicBezTo>
                    <a:pt x="208" y="8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8"/>
            <p:cNvSpPr/>
            <p:nvPr/>
          </p:nvSpPr>
          <p:spPr>
            <a:xfrm>
              <a:off x="4777275" y="12677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48" y="1"/>
                  </a:moveTo>
                  <a:cubicBezTo>
                    <a:pt x="66" y="1"/>
                    <a:pt x="0" y="62"/>
                    <a:pt x="0" y="172"/>
                  </a:cubicBezTo>
                  <a:cubicBezTo>
                    <a:pt x="0" y="321"/>
                    <a:pt x="119" y="500"/>
                    <a:pt x="239" y="559"/>
                  </a:cubicBezTo>
                  <a:cubicBezTo>
                    <a:pt x="277" y="588"/>
                    <a:pt x="315" y="601"/>
                    <a:pt x="349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3"/>
                    <a:pt x="239" y="23"/>
                  </a:cubicBezTo>
                  <a:cubicBezTo>
                    <a:pt x="208" y="8"/>
                    <a:pt x="177" y="1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8"/>
            <p:cNvSpPr/>
            <p:nvPr/>
          </p:nvSpPr>
          <p:spPr>
            <a:xfrm>
              <a:off x="4798125" y="12796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35" y="1"/>
                  </a:moveTo>
                  <a:cubicBezTo>
                    <a:pt x="49" y="1"/>
                    <a:pt x="0" y="62"/>
                    <a:pt x="0" y="173"/>
                  </a:cubicBezTo>
                  <a:cubicBezTo>
                    <a:pt x="0" y="321"/>
                    <a:pt x="89" y="500"/>
                    <a:pt x="238" y="560"/>
                  </a:cubicBezTo>
                  <a:cubicBezTo>
                    <a:pt x="276" y="588"/>
                    <a:pt x="315" y="602"/>
                    <a:pt x="349" y="602"/>
                  </a:cubicBezTo>
                  <a:cubicBezTo>
                    <a:pt x="421" y="602"/>
                    <a:pt x="476" y="542"/>
                    <a:pt x="476" y="441"/>
                  </a:cubicBezTo>
                  <a:cubicBezTo>
                    <a:pt x="476" y="292"/>
                    <a:pt x="357" y="113"/>
                    <a:pt x="238" y="24"/>
                  </a:cubicBezTo>
                  <a:cubicBezTo>
                    <a:pt x="200" y="8"/>
                    <a:pt x="165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8"/>
            <p:cNvSpPr/>
            <p:nvPr/>
          </p:nvSpPr>
          <p:spPr>
            <a:xfrm>
              <a:off x="4818950" y="129155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36" y="0"/>
                  </a:moveTo>
                  <a:cubicBezTo>
                    <a:pt x="50" y="0"/>
                    <a:pt x="1" y="62"/>
                    <a:pt x="1" y="172"/>
                  </a:cubicBezTo>
                  <a:cubicBezTo>
                    <a:pt x="1" y="321"/>
                    <a:pt x="90" y="499"/>
                    <a:pt x="239" y="559"/>
                  </a:cubicBezTo>
                  <a:cubicBezTo>
                    <a:pt x="277" y="588"/>
                    <a:pt x="312" y="601"/>
                    <a:pt x="342" y="601"/>
                  </a:cubicBezTo>
                  <a:cubicBezTo>
                    <a:pt x="406" y="601"/>
                    <a:pt x="447" y="541"/>
                    <a:pt x="447" y="440"/>
                  </a:cubicBezTo>
                  <a:cubicBezTo>
                    <a:pt x="447" y="291"/>
                    <a:pt x="358" y="112"/>
                    <a:pt x="239" y="23"/>
                  </a:cubicBezTo>
                  <a:cubicBezTo>
                    <a:pt x="200" y="8"/>
                    <a:pt x="166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8"/>
            <p:cNvSpPr/>
            <p:nvPr/>
          </p:nvSpPr>
          <p:spPr>
            <a:xfrm>
              <a:off x="4839800" y="130345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23" y="1"/>
                  </a:moveTo>
                  <a:cubicBezTo>
                    <a:pt x="50" y="1"/>
                    <a:pt x="0" y="62"/>
                    <a:pt x="0" y="172"/>
                  </a:cubicBezTo>
                  <a:cubicBezTo>
                    <a:pt x="0" y="321"/>
                    <a:pt x="90" y="500"/>
                    <a:pt x="209" y="559"/>
                  </a:cubicBezTo>
                  <a:cubicBezTo>
                    <a:pt x="257" y="588"/>
                    <a:pt x="298" y="601"/>
                    <a:pt x="333" y="601"/>
                  </a:cubicBezTo>
                  <a:cubicBezTo>
                    <a:pt x="406" y="601"/>
                    <a:pt x="447" y="541"/>
                    <a:pt x="447" y="440"/>
                  </a:cubicBezTo>
                  <a:cubicBezTo>
                    <a:pt x="447" y="291"/>
                    <a:pt x="358" y="113"/>
                    <a:pt x="209" y="23"/>
                  </a:cubicBezTo>
                  <a:cubicBezTo>
                    <a:pt x="178" y="8"/>
                    <a:pt x="149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8"/>
            <p:cNvSpPr/>
            <p:nvPr/>
          </p:nvSpPr>
          <p:spPr>
            <a:xfrm>
              <a:off x="4663375" y="1219350"/>
              <a:ext cx="11950" cy="14575"/>
            </a:xfrm>
            <a:custGeom>
              <a:avLst/>
              <a:gdLst/>
              <a:ahLst/>
              <a:cxnLst/>
              <a:rect l="l" t="t" r="r" b="b"/>
              <a:pathLst>
                <a:path w="478" h="583" extrusionOk="0">
                  <a:moveTo>
                    <a:pt x="149" y="0"/>
                  </a:moveTo>
                  <a:cubicBezTo>
                    <a:pt x="66" y="0"/>
                    <a:pt x="1" y="61"/>
                    <a:pt x="1" y="172"/>
                  </a:cubicBezTo>
                  <a:cubicBezTo>
                    <a:pt x="1" y="291"/>
                    <a:pt x="120" y="470"/>
                    <a:pt x="239" y="559"/>
                  </a:cubicBezTo>
                  <a:cubicBezTo>
                    <a:pt x="271" y="575"/>
                    <a:pt x="303" y="582"/>
                    <a:pt x="333" y="582"/>
                  </a:cubicBezTo>
                  <a:cubicBezTo>
                    <a:pt x="414" y="582"/>
                    <a:pt x="477" y="527"/>
                    <a:pt x="477" y="440"/>
                  </a:cubicBezTo>
                  <a:cubicBezTo>
                    <a:pt x="477" y="291"/>
                    <a:pt x="358" y="112"/>
                    <a:pt x="239" y="23"/>
                  </a:cubicBezTo>
                  <a:cubicBezTo>
                    <a:pt x="208" y="8"/>
                    <a:pt x="178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8"/>
            <p:cNvSpPr/>
            <p:nvPr/>
          </p:nvSpPr>
          <p:spPr>
            <a:xfrm>
              <a:off x="4684225" y="1231250"/>
              <a:ext cx="11925" cy="14575"/>
            </a:xfrm>
            <a:custGeom>
              <a:avLst/>
              <a:gdLst/>
              <a:ahLst/>
              <a:cxnLst/>
              <a:rect l="l" t="t" r="r" b="b"/>
              <a:pathLst>
                <a:path w="477" h="583" extrusionOk="0">
                  <a:moveTo>
                    <a:pt x="149" y="1"/>
                  </a:moveTo>
                  <a:cubicBezTo>
                    <a:pt x="66" y="1"/>
                    <a:pt x="1" y="62"/>
                    <a:pt x="1" y="172"/>
                  </a:cubicBezTo>
                  <a:cubicBezTo>
                    <a:pt x="1" y="291"/>
                    <a:pt x="120" y="500"/>
                    <a:pt x="239" y="559"/>
                  </a:cubicBezTo>
                  <a:cubicBezTo>
                    <a:pt x="271" y="575"/>
                    <a:pt x="303" y="583"/>
                    <a:pt x="332" y="583"/>
                  </a:cubicBezTo>
                  <a:cubicBezTo>
                    <a:pt x="413" y="583"/>
                    <a:pt x="477" y="527"/>
                    <a:pt x="477" y="440"/>
                  </a:cubicBezTo>
                  <a:cubicBezTo>
                    <a:pt x="477" y="291"/>
                    <a:pt x="358" y="113"/>
                    <a:pt x="239" y="23"/>
                  </a:cubicBezTo>
                  <a:cubicBezTo>
                    <a:pt x="208" y="8"/>
                    <a:pt x="177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8"/>
            <p:cNvSpPr/>
            <p:nvPr/>
          </p:nvSpPr>
          <p:spPr>
            <a:xfrm>
              <a:off x="4705075" y="124315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36" y="1"/>
                  </a:moveTo>
                  <a:cubicBezTo>
                    <a:pt x="49" y="1"/>
                    <a:pt x="0" y="62"/>
                    <a:pt x="0" y="173"/>
                  </a:cubicBezTo>
                  <a:cubicBezTo>
                    <a:pt x="0" y="322"/>
                    <a:pt x="90" y="500"/>
                    <a:pt x="238" y="560"/>
                  </a:cubicBezTo>
                  <a:cubicBezTo>
                    <a:pt x="277" y="588"/>
                    <a:pt x="312" y="602"/>
                    <a:pt x="342" y="602"/>
                  </a:cubicBezTo>
                  <a:cubicBezTo>
                    <a:pt x="406" y="602"/>
                    <a:pt x="447" y="542"/>
                    <a:pt x="447" y="441"/>
                  </a:cubicBezTo>
                  <a:cubicBezTo>
                    <a:pt x="447" y="292"/>
                    <a:pt x="358" y="113"/>
                    <a:pt x="238" y="24"/>
                  </a:cubicBezTo>
                  <a:cubicBezTo>
                    <a:pt x="200" y="8"/>
                    <a:pt x="166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8"/>
            <p:cNvSpPr/>
            <p:nvPr/>
          </p:nvSpPr>
          <p:spPr>
            <a:xfrm>
              <a:off x="4725900" y="125507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24" y="0"/>
                  </a:moveTo>
                  <a:cubicBezTo>
                    <a:pt x="50" y="0"/>
                    <a:pt x="1" y="62"/>
                    <a:pt x="1" y="172"/>
                  </a:cubicBezTo>
                  <a:cubicBezTo>
                    <a:pt x="1" y="321"/>
                    <a:pt x="90" y="500"/>
                    <a:pt x="209" y="559"/>
                  </a:cubicBezTo>
                  <a:cubicBezTo>
                    <a:pt x="257" y="588"/>
                    <a:pt x="299" y="601"/>
                    <a:pt x="333" y="601"/>
                  </a:cubicBezTo>
                  <a:cubicBezTo>
                    <a:pt x="406" y="601"/>
                    <a:pt x="448" y="541"/>
                    <a:pt x="448" y="440"/>
                  </a:cubicBezTo>
                  <a:cubicBezTo>
                    <a:pt x="448" y="291"/>
                    <a:pt x="358" y="112"/>
                    <a:pt x="209" y="23"/>
                  </a:cubicBezTo>
                  <a:cubicBezTo>
                    <a:pt x="179" y="8"/>
                    <a:pt x="150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8"/>
            <p:cNvSpPr/>
            <p:nvPr/>
          </p:nvSpPr>
          <p:spPr>
            <a:xfrm>
              <a:off x="4746000" y="126697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49" y="1"/>
                  </a:moveTo>
                  <a:cubicBezTo>
                    <a:pt x="66" y="1"/>
                    <a:pt x="1" y="62"/>
                    <a:pt x="1" y="172"/>
                  </a:cubicBezTo>
                  <a:cubicBezTo>
                    <a:pt x="1" y="321"/>
                    <a:pt x="120" y="500"/>
                    <a:pt x="239" y="559"/>
                  </a:cubicBezTo>
                  <a:cubicBezTo>
                    <a:pt x="287" y="588"/>
                    <a:pt x="328" y="601"/>
                    <a:pt x="363" y="601"/>
                  </a:cubicBezTo>
                  <a:cubicBezTo>
                    <a:pt x="436" y="601"/>
                    <a:pt x="477" y="542"/>
                    <a:pt x="477" y="440"/>
                  </a:cubicBezTo>
                  <a:cubicBezTo>
                    <a:pt x="477" y="292"/>
                    <a:pt x="388" y="113"/>
                    <a:pt x="239" y="24"/>
                  </a:cubicBezTo>
                  <a:cubicBezTo>
                    <a:pt x="208" y="8"/>
                    <a:pt x="178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8"/>
            <p:cNvSpPr/>
            <p:nvPr/>
          </p:nvSpPr>
          <p:spPr>
            <a:xfrm>
              <a:off x="4766850" y="1278900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148" y="0"/>
                  </a:moveTo>
                  <a:cubicBezTo>
                    <a:pt x="66" y="0"/>
                    <a:pt x="1" y="61"/>
                    <a:pt x="1" y="172"/>
                  </a:cubicBezTo>
                  <a:cubicBezTo>
                    <a:pt x="1" y="321"/>
                    <a:pt x="120" y="499"/>
                    <a:pt x="239" y="559"/>
                  </a:cubicBezTo>
                  <a:cubicBezTo>
                    <a:pt x="277" y="588"/>
                    <a:pt x="315" y="601"/>
                    <a:pt x="349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2"/>
                    <a:pt x="239" y="23"/>
                  </a:cubicBezTo>
                  <a:cubicBezTo>
                    <a:pt x="208" y="8"/>
                    <a:pt x="177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8"/>
            <p:cNvSpPr/>
            <p:nvPr/>
          </p:nvSpPr>
          <p:spPr>
            <a:xfrm>
              <a:off x="4787700" y="129080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48" y="1"/>
                  </a:moveTo>
                  <a:cubicBezTo>
                    <a:pt x="66" y="1"/>
                    <a:pt x="0" y="62"/>
                    <a:pt x="0" y="172"/>
                  </a:cubicBezTo>
                  <a:cubicBezTo>
                    <a:pt x="0" y="321"/>
                    <a:pt x="119" y="500"/>
                    <a:pt x="238" y="559"/>
                  </a:cubicBezTo>
                  <a:cubicBezTo>
                    <a:pt x="277" y="588"/>
                    <a:pt x="315" y="601"/>
                    <a:pt x="349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7" y="113"/>
                    <a:pt x="238" y="23"/>
                  </a:cubicBezTo>
                  <a:cubicBezTo>
                    <a:pt x="208" y="8"/>
                    <a:pt x="177" y="1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8"/>
            <p:cNvSpPr/>
            <p:nvPr/>
          </p:nvSpPr>
          <p:spPr>
            <a:xfrm>
              <a:off x="4808525" y="130270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36" y="1"/>
                  </a:moveTo>
                  <a:cubicBezTo>
                    <a:pt x="50" y="1"/>
                    <a:pt x="1" y="62"/>
                    <a:pt x="1" y="173"/>
                  </a:cubicBezTo>
                  <a:cubicBezTo>
                    <a:pt x="1" y="321"/>
                    <a:pt x="90" y="500"/>
                    <a:pt x="239" y="560"/>
                  </a:cubicBezTo>
                  <a:cubicBezTo>
                    <a:pt x="277" y="588"/>
                    <a:pt x="312" y="602"/>
                    <a:pt x="342" y="602"/>
                  </a:cubicBezTo>
                  <a:cubicBezTo>
                    <a:pt x="406" y="602"/>
                    <a:pt x="447" y="542"/>
                    <a:pt x="447" y="441"/>
                  </a:cubicBezTo>
                  <a:cubicBezTo>
                    <a:pt x="447" y="292"/>
                    <a:pt x="358" y="113"/>
                    <a:pt x="239" y="24"/>
                  </a:cubicBezTo>
                  <a:cubicBezTo>
                    <a:pt x="201" y="8"/>
                    <a:pt x="166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8"/>
            <p:cNvSpPr/>
            <p:nvPr/>
          </p:nvSpPr>
          <p:spPr>
            <a:xfrm>
              <a:off x="4829375" y="1314625"/>
              <a:ext cx="11200" cy="15025"/>
            </a:xfrm>
            <a:custGeom>
              <a:avLst/>
              <a:gdLst/>
              <a:ahLst/>
              <a:cxnLst/>
              <a:rect l="l" t="t" r="r" b="b"/>
              <a:pathLst>
                <a:path w="448" h="601" extrusionOk="0">
                  <a:moveTo>
                    <a:pt x="124" y="0"/>
                  </a:moveTo>
                  <a:cubicBezTo>
                    <a:pt x="50" y="0"/>
                    <a:pt x="1" y="62"/>
                    <a:pt x="1" y="172"/>
                  </a:cubicBezTo>
                  <a:cubicBezTo>
                    <a:pt x="1" y="321"/>
                    <a:pt x="90" y="499"/>
                    <a:pt x="209" y="559"/>
                  </a:cubicBezTo>
                  <a:cubicBezTo>
                    <a:pt x="257" y="588"/>
                    <a:pt x="298" y="601"/>
                    <a:pt x="333" y="601"/>
                  </a:cubicBezTo>
                  <a:cubicBezTo>
                    <a:pt x="406" y="601"/>
                    <a:pt x="447" y="541"/>
                    <a:pt x="447" y="440"/>
                  </a:cubicBezTo>
                  <a:cubicBezTo>
                    <a:pt x="447" y="291"/>
                    <a:pt x="358" y="112"/>
                    <a:pt x="209" y="23"/>
                  </a:cubicBezTo>
                  <a:cubicBezTo>
                    <a:pt x="178" y="8"/>
                    <a:pt x="149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8"/>
            <p:cNvSpPr/>
            <p:nvPr/>
          </p:nvSpPr>
          <p:spPr>
            <a:xfrm>
              <a:off x="4849475" y="1326800"/>
              <a:ext cx="11925" cy="14775"/>
            </a:xfrm>
            <a:custGeom>
              <a:avLst/>
              <a:gdLst/>
              <a:ahLst/>
              <a:cxnLst/>
              <a:rect l="l" t="t" r="r" b="b"/>
              <a:pathLst>
                <a:path w="477" h="591" extrusionOk="0">
                  <a:moveTo>
                    <a:pt x="128" y="0"/>
                  </a:moveTo>
                  <a:cubicBezTo>
                    <a:pt x="55" y="0"/>
                    <a:pt x="0" y="60"/>
                    <a:pt x="0" y="161"/>
                  </a:cubicBezTo>
                  <a:cubicBezTo>
                    <a:pt x="0" y="310"/>
                    <a:pt x="120" y="489"/>
                    <a:pt x="239" y="548"/>
                  </a:cubicBezTo>
                  <a:cubicBezTo>
                    <a:pt x="286" y="577"/>
                    <a:pt x="328" y="590"/>
                    <a:pt x="362" y="590"/>
                  </a:cubicBezTo>
                  <a:cubicBezTo>
                    <a:pt x="436" y="590"/>
                    <a:pt x="477" y="530"/>
                    <a:pt x="477" y="429"/>
                  </a:cubicBezTo>
                  <a:cubicBezTo>
                    <a:pt x="477" y="280"/>
                    <a:pt x="388" y="102"/>
                    <a:pt x="239" y="42"/>
                  </a:cubicBezTo>
                  <a:cubicBezTo>
                    <a:pt x="200" y="14"/>
                    <a:pt x="162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8"/>
            <p:cNvSpPr/>
            <p:nvPr/>
          </p:nvSpPr>
          <p:spPr>
            <a:xfrm>
              <a:off x="4673800" y="1242425"/>
              <a:ext cx="11950" cy="15025"/>
            </a:xfrm>
            <a:custGeom>
              <a:avLst/>
              <a:gdLst/>
              <a:ahLst/>
              <a:cxnLst/>
              <a:rect l="l" t="t" r="r" b="b"/>
              <a:pathLst>
                <a:path w="478" h="601" extrusionOk="0">
                  <a:moveTo>
                    <a:pt x="149" y="0"/>
                  </a:moveTo>
                  <a:cubicBezTo>
                    <a:pt x="66" y="0"/>
                    <a:pt x="1" y="61"/>
                    <a:pt x="1" y="172"/>
                  </a:cubicBezTo>
                  <a:cubicBezTo>
                    <a:pt x="1" y="321"/>
                    <a:pt x="120" y="499"/>
                    <a:pt x="239" y="559"/>
                  </a:cubicBezTo>
                  <a:cubicBezTo>
                    <a:pt x="277" y="588"/>
                    <a:pt x="315" y="601"/>
                    <a:pt x="350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2"/>
                    <a:pt x="239" y="23"/>
                  </a:cubicBezTo>
                  <a:cubicBezTo>
                    <a:pt x="208" y="8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8"/>
            <p:cNvSpPr/>
            <p:nvPr/>
          </p:nvSpPr>
          <p:spPr>
            <a:xfrm>
              <a:off x="4694650" y="12543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36" y="1"/>
                  </a:moveTo>
                  <a:cubicBezTo>
                    <a:pt x="50" y="1"/>
                    <a:pt x="0" y="62"/>
                    <a:pt x="0" y="172"/>
                  </a:cubicBezTo>
                  <a:cubicBezTo>
                    <a:pt x="0" y="321"/>
                    <a:pt x="90" y="500"/>
                    <a:pt x="239" y="559"/>
                  </a:cubicBezTo>
                  <a:cubicBezTo>
                    <a:pt x="277" y="588"/>
                    <a:pt x="315" y="601"/>
                    <a:pt x="349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3"/>
                    <a:pt x="239" y="23"/>
                  </a:cubicBezTo>
                  <a:cubicBezTo>
                    <a:pt x="200" y="8"/>
                    <a:pt x="166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8"/>
            <p:cNvSpPr/>
            <p:nvPr/>
          </p:nvSpPr>
          <p:spPr>
            <a:xfrm>
              <a:off x="4715500" y="126622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35" y="1"/>
                  </a:moveTo>
                  <a:cubicBezTo>
                    <a:pt x="49" y="1"/>
                    <a:pt x="0" y="62"/>
                    <a:pt x="0" y="173"/>
                  </a:cubicBezTo>
                  <a:cubicBezTo>
                    <a:pt x="0" y="322"/>
                    <a:pt x="89" y="500"/>
                    <a:pt x="238" y="560"/>
                  </a:cubicBezTo>
                  <a:cubicBezTo>
                    <a:pt x="276" y="588"/>
                    <a:pt x="312" y="602"/>
                    <a:pt x="342" y="602"/>
                  </a:cubicBezTo>
                  <a:cubicBezTo>
                    <a:pt x="406" y="602"/>
                    <a:pt x="447" y="542"/>
                    <a:pt x="447" y="441"/>
                  </a:cubicBezTo>
                  <a:cubicBezTo>
                    <a:pt x="447" y="292"/>
                    <a:pt x="357" y="113"/>
                    <a:pt x="238" y="24"/>
                  </a:cubicBezTo>
                  <a:cubicBezTo>
                    <a:pt x="200" y="8"/>
                    <a:pt x="165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8"/>
            <p:cNvSpPr/>
            <p:nvPr/>
          </p:nvSpPr>
          <p:spPr>
            <a:xfrm>
              <a:off x="4736325" y="127815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24" y="0"/>
                  </a:moveTo>
                  <a:cubicBezTo>
                    <a:pt x="50" y="0"/>
                    <a:pt x="1" y="62"/>
                    <a:pt x="1" y="172"/>
                  </a:cubicBezTo>
                  <a:cubicBezTo>
                    <a:pt x="1" y="321"/>
                    <a:pt x="90" y="500"/>
                    <a:pt x="209" y="559"/>
                  </a:cubicBezTo>
                  <a:cubicBezTo>
                    <a:pt x="257" y="588"/>
                    <a:pt x="299" y="601"/>
                    <a:pt x="333" y="601"/>
                  </a:cubicBezTo>
                  <a:cubicBezTo>
                    <a:pt x="406" y="601"/>
                    <a:pt x="447" y="541"/>
                    <a:pt x="447" y="440"/>
                  </a:cubicBezTo>
                  <a:cubicBezTo>
                    <a:pt x="447" y="291"/>
                    <a:pt x="358" y="112"/>
                    <a:pt x="209" y="23"/>
                  </a:cubicBezTo>
                  <a:cubicBezTo>
                    <a:pt x="178" y="8"/>
                    <a:pt x="150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8"/>
            <p:cNvSpPr/>
            <p:nvPr/>
          </p:nvSpPr>
          <p:spPr>
            <a:xfrm>
              <a:off x="4756425" y="129005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49" y="1"/>
                  </a:moveTo>
                  <a:cubicBezTo>
                    <a:pt x="66" y="1"/>
                    <a:pt x="1" y="62"/>
                    <a:pt x="1" y="172"/>
                  </a:cubicBezTo>
                  <a:cubicBezTo>
                    <a:pt x="1" y="321"/>
                    <a:pt x="120" y="500"/>
                    <a:pt x="239" y="559"/>
                  </a:cubicBezTo>
                  <a:cubicBezTo>
                    <a:pt x="277" y="588"/>
                    <a:pt x="315" y="601"/>
                    <a:pt x="350" y="601"/>
                  </a:cubicBezTo>
                  <a:cubicBezTo>
                    <a:pt x="422" y="601"/>
                    <a:pt x="477" y="542"/>
                    <a:pt x="477" y="440"/>
                  </a:cubicBezTo>
                  <a:cubicBezTo>
                    <a:pt x="477" y="292"/>
                    <a:pt x="358" y="113"/>
                    <a:pt x="239" y="24"/>
                  </a:cubicBezTo>
                  <a:cubicBezTo>
                    <a:pt x="208" y="8"/>
                    <a:pt x="177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8"/>
            <p:cNvSpPr/>
            <p:nvPr/>
          </p:nvSpPr>
          <p:spPr>
            <a:xfrm>
              <a:off x="4777275" y="1301975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148" y="0"/>
                  </a:moveTo>
                  <a:cubicBezTo>
                    <a:pt x="66" y="0"/>
                    <a:pt x="0" y="61"/>
                    <a:pt x="0" y="172"/>
                  </a:cubicBezTo>
                  <a:cubicBezTo>
                    <a:pt x="0" y="321"/>
                    <a:pt x="119" y="499"/>
                    <a:pt x="239" y="559"/>
                  </a:cubicBezTo>
                  <a:cubicBezTo>
                    <a:pt x="277" y="588"/>
                    <a:pt x="315" y="601"/>
                    <a:pt x="349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2"/>
                    <a:pt x="239" y="23"/>
                  </a:cubicBezTo>
                  <a:cubicBezTo>
                    <a:pt x="208" y="8"/>
                    <a:pt x="177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8"/>
            <p:cNvSpPr/>
            <p:nvPr/>
          </p:nvSpPr>
          <p:spPr>
            <a:xfrm>
              <a:off x="4798125" y="13138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35" y="1"/>
                  </a:moveTo>
                  <a:cubicBezTo>
                    <a:pt x="49" y="1"/>
                    <a:pt x="0" y="62"/>
                    <a:pt x="0" y="172"/>
                  </a:cubicBezTo>
                  <a:cubicBezTo>
                    <a:pt x="0" y="321"/>
                    <a:pt x="89" y="500"/>
                    <a:pt x="238" y="559"/>
                  </a:cubicBezTo>
                  <a:cubicBezTo>
                    <a:pt x="276" y="588"/>
                    <a:pt x="315" y="601"/>
                    <a:pt x="349" y="601"/>
                  </a:cubicBezTo>
                  <a:cubicBezTo>
                    <a:pt x="421" y="601"/>
                    <a:pt x="476" y="541"/>
                    <a:pt x="476" y="440"/>
                  </a:cubicBezTo>
                  <a:cubicBezTo>
                    <a:pt x="476" y="291"/>
                    <a:pt x="357" y="113"/>
                    <a:pt x="238" y="23"/>
                  </a:cubicBezTo>
                  <a:cubicBezTo>
                    <a:pt x="200" y="8"/>
                    <a:pt x="165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8"/>
            <p:cNvSpPr/>
            <p:nvPr/>
          </p:nvSpPr>
          <p:spPr>
            <a:xfrm>
              <a:off x="4818950" y="1326050"/>
              <a:ext cx="11200" cy="14775"/>
            </a:xfrm>
            <a:custGeom>
              <a:avLst/>
              <a:gdLst/>
              <a:ahLst/>
              <a:cxnLst/>
              <a:rect l="l" t="t" r="r" b="b"/>
              <a:pathLst>
                <a:path w="448" h="591" extrusionOk="0">
                  <a:moveTo>
                    <a:pt x="115" y="1"/>
                  </a:moveTo>
                  <a:cubicBezTo>
                    <a:pt x="42" y="1"/>
                    <a:pt x="1" y="60"/>
                    <a:pt x="1" y="162"/>
                  </a:cubicBezTo>
                  <a:cubicBezTo>
                    <a:pt x="1" y="310"/>
                    <a:pt x="90" y="489"/>
                    <a:pt x="239" y="549"/>
                  </a:cubicBezTo>
                  <a:cubicBezTo>
                    <a:pt x="277" y="577"/>
                    <a:pt x="312" y="591"/>
                    <a:pt x="342" y="591"/>
                  </a:cubicBezTo>
                  <a:cubicBezTo>
                    <a:pt x="406" y="591"/>
                    <a:pt x="447" y="531"/>
                    <a:pt x="447" y="430"/>
                  </a:cubicBezTo>
                  <a:cubicBezTo>
                    <a:pt x="447" y="281"/>
                    <a:pt x="358" y="102"/>
                    <a:pt x="239" y="42"/>
                  </a:cubicBezTo>
                  <a:cubicBezTo>
                    <a:pt x="191" y="14"/>
                    <a:pt x="150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8"/>
            <p:cNvSpPr/>
            <p:nvPr/>
          </p:nvSpPr>
          <p:spPr>
            <a:xfrm>
              <a:off x="4839800" y="1337950"/>
              <a:ext cx="11175" cy="14775"/>
            </a:xfrm>
            <a:custGeom>
              <a:avLst/>
              <a:gdLst/>
              <a:ahLst/>
              <a:cxnLst/>
              <a:rect l="l" t="t" r="r" b="b"/>
              <a:pathLst>
                <a:path w="447" h="591" extrusionOk="0">
                  <a:moveTo>
                    <a:pt x="105" y="1"/>
                  </a:moveTo>
                  <a:cubicBezTo>
                    <a:pt x="42" y="1"/>
                    <a:pt x="0" y="61"/>
                    <a:pt x="0" y="162"/>
                  </a:cubicBezTo>
                  <a:cubicBezTo>
                    <a:pt x="0" y="311"/>
                    <a:pt x="90" y="489"/>
                    <a:pt x="209" y="549"/>
                  </a:cubicBezTo>
                  <a:cubicBezTo>
                    <a:pt x="257" y="578"/>
                    <a:pt x="298" y="591"/>
                    <a:pt x="333" y="591"/>
                  </a:cubicBezTo>
                  <a:cubicBezTo>
                    <a:pt x="406" y="591"/>
                    <a:pt x="447" y="531"/>
                    <a:pt x="447" y="430"/>
                  </a:cubicBezTo>
                  <a:cubicBezTo>
                    <a:pt x="447" y="281"/>
                    <a:pt x="358" y="102"/>
                    <a:pt x="209" y="43"/>
                  </a:cubicBezTo>
                  <a:cubicBezTo>
                    <a:pt x="171" y="14"/>
                    <a:pt x="136" y="1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8"/>
            <p:cNvSpPr/>
            <p:nvPr/>
          </p:nvSpPr>
          <p:spPr>
            <a:xfrm>
              <a:off x="4663375" y="125357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49" y="1"/>
                  </a:moveTo>
                  <a:cubicBezTo>
                    <a:pt x="66" y="1"/>
                    <a:pt x="1" y="62"/>
                    <a:pt x="1" y="172"/>
                  </a:cubicBezTo>
                  <a:cubicBezTo>
                    <a:pt x="1" y="321"/>
                    <a:pt x="120" y="500"/>
                    <a:pt x="239" y="560"/>
                  </a:cubicBezTo>
                  <a:cubicBezTo>
                    <a:pt x="277" y="588"/>
                    <a:pt x="315" y="602"/>
                    <a:pt x="350" y="602"/>
                  </a:cubicBezTo>
                  <a:cubicBezTo>
                    <a:pt x="422" y="602"/>
                    <a:pt x="477" y="542"/>
                    <a:pt x="477" y="440"/>
                  </a:cubicBezTo>
                  <a:cubicBezTo>
                    <a:pt x="477" y="292"/>
                    <a:pt x="358" y="113"/>
                    <a:pt x="239" y="24"/>
                  </a:cubicBezTo>
                  <a:cubicBezTo>
                    <a:pt x="208" y="8"/>
                    <a:pt x="178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8"/>
            <p:cNvSpPr/>
            <p:nvPr/>
          </p:nvSpPr>
          <p:spPr>
            <a:xfrm>
              <a:off x="4684225" y="1265500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149" y="0"/>
                  </a:moveTo>
                  <a:cubicBezTo>
                    <a:pt x="66" y="0"/>
                    <a:pt x="1" y="61"/>
                    <a:pt x="1" y="172"/>
                  </a:cubicBezTo>
                  <a:cubicBezTo>
                    <a:pt x="1" y="321"/>
                    <a:pt x="120" y="499"/>
                    <a:pt x="239" y="559"/>
                  </a:cubicBezTo>
                  <a:cubicBezTo>
                    <a:pt x="277" y="588"/>
                    <a:pt x="315" y="601"/>
                    <a:pt x="349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2"/>
                    <a:pt x="239" y="23"/>
                  </a:cubicBezTo>
                  <a:cubicBezTo>
                    <a:pt x="208" y="8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8"/>
            <p:cNvSpPr/>
            <p:nvPr/>
          </p:nvSpPr>
          <p:spPr>
            <a:xfrm>
              <a:off x="4705075" y="127740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36" y="1"/>
                  </a:moveTo>
                  <a:cubicBezTo>
                    <a:pt x="49" y="1"/>
                    <a:pt x="0" y="62"/>
                    <a:pt x="0" y="172"/>
                  </a:cubicBezTo>
                  <a:cubicBezTo>
                    <a:pt x="0" y="321"/>
                    <a:pt x="90" y="500"/>
                    <a:pt x="238" y="559"/>
                  </a:cubicBezTo>
                  <a:cubicBezTo>
                    <a:pt x="277" y="588"/>
                    <a:pt x="312" y="601"/>
                    <a:pt x="342" y="601"/>
                  </a:cubicBezTo>
                  <a:cubicBezTo>
                    <a:pt x="406" y="601"/>
                    <a:pt x="447" y="541"/>
                    <a:pt x="447" y="440"/>
                  </a:cubicBezTo>
                  <a:cubicBezTo>
                    <a:pt x="447" y="291"/>
                    <a:pt x="358" y="113"/>
                    <a:pt x="238" y="23"/>
                  </a:cubicBezTo>
                  <a:cubicBezTo>
                    <a:pt x="200" y="8"/>
                    <a:pt x="166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8"/>
            <p:cNvSpPr/>
            <p:nvPr/>
          </p:nvSpPr>
          <p:spPr>
            <a:xfrm>
              <a:off x="4725900" y="128930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24" y="1"/>
                  </a:moveTo>
                  <a:cubicBezTo>
                    <a:pt x="50" y="1"/>
                    <a:pt x="1" y="62"/>
                    <a:pt x="1" y="173"/>
                  </a:cubicBezTo>
                  <a:cubicBezTo>
                    <a:pt x="1" y="322"/>
                    <a:pt x="90" y="500"/>
                    <a:pt x="209" y="560"/>
                  </a:cubicBezTo>
                  <a:cubicBezTo>
                    <a:pt x="257" y="588"/>
                    <a:pt x="299" y="602"/>
                    <a:pt x="333" y="602"/>
                  </a:cubicBezTo>
                  <a:cubicBezTo>
                    <a:pt x="406" y="602"/>
                    <a:pt x="448" y="542"/>
                    <a:pt x="448" y="441"/>
                  </a:cubicBezTo>
                  <a:cubicBezTo>
                    <a:pt x="448" y="292"/>
                    <a:pt x="358" y="113"/>
                    <a:pt x="209" y="24"/>
                  </a:cubicBezTo>
                  <a:cubicBezTo>
                    <a:pt x="179" y="8"/>
                    <a:pt x="150" y="1"/>
                    <a:pt x="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8"/>
            <p:cNvSpPr/>
            <p:nvPr/>
          </p:nvSpPr>
          <p:spPr>
            <a:xfrm>
              <a:off x="4746000" y="13012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49" y="0"/>
                  </a:moveTo>
                  <a:cubicBezTo>
                    <a:pt x="66" y="0"/>
                    <a:pt x="1" y="62"/>
                    <a:pt x="1" y="172"/>
                  </a:cubicBezTo>
                  <a:cubicBezTo>
                    <a:pt x="1" y="321"/>
                    <a:pt x="120" y="500"/>
                    <a:pt x="239" y="559"/>
                  </a:cubicBezTo>
                  <a:cubicBezTo>
                    <a:pt x="287" y="588"/>
                    <a:pt x="328" y="601"/>
                    <a:pt x="363" y="601"/>
                  </a:cubicBezTo>
                  <a:cubicBezTo>
                    <a:pt x="436" y="601"/>
                    <a:pt x="477" y="541"/>
                    <a:pt x="477" y="440"/>
                  </a:cubicBezTo>
                  <a:cubicBezTo>
                    <a:pt x="477" y="291"/>
                    <a:pt x="388" y="112"/>
                    <a:pt x="239" y="23"/>
                  </a:cubicBezTo>
                  <a:cubicBezTo>
                    <a:pt x="208" y="8"/>
                    <a:pt x="178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8"/>
            <p:cNvSpPr/>
            <p:nvPr/>
          </p:nvSpPr>
          <p:spPr>
            <a:xfrm>
              <a:off x="4766850" y="13131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48" y="1"/>
                  </a:moveTo>
                  <a:cubicBezTo>
                    <a:pt x="66" y="1"/>
                    <a:pt x="1" y="62"/>
                    <a:pt x="1" y="172"/>
                  </a:cubicBezTo>
                  <a:cubicBezTo>
                    <a:pt x="1" y="321"/>
                    <a:pt x="120" y="500"/>
                    <a:pt x="239" y="559"/>
                  </a:cubicBezTo>
                  <a:cubicBezTo>
                    <a:pt x="277" y="588"/>
                    <a:pt x="315" y="601"/>
                    <a:pt x="349" y="601"/>
                  </a:cubicBezTo>
                  <a:cubicBezTo>
                    <a:pt x="422" y="601"/>
                    <a:pt x="477" y="542"/>
                    <a:pt x="477" y="440"/>
                  </a:cubicBezTo>
                  <a:cubicBezTo>
                    <a:pt x="477" y="292"/>
                    <a:pt x="358" y="113"/>
                    <a:pt x="239" y="24"/>
                  </a:cubicBezTo>
                  <a:cubicBezTo>
                    <a:pt x="208" y="8"/>
                    <a:pt x="177" y="1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8"/>
            <p:cNvSpPr/>
            <p:nvPr/>
          </p:nvSpPr>
          <p:spPr>
            <a:xfrm>
              <a:off x="4787700" y="1325300"/>
              <a:ext cx="11925" cy="14775"/>
            </a:xfrm>
            <a:custGeom>
              <a:avLst/>
              <a:gdLst/>
              <a:ahLst/>
              <a:cxnLst/>
              <a:rect l="l" t="t" r="r" b="b"/>
              <a:pathLst>
                <a:path w="477" h="591" extrusionOk="0">
                  <a:moveTo>
                    <a:pt x="128" y="1"/>
                  </a:moveTo>
                  <a:cubicBezTo>
                    <a:pt x="55" y="1"/>
                    <a:pt x="0" y="61"/>
                    <a:pt x="0" y="162"/>
                  </a:cubicBezTo>
                  <a:cubicBezTo>
                    <a:pt x="0" y="311"/>
                    <a:pt x="119" y="489"/>
                    <a:pt x="238" y="549"/>
                  </a:cubicBezTo>
                  <a:cubicBezTo>
                    <a:pt x="277" y="578"/>
                    <a:pt x="315" y="591"/>
                    <a:pt x="349" y="591"/>
                  </a:cubicBezTo>
                  <a:cubicBezTo>
                    <a:pt x="422" y="591"/>
                    <a:pt x="477" y="531"/>
                    <a:pt x="477" y="430"/>
                  </a:cubicBezTo>
                  <a:cubicBezTo>
                    <a:pt x="477" y="281"/>
                    <a:pt x="357" y="102"/>
                    <a:pt x="238" y="43"/>
                  </a:cubicBezTo>
                  <a:cubicBezTo>
                    <a:pt x="200" y="14"/>
                    <a:pt x="162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8"/>
            <p:cNvSpPr/>
            <p:nvPr/>
          </p:nvSpPr>
          <p:spPr>
            <a:xfrm>
              <a:off x="4808525" y="1337225"/>
              <a:ext cx="11200" cy="14775"/>
            </a:xfrm>
            <a:custGeom>
              <a:avLst/>
              <a:gdLst/>
              <a:ahLst/>
              <a:cxnLst/>
              <a:rect l="l" t="t" r="r" b="b"/>
              <a:pathLst>
                <a:path w="448" h="591" extrusionOk="0">
                  <a:moveTo>
                    <a:pt x="115" y="0"/>
                  </a:moveTo>
                  <a:cubicBezTo>
                    <a:pt x="42" y="0"/>
                    <a:pt x="1" y="60"/>
                    <a:pt x="1" y="161"/>
                  </a:cubicBezTo>
                  <a:cubicBezTo>
                    <a:pt x="1" y="310"/>
                    <a:pt x="90" y="489"/>
                    <a:pt x="239" y="548"/>
                  </a:cubicBezTo>
                  <a:cubicBezTo>
                    <a:pt x="277" y="577"/>
                    <a:pt x="312" y="590"/>
                    <a:pt x="342" y="590"/>
                  </a:cubicBezTo>
                  <a:cubicBezTo>
                    <a:pt x="406" y="590"/>
                    <a:pt x="447" y="530"/>
                    <a:pt x="447" y="429"/>
                  </a:cubicBezTo>
                  <a:cubicBezTo>
                    <a:pt x="447" y="280"/>
                    <a:pt x="358" y="102"/>
                    <a:pt x="239" y="42"/>
                  </a:cubicBezTo>
                  <a:cubicBezTo>
                    <a:pt x="191" y="13"/>
                    <a:pt x="150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8"/>
            <p:cNvSpPr/>
            <p:nvPr/>
          </p:nvSpPr>
          <p:spPr>
            <a:xfrm>
              <a:off x="4829375" y="134912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06" y="1"/>
                  </a:moveTo>
                  <a:cubicBezTo>
                    <a:pt x="42" y="1"/>
                    <a:pt x="1" y="60"/>
                    <a:pt x="1" y="162"/>
                  </a:cubicBezTo>
                  <a:cubicBezTo>
                    <a:pt x="1" y="310"/>
                    <a:pt x="90" y="489"/>
                    <a:pt x="209" y="578"/>
                  </a:cubicBezTo>
                  <a:cubicBezTo>
                    <a:pt x="247" y="594"/>
                    <a:pt x="282" y="601"/>
                    <a:pt x="312" y="601"/>
                  </a:cubicBezTo>
                  <a:cubicBezTo>
                    <a:pt x="398" y="601"/>
                    <a:pt x="447" y="540"/>
                    <a:pt x="447" y="430"/>
                  </a:cubicBezTo>
                  <a:cubicBezTo>
                    <a:pt x="447" y="281"/>
                    <a:pt x="358" y="102"/>
                    <a:pt x="209" y="42"/>
                  </a:cubicBezTo>
                  <a:cubicBezTo>
                    <a:pt x="171" y="14"/>
                    <a:pt x="136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8"/>
            <p:cNvSpPr/>
            <p:nvPr/>
          </p:nvSpPr>
          <p:spPr>
            <a:xfrm>
              <a:off x="4849475" y="13610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28" y="1"/>
                  </a:moveTo>
                  <a:cubicBezTo>
                    <a:pt x="55" y="1"/>
                    <a:pt x="0" y="61"/>
                    <a:pt x="0" y="162"/>
                  </a:cubicBezTo>
                  <a:cubicBezTo>
                    <a:pt x="0" y="311"/>
                    <a:pt x="120" y="489"/>
                    <a:pt x="239" y="579"/>
                  </a:cubicBezTo>
                  <a:cubicBezTo>
                    <a:pt x="277" y="594"/>
                    <a:pt x="312" y="602"/>
                    <a:pt x="342" y="602"/>
                  </a:cubicBezTo>
                  <a:cubicBezTo>
                    <a:pt x="428" y="602"/>
                    <a:pt x="477" y="540"/>
                    <a:pt x="477" y="430"/>
                  </a:cubicBezTo>
                  <a:cubicBezTo>
                    <a:pt x="477" y="281"/>
                    <a:pt x="388" y="102"/>
                    <a:pt x="239" y="43"/>
                  </a:cubicBezTo>
                  <a:cubicBezTo>
                    <a:pt x="200" y="14"/>
                    <a:pt x="162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8"/>
            <p:cNvSpPr/>
            <p:nvPr/>
          </p:nvSpPr>
          <p:spPr>
            <a:xfrm>
              <a:off x="4673800" y="127665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49" y="1"/>
                  </a:moveTo>
                  <a:cubicBezTo>
                    <a:pt x="66" y="1"/>
                    <a:pt x="1" y="62"/>
                    <a:pt x="1" y="172"/>
                  </a:cubicBezTo>
                  <a:cubicBezTo>
                    <a:pt x="1" y="321"/>
                    <a:pt x="120" y="500"/>
                    <a:pt x="239" y="560"/>
                  </a:cubicBezTo>
                  <a:cubicBezTo>
                    <a:pt x="277" y="588"/>
                    <a:pt x="315" y="602"/>
                    <a:pt x="350" y="602"/>
                  </a:cubicBezTo>
                  <a:cubicBezTo>
                    <a:pt x="422" y="602"/>
                    <a:pt x="477" y="542"/>
                    <a:pt x="477" y="440"/>
                  </a:cubicBezTo>
                  <a:cubicBezTo>
                    <a:pt x="477" y="292"/>
                    <a:pt x="358" y="113"/>
                    <a:pt x="239" y="24"/>
                  </a:cubicBezTo>
                  <a:cubicBezTo>
                    <a:pt x="208" y="8"/>
                    <a:pt x="177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8"/>
            <p:cNvSpPr/>
            <p:nvPr/>
          </p:nvSpPr>
          <p:spPr>
            <a:xfrm>
              <a:off x="4694650" y="1288575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136" y="0"/>
                  </a:moveTo>
                  <a:cubicBezTo>
                    <a:pt x="50" y="0"/>
                    <a:pt x="0" y="61"/>
                    <a:pt x="0" y="172"/>
                  </a:cubicBezTo>
                  <a:cubicBezTo>
                    <a:pt x="0" y="321"/>
                    <a:pt x="90" y="499"/>
                    <a:pt x="239" y="559"/>
                  </a:cubicBezTo>
                  <a:cubicBezTo>
                    <a:pt x="277" y="588"/>
                    <a:pt x="315" y="601"/>
                    <a:pt x="349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2"/>
                    <a:pt x="239" y="23"/>
                  </a:cubicBezTo>
                  <a:cubicBezTo>
                    <a:pt x="200" y="8"/>
                    <a:pt x="166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8"/>
            <p:cNvSpPr/>
            <p:nvPr/>
          </p:nvSpPr>
          <p:spPr>
            <a:xfrm>
              <a:off x="4715500" y="130047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35" y="1"/>
                  </a:moveTo>
                  <a:cubicBezTo>
                    <a:pt x="49" y="1"/>
                    <a:pt x="0" y="62"/>
                    <a:pt x="0" y="172"/>
                  </a:cubicBezTo>
                  <a:cubicBezTo>
                    <a:pt x="0" y="321"/>
                    <a:pt x="89" y="500"/>
                    <a:pt x="238" y="559"/>
                  </a:cubicBezTo>
                  <a:cubicBezTo>
                    <a:pt x="276" y="588"/>
                    <a:pt x="312" y="601"/>
                    <a:pt x="342" y="601"/>
                  </a:cubicBezTo>
                  <a:cubicBezTo>
                    <a:pt x="406" y="601"/>
                    <a:pt x="447" y="541"/>
                    <a:pt x="447" y="440"/>
                  </a:cubicBezTo>
                  <a:cubicBezTo>
                    <a:pt x="447" y="291"/>
                    <a:pt x="357" y="113"/>
                    <a:pt x="238" y="23"/>
                  </a:cubicBezTo>
                  <a:cubicBezTo>
                    <a:pt x="200" y="8"/>
                    <a:pt x="165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8"/>
            <p:cNvSpPr/>
            <p:nvPr/>
          </p:nvSpPr>
          <p:spPr>
            <a:xfrm>
              <a:off x="4736325" y="1312650"/>
              <a:ext cx="11200" cy="14775"/>
            </a:xfrm>
            <a:custGeom>
              <a:avLst/>
              <a:gdLst/>
              <a:ahLst/>
              <a:cxnLst/>
              <a:rect l="l" t="t" r="r" b="b"/>
              <a:pathLst>
                <a:path w="448" h="591" extrusionOk="0">
                  <a:moveTo>
                    <a:pt x="106" y="1"/>
                  </a:moveTo>
                  <a:cubicBezTo>
                    <a:pt x="42" y="1"/>
                    <a:pt x="1" y="60"/>
                    <a:pt x="1" y="162"/>
                  </a:cubicBezTo>
                  <a:cubicBezTo>
                    <a:pt x="1" y="311"/>
                    <a:pt x="90" y="489"/>
                    <a:pt x="209" y="549"/>
                  </a:cubicBezTo>
                  <a:cubicBezTo>
                    <a:pt x="257" y="577"/>
                    <a:pt x="299" y="591"/>
                    <a:pt x="333" y="591"/>
                  </a:cubicBezTo>
                  <a:cubicBezTo>
                    <a:pt x="406" y="591"/>
                    <a:pt x="447" y="531"/>
                    <a:pt x="447" y="430"/>
                  </a:cubicBezTo>
                  <a:cubicBezTo>
                    <a:pt x="447" y="281"/>
                    <a:pt x="358" y="102"/>
                    <a:pt x="209" y="43"/>
                  </a:cubicBezTo>
                  <a:cubicBezTo>
                    <a:pt x="171" y="14"/>
                    <a:pt x="136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8"/>
            <p:cNvSpPr/>
            <p:nvPr/>
          </p:nvSpPr>
          <p:spPr>
            <a:xfrm>
              <a:off x="4756425" y="1324550"/>
              <a:ext cx="11950" cy="14800"/>
            </a:xfrm>
            <a:custGeom>
              <a:avLst/>
              <a:gdLst/>
              <a:ahLst/>
              <a:cxnLst/>
              <a:rect l="l" t="t" r="r" b="b"/>
              <a:pathLst>
                <a:path w="478" h="592" extrusionOk="0">
                  <a:moveTo>
                    <a:pt x="128" y="1"/>
                  </a:moveTo>
                  <a:cubicBezTo>
                    <a:pt x="56" y="1"/>
                    <a:pt x="1" y="61"/>
                    <a:pt x="1" y="162"/>
                  </a:cubicBezTo>
                  <a:cubicBezTo>
                    <a:pt x="1" y="311"/>
                    <a:pt x="120" y="490"/>
                    <a:pt x="239" y="549"/>
                  </a:cubicBezTo>
                  <a:cubicBezTo>
                    <a:pt x="277" y="578"/>
                    <a:pt x="315" y="591"/>
                    <a:pt x="350" y="591"/>
                  </a:cubicBezTo>
                  <a:cubicBezTo>
                    <a:pt x="422" y="591"/>
                    <a:pt x="477" y="531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1" y="14"/>
                    <a:pt x="163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8"/>
            <p:cNvSpPr/>
            <p:nvPr/>
          </p:nvSpPr>
          <p:spPr>
            <a:xfrm>
              <a:off x="4777275" y="13364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28" y="0"/>
                  </a:moveTo>
                  <a:cubicBezTo>
                    <a:pt x="55" y="0"/>
                    <a:pt x="0" y="60"/>
                    <a:pt x="0" y="161"/>
                  </a:cubicBezTo>
                  <a:cubicBezTo>
                    <a:pt x="0" y="310"/>
                    <a:pt x="119" y="489"/>
                    <a:pt x="239" y="578"/>
                  </a:cubicBezTo>
                  <a:cubicBezTo>
                    <a:pt x="269" y="594"/>
                    <a:pt x="300" y="601"/>
                    <a:pt x="329" y="601"/>
                  </a:cubicBezTo>
                  <a:cubicBezTo>
                    <a:pt x="411" y="601"/>
                    <a:pt x="477" y="540"/>
                    <a:pt x="477" y="429"/>
                  </a:cubicBezTo>
                  <a:cubicBezTo>
                    <a:pt x="477" y="281"/>
                    <a:pt x="358" y="102"/>
                    <a:pt x="239" y="42"/>
                  </a:cubicBezTo>
                  <a:cubicBezTo>
                    <a:pt x="200" y="14"/>
                    <a:pt x="162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8"/>
            <p:cNvSpPr/>
            <p:nvPr/>
          </p:nvSpPr>
          <p:spPr>
            <a:xfrm>
              <a:off x="4798125" y="13483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14" y="1"/>
                  </a:moveTo>
                  <a:cubicBezTo>
                    <a:pt x="41" y="1"/>
                    <a:pt x="0" y="61"/>
                    <a:pt x="0" y="162"/>
                  </a:cubicBezTo>
                  <a:cubicBezTo>
                    <a:pt x="0" y="311"/>
                    <a:pt x="89" y="489"/>
                    <a:pt x="238" y="579"/>
                  </a:cubicBezTo>
                  <a:cubicBezTo>
                    <a:pt x="269" y="594"/>
                    <a:pt x="300" y="601"/>
                    <a:pt x="328" y="601"/>
                  </a:cubicBezTo>
                  <a:cubicBezTo>
                    <a:pt x="411" y="601"/>
                    <a:pt x="476" y="540"/>
                    <a:pt x="476" y="430"/>
                  </a:cubicBezTo>
                  <a:cubicBezTo>
                    <a:pt x="476" y="281"/>
                    <a:pt x="357" y="102"/>
                    <a:pt x="238" y="43"/>
                  </a:cubicBezTo>
                  <a:cubicBezTo>
                    <a:pt x="191" y="14"/>
                    <a:pt x="149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8"/>
            <p:cNvSpPr/>
            <p:nvPr/>
          </p:nvSpPr>
          <p:spPr>
            <a:xfrm>
              <a:off x="4818950" y="1360300"/>
              <a:ext cx="11200" cy="15025"/>
            </a:xfrm>
            <a:custGeom>
              <a:avLst/>
              <a:gdLst/>
              <a:ahLst/>
              <a:cxnLst/>
              <a:rect l="l" t="t" r="r" b="b"/>
              <a:pathLst>
                <a:path w="448" h="601" extrusionOk="0">
                  <a:moveTo>
                    <a:pt x="115" y="0"/>
                  </a:moveTo>
                  <a:cubicBezTo>
                    <a:pt x="42" y="0"/>
                    <a:pt x="1" y="60"/>
                    <a:pt x="1" y="161"/>
                  </a:cubicBezTo>
                  <a:cubicBezTo>
                    <a:pt x="1" y="310"/>
                    <a:pt x="90" y="489"/>
                    <a:pt x="239" y="578"/>
                  </a:cubicBezTo>
                  <a:cubicBezTo>
                    <a:pt x="270" y="593"/>
                    <a:pt x="298" y="601"/>
                    <a:pt x="324" y="601"/>
                  </a:cubicBezTo>
                  <a:cubicBezTo>
                    <a:pt x="398" y="601"/>
                    <a:pt x="447" y="540"/>
                    <a:pt x="447" y="429"/>
                  </a:cubicBezTo>
                  <a:cubicBezTo>
                    <a:pt x="447" y="280"/>
                    <a:pt x="358" y="102"/>
                    <a:pt x="239" y="42"/>
                  </a:cubicBezTo>
                  <a:cubicBezTo>
                    <a:pt x="191" y="13"/>
                    <a:pt x="150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8"/>
            <p:cNvSpPr/>
            <p:nvPr/>
          </p:nvSpPr>
          <p:spPr>
            <a:xfrm>
              <a:off x="4839800" y="137220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05" y="1"/>
                  </a:moveTo>
                  <a:cubicBezTo>
                    <a:pt x="42" y="1"/>
                    <a:pt x="0" y="60"/>
                    <a:pt x="0" y="162"/>
                  </a:cubicBezTo>
                  <a:cubicBezTo>
                    <a:pt x="0" y="310"/>
                    <a:pt x="90" y="489"/>
                    <a:pt x="209" y="578"/>
                  </a:cubicBezTo>
                  <a:cubicBezTo>
                    <a:pt x="247" y="594"/>
                    <a:pt x="282" y="601"/>
                    <a:pt x="312" y="601"/>
                  </a:cubicBezTo>
                  <a:cubicBezTo>
                    <a:pt x="398" y="601"/>
                    <a:pt x="447" y="540"/>
                    <a:pt x="447" y="430"/>
                  </a:cubicBezTo>
                  <a:cubicBezTo>
                    <a:pt x="447" y="281"/>
                    <a:pt x="358" y="102"/>
                    <a:pt x="209" y="42"/>
                  </a:cubicBezTo>
                  <a:cubicBezTo>
                    <a:pt x="171" y="14"/>
                    <a:pt x="136" y="1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8"/>
            <p:cNvSpPr/>
            <p:nvPr/>
          </p:nvSpPr>
          <p:spPr>
            <a:xfrm>
              <a:off x="4663375" y="12878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49" y="0"/>
                  </a:moveTo>
                  <a:cubicBezTo>
                    <a:pt x="66" y="0"/>
                    <a:pt x="1" y="62"/>
                    <a:pt x="1" y="172"/>
                  </a:cubicBezTo>
                  <a:cubicBezTo>
                    <a:pt x="1" y="321"/>
                    <a:pt x="120" y="500"/>
                    <a:pt x="239" y="559"/>
                  </a:cubicBezTo>
                  <a:cubicBezTo>
                    <a:pt x="277" y="588"/>
                    <a:pt x="315" y="601"/>
                    <a:pt x="350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3"/>
                    <a:pt x="239" y="23"/>
                  </a:cubicBezTo>
                  <a:cubicBezTo>
                    <a:pt x="208" y="8"/>
                    <a:pt x="178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8"/>
            <p:cNvSpPr/>
            <p:nvPr/>
          </p:nvSpPr>
          <p:spPr>
            <a:xfrm>
              <a:off x="4684225" y="12997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49" y="1"/>
                  </a:moveTo>
                  <a:cubicBezTo>
                    <a:pt x="66" y="1"/>
                    <a:pt x="1" y="62"/>
                    <a:pt x="1" y="172"/>
                  </a:cubicBezTo>
                  <a:cubicBezTo>
                    <a:pt x="1" y="321"/>
                    <a:pt x="120" y="500"/>
                    <a:pt x="239" y="560"/>
                  </a:cubicBezTo>
                  <a:cubicBezTo>
                    <a:pt x="277" y="588"/>
                    <a:pt x="315" y="602"/>
                    <a:pt x="349" y="602"/>
                  </a:cubicBezTo>
                  <a:cubicBezTo>
                    <a:pt x="422" y="602"/>
                    <a:pt x="477" y="542"/>
                    <a:pt x="477" y="440"/>
                  </a:cubicBezTo>
                  <a:cubicBezTo>
                    <a:pt x="477" y="292"/>
                    <a:pt x="358" y="113"/>
                    <a:pt x="239" y="24"/>
                  </a:cubicBezTo>
                  <a:cubicBezTo>
                    <a:pt x="208" y="8"/>
                    <a:pt x="177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8"/>
            <p:cNvSpPr/>
            <p:nvPr/>
          </p:nvSpPr>
          <p:spPr>
            <a:xfrm>
              <a:off x="4705075" y="1311900"/>
              <a:ext cx="11175" cy="14775"/>
            </a:xfrm>
            <a:custGeom>
              <a:avLst/>
              <a:gdLst/>
              <a:ahLst/>
              <a:cxnLst/>
              <a:rect l="l" t="t" r="r" b="b"/>
              <a:pathLst>
                <a:path w="447" h="591" extrusionOk="0">
                  <a:moveTo>
                    <a:pt x="115" y="1"/>
                  </a:moveTo>
                  <a:cubicBezTo>
                    <a:pt x="42" y="1"/>
                    <a:pt x="0" y="61"/>
                    <a:pt x="0" y="162"/>
                  </a:cubicBezTo>
                  <a:cubicBezTo>
                    <a:pt x="0" y="311"/>
                    <a:pt x="90" y="489"/>
                    <a:pt x="238" y="549"/>
                  </a:cubicBezTo>
                  <a:cubicBezTo>
                    <a:pt x="277" y="578"/>
                    <a:pt x="312" y="591"/>
                    <a:pt x="342" y="591"/>
                  </a:cubicBezTo>
                  <a:cubicBezTo>
                    <a:pt x="406" y="591"/>
                    <a:pt x="447" y="531"/>
                    <a:pt x="447" y="430"/>
                  </a:cubicBezTo>
                  <a:cubicBezTo>
                    <a:pt x="447" y="281"/>
                    <a:pt x="358" y="102"/>
                    <a:pt x="238" y="43"/>
                  </a:cubicBezTo>
                  <a:cubicBezTo>
                    <a:pt x="191" y="14"/>
                    <a:pt x="149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8"/>
            <p:cNvSpPr/>
            <p:nvPr/>
          </p:nvSpPr>
          <p:spPr>
            <a:xfrm>
              <a:off x="4725900" y="1323825"/>
              <a:ext cx="11200" cy="14775"/>
            </a:xfrm>
            <a:custGeom>
              <a:avLst/>
              <a:gdLst/>
              <a:ahLst/>
              <a:cxnLst/>
              <a:rect l="l" t="t" r="r" b="b"/>
              <a:pathLst>
                <a:path w="448" h="591" extrusionOk="0">
                  <a:moveTo>
                    <a:pt x="106" y="0"/>
                  </a:moveTo>
                  <a:cubicBezTo>
                    <a:pt x="42" y="0"/>
                    <a:pt x="1" y="60"/>
                    <a:pt x="1" y="161"/>
                  </a:cubicBezTo>
                  <a:cubicBezTo>
                    <a:pt x="1" y="310"/>
                    <a:pt x="90" y="489"/>
                    <a:pt x="209" y="548"/>
                  </a:cubicBezTo>
                  <a:cubicBezTo>
                    <a:pt x="257" y="577"/>
                    <a:pt x="299" y="590"/>
                    <a:pt x="333" y="590"/>
                  </a:cubicBezTo>
                  <a:cubicBezTo>
                    <a:pt x="406" y="590"/>
                    <a:pt x="448" y="530"/>
                    <a:pt x="448" y="429"/>
                  </a:cubicBezTo>
                  <a:cubicBezTo>
                    <a:pt x="448" y="280"/>
                    <a:pt x="358" y="102"/>
                    <a:pt x="209" y="42"/>
                  </a:cubicBezTo>
                  <a:cubicBezTo>
                    <a:pt x="171" y="14"/>
                    <a:pt x="136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8"/>
            <p:cNvSpPr/>
            <p:nvPr/>
          </p:nvSpPr>
          <p:spPr>
            <a:xfrm>
              <a:off x="4746000" y="13357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28" y="1"/>
                  </a:moveTo>
                  <a:cubicBezTo>
                    <a:pt x="56" y="1"/>
                    <a:pt x="1" y="60"/>
                    <a:pt x="1" y="162"/>
                  </a:cubicBezTo>
                  <a:cubicBezTo>
                    <a:pt x="1" y="311"/>
                    <a:pt x="120" y="489"/>
                    <a:pt x="239" y="578"/>
                  </a:cubicBezTo>
                  <a:cubicBezTo>
                    <a:pt x="278" y="594"/>
                    <a:pt x="312" y="601"/>
                    <a:pt x="342" y="601"/>
                  </a:cubicBezTo>
                  <a:cubicBezTo>
                    <a:pt x="428" y="601"/>
                    <a:pt x="477" y="540"/>
                    <a:pt x="477" y="430"/>
                  </a:cubicBezTo>
                  <a:cubicBezTo>
                    <a:pt x="477" y="281"/>
                    <a:pt x="388" y="102"/>
                    <a:pt x="239" y="43"/>
                  </a:cubicBezTo>
                  <a:cubicBezTo>
                    <a:pt x="201" y="14"/>
                    <a:pt x="163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8"/>
            <p:cNvSpPr/>
            <p:nvPr/>
          </p:nvSpPr>
          <p:spPr>
            <a:xfrm>
              <a:off x="4766850" y="13476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28" y="1"/>
                  </a:moveTo>
                  <a:cubicBezTo>
                    <a:pt x="56" y="1"/>
                    <a:pt x="1" y="61"/>
                    <a:pt x="1" y="162"/>
                  </a:cubicBezTo>
                  <a:cubicBezTo>
                    <a:pt x="1" y="311"/>
                    <a:pt x="120" y="490"/>
                    <a:pt x="239" y="579"/>
                  </a:cubicBezTo>
                  <a:cubicBezTo>
                    <a:pt x="269" y="594"/>
                    <a:pt x="300" y="602"/>
                    <a:pt x="329" y="602"/>
                  </a:cubicBezTo>
                  <a:cubicBezTo>
                    <a:pt x="411" y="602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1" y="14"/>
                    <a:pt x="162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8"/>
            <p:cNvSpPr/>
            <p:nvPr/>
          </p:nvSpPr>
          <p:spPr>
            <a:xfrm>
              <a:off x="4787700" y="135955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28" y="0"/>
                  </a:moveTo>
                  <a:cubicBezTo>
                    <a:pt x="55" y="0"/>
                    <a:pt x="0" y="60"/>
                    <a:pt x="0" y="161"/>
                  </a:cubicBezTo>
                  <a:cubicBezTo>
                    <a:pt x="0" y="310"/>
                    <a:pt x="119" y="489"/>
                    <a:pt x="238" y="578"/>
                  </a:cubicBezTo>
                  <a:cubicBezTo>
                    <a:pt x="269" y="594"/>
                    <a:pt x="300" y="601"/>
                    <a:pt x="329" y="601"/>
                  </a:cubicBezTo>
                  <a:cubicBezTo>
                    <a:pt x="411" y="601"/>
                    <a:pt x="477" y="540"/>
                    <a:pt x="477" y="429"/>
                  </a:cubicBezTo>
                  <a:cubicBezTo>
                    <a:pt x="477" y="281"/>
                    <a:pt x="357" y="102"/>
                    <a:pt x="238" y="42"/>
                  </a:cubicBezTo>
                  <a:cubicBezTo>
                    <a:pt x="200" y="14"/>
                    <a:pt x="162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8"/>
            <p:cNvSpPr/>
            <p:nvPr/>
          </p:nvSpPr>
          <p:spPr>
            <a:xfrm>
              <a:off x="4808525" y="137145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15" y="1"/>
                  </a:moveTo>
                  <a:cubicBezTo>
                    <a:pt x="42" y="1"/>
                    <a:pt x="1" y="61"/>
                    <a:pt x="1" y="162"/>
                  </a:cubicBezTo>
                  <a:cubicBezTo>
                    <a:pt x="1" y="311"/>
                    <a:pt x="90" y="489"/>
                    <a:pt x="239" y="579"/>
                  </a:cubicBezTo>
                  <a:cubicBezTo>
                    <a:pt x="270" y="594"/>
                    <a:pt x="299" y="601"/>
                    <a:pt x="324" y="601"/>
                  </a:cubicBezTo>
                  <a:cubicBezTo>
                    <a:pt x="398" y="601"/>
                    <a:pt x="447" y="540"/>
                    <a:pt x="447" y="430"/>
                  </a:cubicBezTo>
                  <a:cubicBezTo>
                    <a:pt x="447" y="281"/>
                    <a:pt x="358" y="102"/>
                    <a:pt x="239" y="43"/>
                  </a:cubicBezTo>
                  <a:cubicBezTo>
                    <a:pt x="191" y="14"/>
                    <a:pt x="150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8"/>
            <p:cNvSpPr/>
            <p:nvPr/>
          </p:nvSpPr>
          <p:spPr>
            <a:xfrm>
              <a:off x="4829375" y="1383375"/>
              <a:ext cx="11200" cy="15025"/>
            </a:xfrm>
            <a:custGeom>
              <a:avLst/>
              <a:gdLst/>
              <a:ahLst/>
              <a:cxnLst/>
              <a:rect l="l" t="t" r="r" b="b"/>
              <a:pathLst>
                <a:path w="448" h="601" extrusionOk="0">
                  <a:moveTo>
                    <a:pt x="106" y="0"/>
                  </a:moveTo>
                  <a:cubicBezTo>
                    <a:pt x="42" y="0"/>
                    <a:pt x="1" y="60"/>
                    <a:pt x="1" y="161"/>
                  </a:cubicBezTo>
                  <a:cubicBezTo>
                    <a:pt x="1" y="310"/>
                    <a:pt x="90" y="489"/>
                    <a:pt x="209" y="578"/>
                  </a:cubicBezTo>
                  <a:cubicBezTo>
                    <a:pt x="247" y="593"/>
                    <a:pt x="282" y="601"/>
                    <a:pt x="312" y="601"/>
                  </a:cubicBezTo>
                  <a:cubicBezTo>
                    <a:pt x="398" y="601"/>
                    <a:pt x="447" y="540"/>
                    <a:pt x="447" y="429"/>
                  </a:cubicBezTo>
                  <a:cubicBezTo>
                    <a:pt x="447" y="280"/>
                    <a:pt x="358" y="102"/>
                    <a:pt x="209" y="42"/>
                  </a:cubicBezTo>
                  <a:cubicBezTo>
                    <a:pt x="171" y="13"/>
                    <a:pt x="136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8"/>
            <p:cNvSpPr/>
            <p:nvPr/>
          </p:nvSpPr>
          <p:spPr>
            <a:xfrm>
              <a:off x="4849475" y="13952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28" y="1"/>
                  </a:moveTo>
                  <a:cubicBezTo>
                    <a:pt x="55" y="1"/>
                    <a:pt x="0" y="60"/>
                    <a:pt x="0" y="162"/>
                  </a:cubicBezTo>
                  <a:cubicBezTo>
                    <a:pt x="0" y="310"/>
                    <a:pt x="120" y="489"/>
                    <a:pt x="239" y="578"/>
                  </a:cubicBezTo>
                  <a:cubicBezTo>
                    <a:pt x="277" y="594"/>
                    <a:pt x="312" y="601"/>
                    <a:pt x="342" y="601"/>
                  </a:cubicBezTo>
                  <a:cubicBezTo>
                    <a:pt x="428" y="601"/>
                    <a:pt x="477" y="540"/>
                    <a:pt x="477" y="430"/>
                  </a:cubicBezTo>
                  <a:cubicBezTo>
                    <a:pt x="477" y="281"/>
                    <a:pt x="388" y="102"/>
                    <a:pt x="239" y="42"/>
                  </a:cubicBezTo>
                  <a:cubicBezTo>
                    <a:pt x="200" y="14"/>
                    <a:pt x="162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8"/>
            <p:cNvSpPr/>
            <p:nvPr/>
          </p:nvSpPr>
          <p:spPr>
            <a:xfrm>
              <a:off x="4673800" y="1311175"/>
              <a:ext cx="11950" cy="14775"/>
            </a:xfrm>
            <a:custGeom>
              <a:avLst/>
              <a:gdLst/>
              <a:ahLst/>
              <a:cxnLst/>
              <a:rect l="l" t="t" r="r" b="b"/>
              <a:pathLst>
                <a:path w="478" h="591" extrusionOk="0">
                  <a:moveTo>
                    <a:pt x="128" y="0"/>
                  </a:moveTo>
                  <a:cubicBezTo>
                    <a:pt x="56" y="0"/>
                    <a:pt x="1" y="60"/>
                    <a:pt x="1" y="161"/>
                  </a:cubicBezTo>
                  <a:cubicBezTo>
                    <a:pt x="1" y="310"/>
                    <a:pt x="120" y="489"/>
                    <a:pt x="239" y="548"/>
                  </a:cubicBezTo>
                  <a:cubicBezTo>
                    <a:pt x="277" y="577"/>
                    <a:pt x="315" y="590"/>
                    <a:pt x="350" y="590"/>
                  </a:cubicBezTo>
                  <a:cubicBezTo>
                    <a:pt x="422" y="590"/>
                    <a:pt x="477" y="530"/>
                    <a:pt x="477" y="429"/>
                  </a:cubicBezTo>
                  <a:cubicBezTo>
                    <a:pt x="477" y="280"/>
                    <a:pt x="358" y="102"/>
                    <a:pt x="239" y="42"/>
                  </a:cubicBezTo>
                  <a:cubicBezTo>
                    <a:pt x="201" y="13"/>
                    <a:pt x="163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8"/>
            <p:cNvSpPr/>
            <p:nvPr/>
          </p:nvSpPr>
          <p:spPr>
            <a:xfrm>
              <a:off x="4694650" y="13230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15" y="0"/>
                  </a:moveTo>
                  <a:cubicBezTo>
                    <a:pt x="42" y="0"/>
                    <a:pt x="0" y="60"/>
                    <a:pt x="0" y="161"/>
                  </a:cubicBezTo>
                  <a:cubicBezTo>
                    <a:pt x="0" y="310"/>
                    <a:pt x="90" y="489"/>
                    <a:pt x="239" y="578"/>
                  </a:cubicBezTo>
                  <a:cubicBezTo>
                    <a:pt x="269" y="594"/>
                    <a:pt x="300" y="601"/>
                    <a:pt x="329" y="601"/>
                  </a:cubicBezTo>
                  <a:cubicBezTo>
                    <a:pt x="411" y="601"/>
                    <a:pt x="477" y="540"/>
                    <a:pt x="477" y="429"/>
                  </a:cubicBezTo>
                  <a:cubicBezTo>
                    <a:pt x="477" y="281"/>
                    <a:pt x="358" y="102"/>
                    <a:pt x="239" y="42"/>
                  </a:cubicBezTo>
                  <a:cubicBezTo>
                    <a:pt x="191" y="14"/>
                    <a:pt x="149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8"/>
            <p:cNvSpPr/>
            <p:nvPr/>
          </p:nvSpPr>
          <p:spPr>
            <a:xfrm>
              <a:off x="4715500" y="133497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14" y="1"/>
                  </a:moveTo>
                  <a:cubicBezTo>
                    <a:pt x="41" y="1"/>
                    <a:pt x="0" y="61"/>
                    <a:pt x="0" y="162"/>
                  </a:cubicBezTo>
                  <a:cubicBezTo>
                    <a:pt x="0" y="311"/>
                    <a:pt x="89" y="489"/>
                    <a:pt x="238" y="579"/>
                  </a:cubicBezTo>
                  <a:cubicBezTo>
                    <a:pt x="269" y="594"/>
                    <a:pt x="298" y="602"/>
                    <a:pt x="324" y="602"/>
                  </a:cubicBezTo>
                  <a:cubicBezTo>
                    <a:pt x="398" y="602"/>
                    <a:pt x="447" y="540"/>
                    <a:pt x="447" y="430"/>
                  </a:cubicBezTo>
                  <a:cubicBezTo>
                    <a:pt x="447" y="281"/>
                    <a:pt x="357" y="102"/>
                    <a:pt x="238" y="43"/>
                  </a:cubicBezTo>
                  <a:cubicBezTo>
                    <a:pt x="191" y="14"/>
                    <a:pt x="149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8"/>
            <p:cNvSpPr/>
            <p:nvPr/>
          </p:nvSpPr>
          <p:spPr>
            <a:xfrm>
              <a:off x="4736325" y="1346900"/>
              <a:ext cx="11200" cy="15025"/>
            </a:xfrm>
            <a:custGeom>
              <a:avLst/>
              <a:gdLst/>
              <a:ahLst/>
              <a:cxnLst/>
              <a:rect l="l" t="t" r="r" b="b"/>
              <a:pathLst>
                <a:path w="448" h="601" extrusionOk="0">
                  <a:moveTo>
                    <a:pt x="106" y="0"/>
                  </a:moveTo>
                  <a:cubicBezTo>
                    <a:pt x="42" y="0"/>
                    <a:pt x="1" y="60"/>
                    <a:pt x="1" y="161"/>
                  </a:cubicBezTo>
                  <a:cubicBezTo>
                    <a:pt x="1" y="310"/>
                    <a:pt x="90" y="489"/>
                    <a:pt x="209" y="578"/>
                  </a:cubicBezTo>
                  <a:cubicBezTo>
                    <a:pt x="248" y="593"/>
                    <a:pt x="282" y="601"/>
                    <a:pt x="312" y="601"/>
                  </a:cubicBezTo>
                  <a:cubicBezTo>
                    <a:pt x="398" y="601"/>
                    <a:pt x="447" y="540"/>
                    <a:pt x="447" y="429"/>
                  </a:cubicBezTo>
                  <a:cubicBezTo>
                    <a:pt x="447" y="280"/>
                    <a:pt x="358" y="102"/>
                    <a:pt x="209" y="42"/>
                  </a:cubicBezTo>
                  <a:cubicBezTo>
                    <a:pt x="171" y="14"/>
                    <a:pt x="136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8"/>
            <p:cNvSpPr/>
            <p:nvPr/>
          </p:nvSpPr>
          <p:spPr>
            <a:xfrm>
              <a:off x="4756425" y="135880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28" y="1"/>
                  </a:moveTo>
                  <a:cubicBezTo>
                    <a:pt x="56" y="1"/>
                    <a:pt x="1" y="60"/>
                    <a:pt x="1" y="162"/>
                  </a:cubicBezTo>
                  <a:cubicBezTo>
                    <a:pt x="1" y="311"/>
                    <a:pt x="120" y="489"/>
                    <a:pt x="239" y="578"/>
                  </a:cubicBezTo>
                  <a:cubicBezTo>
                    <a:pt x="270" y="594"/>
                    <a:pt x="300" y="601"/>
                    <a:pt x="329" y="601"/>
                  </a:cubicBezTo>
                  <a:cubicBezTo>
                    <a:pt x="412" y="601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1" y="14"/>
                    <a:pt x="163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8"/>
            <p:cNvSpPr/>
            <p:nvPr/>
          </p:nvSpPr>
          <p:spPr>
            <a:xfrm>
              <a:off x="4777275" y="1370700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28" y="1"/>
                  </a:moveTo>
                  <a:cubicBezTo>
                    <a:pt x="55" y="1"/>
                    <a:pt x="0" y="61"/>
                    <a:pt x="0" y="162"/>
                  </a:cubicBezTo>
                  <a:cubicBezTo>
                    <a:pt x="0" y="311"/>
                    <a:pt x="119" y="490"/>
                    <a:pt x="239" y="579"/>
                  </a:cubicBezTo>
                  <a:cubicBezTo>
                    <a:pt x="269" y="594"/>
                    <a:pt x="300" y="602"/>
                    <a:pt x="329" y="602"/>
                  </a:cubicBezTo>
                  <a:cubicBezTo>
                    <a:pt x="411" y="602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0" y="14"/>
                    <a:pt x="162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8"/>
            <p:cNvSpPr/>
            <p:nvPr/>
          </p:nvSpPr>
          <p:spPr>
            <a:xfrm>
              <a:off x="4798125" y="13826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14" y="0"/>
                  </a:moveTo>
                  <a:cubicBezTo>
                    <a:pt x="41" y="0"/>
                    <a:pt x="0" y="60"/>
                    <a:pt x="0" y="161"/>
                  </a:cubicBezTo>
                  <a:cubicBezTo>
                    <a:pt x="0" y="310"/>
                    <a:pt x="89" y="489"/>
                    <a:pt x="238" y="578"/>
                  </a:cubicBezTo>
                  <a:cubicBezTo>
                    <a:pt x="269" y="594"/>
                    <a:pt x="300" y="601"/>
                    <a:pt x="328" y="601"/>
                  </a:cubicBezTo>
                  <a:cubicBezTo>
                    <a:pt x="411" y="601"/>
                    <a:pt x="476" y="540"/>
                    <a:pt x="476" y="429"/>
                  </a:cubicBezTo>
                  <a:cubicBezTo>
                    <a:pt x="476" y="281"/>
                    <a:pt x="357" y="102"/>
                    <a:pt x="238" y="42"/>
                  </a:cubicBezTo>
                  <a:cubicBezTo>
                    <a:pt x="191" y="14"/>
                    <a:pt x="149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8"/>
            <p:cNvSpPr/>
            <p:nvPr/>
          </p:nvSpPr>
          <p:spPr>
            <a:xfrm>
              <a:off x="4818950" y="139452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15" y="1"/>
                  </a:moveTo>
                  <a:cubicBezTo>
                    <a:pt x="42" y="1"/>
                    <a:pt x="1" y="61"/>
                    <a:pt x="1" y="162"/>
                  </a:cubicBezTo>
                  <a:cubicBezTo>
                    <a:pt x="1" y="311"/>
                    <a:pt x="90" y="489"/>
                    <a:pt x="239" y="579"/>
                  </a:cubicBezTo>
                  <a:cubicBezTo>
                    <a:pt x="270" y="594"/>
                    <a:pt x="298" y="601"/>
                    <a:pt x="324" y="601"/>
                  </a:cubicBezTo>
                  <a:cubicBezTo>
                    <a:pt x="398" y="601"/>
                    <a:pt x="447" y="540"/>
                    <a:pt x="447" y="430"/>
                  </a:cubicBezTo>
                  <a:cubicBezTo>
                    <a:pt x="447" y="281"/>
                    <a:pt x="358" y="102"/>
                    <a:pt x="239" y="43"/>
                  </a:cubicBezTo>
                  <a:cubicBezTo>
                    <a:pt x="191" y="14"/>
                    <a:pt x="150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8"/>
            <p:cNvSpPr/>
            <p:nvPr/>
          </p:nvSpPr>
          <p:spPr>
            <a:xfrm>
              <a:off x="4839800" y="1406450"/>
              <a:ext cx="11175" cy="15025"/>
            </a:xfrm>
            <a:custGeom>
              <a:avLst/>
              <a:gdLst/>
              <a:ahLst/>
              <a:cxnLst/>
              <a:rect l="l" t="t" r="r" b="b"/>
              <a:pathLst>
                <a:path w="447" h="601" extrusionOk="0">
                  <a:moveTo>
                    <a:pt x="105" y="0"/>
                  </a:moveTo>
                  <a:cubicBezTo>
                    <a:pt x="42" y="0"/>
                    <a:pt x="0" y="60"/>
                    <a:pt x="0" y="161"/>
                  </a:cubicBezTo>
                  <a:cubicBezTo>
                    <a:pt x="0" y="310"/>
                    <a:pt x="90" y="489"/>
                    <a:pt x="209" y="578"/>
                  </a:cubicBezTo>
                  <a:cubicBezTo>
                    <a:pt x="247" y="593"/>
                    <a:pt x="282" y="601"/>
                    <a:pt x="312" y="601"/>
                  </a:cubicBezTo>
                  <a:cubicBezTo>
                    <a:pt x="398" y="601"/>
                    <a:pt x="447" y="540"/>
                    <a:pt x="447" y="429"/>
                  </a:cubicBezTo>
                  <a:cubicBezTo>
                    <a:pt x="447" y="280"/>
                    <a:pt x="358" y="102"/>
                    <a:pt x="209" y="42"/>
                  </a:cubicBezTo>
                  <a:cubicBezTo>
                    <a:pt x="171" y="13"/>
                    <a:pt x="136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8"/>
            <p:cNvSpPr/>
            <p:nvPr/>
          </p:nvSpPr>
          <p:spPr>
            <a:xfrm>
              <a:off x="4663375" y="13223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29" y="1"/>
                  </a:moveTo>
                  <a:cubicBezTo>
                    <a:pt x="56" y="1"/>
                    <a:pt x="1" y="61"/>
                    <a:pt x="1" y="162"/>
                  </a:cubicBezTo>
                  <a:cubicBezTo>
                    <a:pt x="1" y="311"/>
                    <a:pt x="120" y="489"/>
                    <a:pt x="239" y="579"/>
                  </a:cubicBezTo>
                  <a:cubicBezTo>
                    <a:pt x="270" y="594"/>
                    <a:pt x="301" y="601"/>
                    <a:pt x="329" y="601"/>
                  </a:cubicBezTo>
                  <a:cubicBezTo>
                    <a:pt x="412" y="601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1" y="14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8"/>
            <p:cNvSpPr/>
            <p:nvPr/>
          </p:nvSpPr>
          <p:spPr>
            <a:xfrm>
              <a:off x="4684225" y="1334250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128" y="0"/>
                  </a:moveTo>
                  <a:cubicBezTo>
                    <a:pt x="56" y="0"/>
                    <a:pt x="1" y="60"/>
                    <a:pt x="1" y="161"/>
                  </a:cubicBezTo>
                  <a:cubicBezTo>
                    <a:pt x="1" y="310"/>
                    <a:pt x="120" y="489"/>
                    <a:pt x="239" y="578"/>
                  </a:cubicBezTo>
                  <a:cubicBezTo>
                    <a:pt x="270" y="593"/>
                    <a:pt x="300" y="601"/>
                    <a:pt x="329" y="601"/>
                  </a:cubicBezTo>
                  <a:cubicBezTo>
                    <a:pt x="411" y="601"/>
                    <a:pt x="477" y="539"/>
                    <a:pt x="477" y="429"/>
                  </a:cubicBezTo>
                  <a:cubicBezTo>
                    <a:pt x="477" y="280"/>
                    <a:pt x="358" y="102"/>
                    <a:pt x="239" y="42"/>
                  </a:cubicBezTo>
                  <a:cubicBezTo>
                    <a:pt x="201" y="13"/>
                    <a:pt x="162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8"/>
            <p:cNvSpPr/>
            <p:nvPr/>
          </p:nvSpPr>
          <p:spPr>
            <a:xfrm>
              <a:off x="4705075" y="134615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15" y="0"/>
                  </a:moveTo>
                  <a:cubicBezTo>
                    <a:pt x="42" y="0"/>
                    <a:pt x="0" y="60"/>
                    <a:pt x="0" y="161"/>
                  </a:cubicBezTo>
                  <a:cubicBezTo>
                    <a:pt x="0" y="310"/>
                    <a:pt x="90" y="489"/>
                    <a:pt x="238" y="578"/>
                  </a:cubicBezTo>
                  <a:cubicBezTo>
                    <a:pt x="269" y="594"/>
                    <a:pt x="298" y="601"/>
                    <a:pt x="324" y="601"/>
                  </a:cubicBezTo>
                  <a:cubicBezTo>
                    <a:pt x="398" y="601"/>
                    <a:pt x="447" y="540"/>
                    <a:pt x="447" y="429"/>
                  </a:cubicBezTo>
                  <a:cubicBezTo>
                    <a:pt x="447" y="281"/>
                    <a:pt x="358" y="102"/>
                    <a:pt x="238" y="42"/>
                  </a:cubicBezTo>
                  <a:cubicBezTo>
                    <a:pt x="191" y="14"/>
                    <a:pt x="149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8"/>
            <p:cNvSpPr/>
            <p:nvPr/>
          </p:nvSpPr>
          <p:spPr>
            <a:xfrm>
              <a:off x="4725900" y="135805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06" y="1"/>
                  </a:moveTo>
                  <a:cubicBezTo>
                    <a:pt x="42" y="1"/>
                    <a:pt x="1" y="61"/>
                    <a:pt x="1" y="162"/>
                  </a:cubicBezTo>
                  <a:cubicBezTo>
                    <a:pt x="1" y="311"/>
                    <a:pt x="90" y="489"/>
                    <a:pt x="209" y="579"/>
                  </a:cubicBezTo>
                  <a:cubicBezTo>
                    <a:pt x="248" y="594"/>
                    <a:pt x="282" y="602"/>
                    <a:pt x="312" y="602"/>
                  </a:cubicBezTo>
                  <a:cubicBezTo>
                    <a:pt x="398" y="602"/>
                    <a:pt x="448" y="540"/>
                    <a:pt x="448" y="430"/>
                  </a:cubicBezTo>
                  <a:cubicBezTo>
                    <a:pt x="448" y="281"/>
                    <a:pt x="358" y="102"/>
                    <a:pt x="209" y="43"/>
                  </a:cubicBezTo>
                  <a:cubicBezTo>
                    <a:pt x="171" y="14"/>
                    <a:pt x="136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8"/>
            <p:cNvSpPr/>
            <p:nvPr/>
          </p:nvSpPr>
          <p:spPr>
            <a:xfrm>
              <a:off x="4746000" y="1369975"/>
              <a:ext cx="11950" cy="15025"/>
            </a:xfrm>
            <a:custGeom>
              <a:avLst/>
              <a:gdLst/>
              <a:ahLst/>
              <a:cxnLst/>
              <a:rect l="l" t="t" r="r" b="b"/>
              <a:pathLst>
                <a:path w="478" h="601" extrusionOk="0">
                  <a:moveTo>
                    <a:pt x="128" y="0"/>
                  </a:moveTo>
                  <a:cubicBezTo>
                    <a:pt x="56" y="0"/>
                    <a:pt x="1" y="60"/>
                    <a:pt x="1" y="161"/>
                  </a:cubicBezTo>
                  <a:cubicBezTo>
                    <a:pt x="1" y="310"/>
                    <a:pt x="120" y="489"/>
                    <a:pt x="239" y="578"/>
                  </a:cubicBezTo>
                  <a:cubicBezTo>
                    <a:pt x="278" y="593"/>
                    <a:pt x="312" y="601"/>
                    <a:pt x="342" y="601"/>
                  </a:cubicBezTo>
                  <a:cubicBezTo>
                    <a:pt x="428" y="601"/>
                    <a:pt x="477" y="540"/>
                    <a:pt x="477" y="429"/>
                  </a:cubicBezTo>
                  <a:cubicBezTo>
                    <a:pt x="477" y="280"/>
                    <a:pt x="388" y="102"/>
                    <a:pt x="239" y="42"/>
                  </a:cubicBezTo>
                  <a:cubicBezTo>
                    <a:pt x="201" y="14"/>
                    <a:pt x="163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8"/>
            <p:cNvSpPr/>
            <p:nvPr/>
          </p:nvSpPr>
          <p:spPr>
            <a:xfrm>
              <a:off x="4766850" y="13818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28" y="1"/>
                  </a:moveTo>
                  <a:cubicBezTo>
                    <a:pt x="56" y="1"/>
                    <a:pt x="1" y="60"/>
                    <a:pt x="1" y="162"/>
                  </a:cubicBezTo>
                  <a:cubicBezTo>
                    <a:pt x="1" y="311"/>
                    <a:pt x="120" y="489"/>
                    <a:pt x="239" y="578"/>
                  </a:cubicBezTo>
                  <a:cubicBezTo>
                    <a:pt x="269" y="594"/>
                    <a:pt x="300" y="601"/>
                    <a:pt x="329" y="601"/>
                  </a:cubicBezTo>
                  <a:cubicBezTo>
                    <a:pt x="411" y="601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1" y="14"/>
                    <a:pt x="162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8"/>
            <p:cNvSpPr/>
            <p:nvPr/>
          </p:nvSpPr>
          <p:spPr>
            <a:xfrm>
              <a:off x="4787700" y="13937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28" y="1"/>
                  </a:moveTo>
                  <a:cubicBezTo>
                    <a:pt x="55" y="1"/>
                    <a:pt x="0" y="61"/>
                    <a:pt x="0" y="162"/>
                  </a:cubicBezTo>
                  <a:cubicBezTo>
                    <a:pt x="0" y="311"/>
                    <a:pt x="119" y="490"/>
                    <a:pt x="238" y="579"/>
                  </a:cubicBezTo>
                  <a:cubicBezTo>
                    <a:pt x="269" y="594"/>
                    <a:pt x="300" y="602"/>
                    <a:pt x="329" y="602"/>
                  </a:cubicBezTo>
                  <a:cubicBezTo>
                    <a:pt x="411" y="602"/>
                    <a:pt x="477" y="540"/>
                    <a:pt x="477" y="430"/>
                  </a:cubicBezTo>
                  <a:cubicBezTo>
                    <a:pt x="477" y="281"/>
                    <a:pt x="357" y="102"/>
                    <a:pt x="238" y="43"/>
                  </a:cubicBezTo>
                  <a:cubicBezTo>
                    <a:pt x="200" y="14"/>
                    <a:pt x="162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8"/>
            <p:cNvSpPr/>
            <p:nvPr/>
          </p:nvSpPr>
          <p:spPr>
            <a:xfrm>
              <a:off x="4808525" y="1405700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15" y="0"/>
                  </a:moveTo>
                  <a:cubicBezTo>
                    <a:pt x="42" y="0"/>
                    <a:pt x="1" y="60"/>
                    <a:pt x="1" y="161"/>
                  </a:cubicBezTo>
                  <a:cubicBezTo>
                    <a:pt x="1" y="310"/>
                    <a:pt x="90" y="489"/>
                    <a:pt x="239" y="578"/>
                  </a:cubicBezTo>
                  <a:cubicBezTo>
                    <a:pt x="270" y="594"/>
                    <a:pt x="299" y="601"/>
                    <a:pt x="324" y="601"/>
                  </a:cubicBezTo>
                  <a:cubicBezTo>
                    <a:pt x="398" y="601"/>
                    <a:pt x="447" y="540"/>
                    <a:pt x="447" y="429"/>
                  </a:cubicBezTo>
                  <a:cubicBezTo>
                    <a:pt x="447" y="281"/>
                    <a:pt x="358" y="102"/>
                    <a:pt x="239" y="42"/>
                  </a:cubicBezTo>
                  <a:cubicBezTo>
                    <a:pt x="191" y="14"/>
                    <a:pt x="150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8"/>
            <p:cNvSpPr/>
            <p:nvPr/>
          </p:nvSpPr>
          <p:spPr>
            <a:xfrm>
              <a:off x="4829375" y="1418075"/>
              <a:ext cx="11200" cy="14575"/>
            </a:xfrm>
            <a:custGeom>
              <a:avLst/>
              <a:gdLst/>
              <a:ahLst/>
              <a:cxnLst/>
              <a:rect l="l" t="t" r="r" b="b"/>
              <a:pathLst>
                <a:path w="448" h="583" extrusionOk="0">
                  <a:moveTo>
                    <a:pt x="121" y="0"/>
                  </a:moveTo>
                  <a:cubicBezTo>
                    <a:pt x="48" y="0"/>
                    <a:pt x="1" y="56"/>
                    <a:pt x="1" y="143"/>
                  </a:cubicBezTo>
                  <a:cubicBezTo>
                    <a:pt x="1" y="292"/>
                    <a:pt x="90" y="470"/>
                    <a:pt x="209" y="560"/>
                  </a:cubicBezTo>
                  <a:cubicBezTo>
                    <a:pt x="247" y="575"/>
                    <a:pt x="282" y="582"/>
                    <a:pt x="312" y="582"/>
                  </a:cubicBezTo>
                  <a:cubicBezTo>
                    <a:pt x="398" y="582"/>
                    <a:pt x="447" y="521"/>
                    <a:pt x="447" y="411"/>
                  </a:cubicBezTo>
                  <a:cubicBezTo>
                    <a:pt x="447" y="292"/>
                    <a:pt x="358" y="113"/>
                    <a:pt x="209" y="24"/>
                  </a:cubicBezTo>
                  <a:cubicBezTo>
                    <a:pt x="177" y="8"/>
                    <a:pt x="147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8"/>
            <p:cNvSpPr/>
            <p:nvPr/>
          </p:nvSpPr>
          <p:spPr>
            <a:xfrm>
              <a:off x="4849475" y="1430000"/>
              <a:ext cx="11925" cy="14575"/>
            </a:xfrm>
            <a:custGeom>
              <a:avLst/>
              <a:gdLst/>
              <a:ahLst/>
              <a:cxnLst/>
              <a:rect l="l" t="t" r="r" b="b"/>
              <a:pathLst>
                <a:path w="477" h="583" extrusionOk="0">
                  <a:moveTo>
                    <a:pt x="148" y="0"/>
                  </a:moveTo>
                  <a:cubicBezTo>
                    <a:pt x="66" y="0"/>
                    <a:pt x="0" y="62"/>
                    <a:pt x="0" y="172"/>
                  </a:cubicBezTo>
                  <a:cubicBezTo>
                    <a:pt x="0" y="291"/>
                    <a:pt x="120" y="470"/>
                    <a:pt x="239" y="559"/>
                  </a:cubicBezTo>
                  <a:cubicBezTo>
                    <a:pt x="279" y="575"/>
                    <a:pt x="314" y="582"/>
                    <a:pt x="345" y="582"/>
                  </a:cubicBezTo>
                  <a:cubicBezTo>
                    <a:pt x="429" y="582"/>
                    <a:pt x="477" y="527"/>
                    <a:pt x="477" y="440"/>
                  </a:cubicBezTo>
                  <a:cubicBezTo>
                    <a:pt x="477" y="291"/>
                    <a:pt x="388" y="112"/>
                    <a:pt x="239" y="23"/>
                  </a:cubicBezTo>
                  <a:cubicBezTo>
                    <a:pt x="208" y="8"/>
                    <a:pt x="177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8"/>
            <p:cNvSpPr/>
            <p:nvPr/>
          </p:nvSpPr>
          <p:spPr>
            <a:xfrm>
              <a:off x="4673800" y="134540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28" y="1"/>
                  </a:moveTo>
                  <a:cubicBezTo>
                    <a:pt x="56" y="1"/>
                    <a:pt x="1" y="61"/>
                    <a:pt x="1" y="162"/>
                  </a:cubicBezTo>
                  <a:cubicBezTo>
                    <a:pt x="1" y="311"/>
                    <a:pt x="120" y="489"/>
                    <a:pt x="239" y="579"/>
                  </a:cubicBezTo>
                  <a:cubicBezTo>
                    <a:pt x="270" y="594"/>
                    <a:pt x="301" y="601"/>
                    <a:pt x="329" y="601"/>
                  </a:cubicBezTo>
                  <a:cubicBezTo>
                    <a:pt x="412" y="601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1" y="14"/>
                    <a:pt x="163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8"/>
            <p:cNvSpPr/>
            <p:nvPr/>
          </p:nvSpPr>
          <p:spPr>
            <a:xfrm>
              <a:off x="4653700" y="1162025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49" y="1"/>
                  </a:moveTo>
                  <a:cubicBezTo>
                    <a:pt x="66" y="1"/>
                    <a:pt x="1" y="62"/>
                    <a:pt x="1" y="172"/>
                  </a:cubicBezTo>
                  <a:cubicBezTo>
                    <a:pt x="1" y="321"/>
                    <a:pt x="120" y="500"/>
                    <a:pt x="239" y="559"/>
                  </a:cubicBezTo>
                  <a:cubicBezTo>
                    <a:pt x="277" y="588"/>
                    <a:pt x="315" y="601"/>
                    <a:pt x="350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3"/>
                    <a:pt x="239" y="23"/>
                  </a:cubicBezTo>
                  <a:cubicBezTo>
                    <a:pt x="208" y="8"/>
                    <a:pt x="178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8"/>
            <p:cNvSpPr/>
            <p:nvPr/>
          </p:nvSpPr>
          <p:spPr>
            <a:xfrm>
              <a:off x="4653700" y="1196275"/>
              <a:ext cx="11950" cy="15025"/>
            </a:xfrm>
            <a:custGeom>
              <a:avLst/>
              <a:gdLst/>
              <a:ahLst/>
              <a:cxnLst/>
              <a:rect l="l" t="t" r="r" b="b"/>
              <a:pathLst>
                <a:path w="478" h="601" extrusionOk="0">
                  <a:moveTo>
                    <a:pt x="149" y="0"/>
                  </a:moveTo>
                  <a:cubicBezTo>
                    <a:pt x="66" y="0"/>
                    <a:pt x="1" y="61"/>
                    <a:pt x="1" y="172"/>
                  </a:cubicBezTo>
                  <a:cubicBezTo>
                    <a:pt x="1" y="321"/>
                    <a:pt x="120" y="499"/>
                    <a:pt x="239" y="559"/>
                  </a:cubicBezTo>
                  <a:cubicBezTo>
                    <a:pt x="277" y="588"/>
                    <a:pt x="315" y="601"/>
                    <a:pt x="350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2"/>
                    <a:pt x="239" y="23"/>
                  </a:cubicBezTo>
                  <a:cubicBezTo>
                    <a:pt x="208" y="8"/>
                    <a:pt x="178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8"/>
            <p:cNvSpPr/>
            <p:nvPr/>
          </p:nvSpPr>
          <p:spPr>
            <a:xfrm>
              <a:off x="4653700" y="1230775"/>
              <a:ext cx="11950" cy="14775"/>
            </a:xfrm>
            <a:custGeom>
              <a:avLst/>
              <a:gdLst/>
              <a:ahLst/>
              <a:cxnLst/>
              <a:rect l="l" t="t" r="r" b="b"/>
              <a:pathLst>
                <a:path w="478" h="591" extrusionOk="0">
                  <a:moveTo>
                    <a:pt x="128" y="0"/>
                  </a:moveTo>
                  <a:cubicBezTo>
                    <a:pt x="56" y="0"/>
                    <a:pt x="1" y="60"/>
                    <a:pt x="1" y="161"/>
                  </a:cubicBezTo>
                  <a:cubicBezTo>
                    <a:pt x="1" y="310"/>
                    <a:pt x="120" y="489"/>
                    <a:pt x="239" y="549"/>
                  </a:cubicBezTo>
                  <a:cubicBezTo>
                    <a:pt x="277" y="577"/>
                    <a:pt x="315" y="591"/>
                    <a:pt x="350" y="591"/>
                  </a:cubicBezTo>
                  <a:cubicBezTo>
                    <a:pt x="422" y="591"/>
                    <a:pt x="477" y="531"/>
                    <a:pt x="477" y="429"/>
                  </a:cubicBezTo>
                  <a:cubicBezTo>
                    <a:pt x="477" y="281"/>
                    <a:pt x="358" y="102"/>
                    <a:pt x="239" y="42"/>
                  </a:cubicBezTo>
                  <a:cubicBezTo>
                    <a:pt x="201" y="14"/>
                    <a:pt x="163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8"/>
            <p:cNvSpPr/>
            <p:nvPr/>
          </p:nvSpPr>
          <p:spPr>
            <a:xfrm>
              <a:off x="4653700" y="1265025"/>
              <a:ext cx="11950" cy="15025"/>
            </a:xfrm>
            <a:custGeom>
              <a:avLst/>
              <a:gdLst/>
              <a:ahLst/>
              <a:cxnLst/>
              <a:rect l="l" t="t" r="r" b="b"/>
              <a:pathLst>
                <a:path w="478" h="601" extrusionOk="0">
                  <a:moveTo>
                    <a:pt x="128" y="0"/>
                  </a:moveTo>
                  <a:cubicBezTo>
                    <a:pt x="56" y="0"/>
                    <a:pt x="1" y="60"/>
                    <a:pt x="1" y="161"/>
                  </a:cubicBezTo>
                  <a:cubicBezTo>
                    <a:pt x="1" y="310"/>
                    <a:pt x="120" y="489"/>
                    <a:pt x="239" y="578"/>
                  </a:cubicBezTo>
                  <a:cubicBezTo>
                    <a:pt x="270" y="593"/>
                    <a:pt x="301" y="601"/>
                    <a:pt x="329" y="601"/>
                  </a:cubicBezTo>
                  <a:cubicBezTo>
                    <a:pt x="412" y="601"/>
                    <a:pt x="477" y="539"/>
                    <a:pt x="477" y="429"/>
                  </a:cubicBezTo>
                  <a:cubicBezTo>
                    <a:pt x="477" y="280"/>
                    <a:pt x="358" y="102"/>
                    <a:pt x="239" y="42"/>
                  </a:cubicBezTo>
                  <a:cubicBezTo>
                    <a:pt x="201" y="13"/>
                    <a:pt x="163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8"/>
            <p:cNvSpPr/>
            <p:nvPr/>
          </p:nvSpPr>
          <p:spPr>
            <a:xfrm>
              <a:off x="4653700" y="1299250"/>
              <a:ext cx="11950" cy="15050"/>
            </a:xfrm>
            <a:custGeom>
              <a:avLst/>
              <a:gdLst/>
              <a:ahLst/>
              <a:cxnLst/>
              <a:rect l="l" t="t" r="r" b="b"/>
              <a:pathLst>
                <a:path w="478" h="602" extrusionOk="0">
                  <a:moveTo>
                    <a:pt x="128" y="1"/>
                  </a:moveTo>
                  <a:cubicBezTo>
                    <a:pt x="56" y="1"/>
                    <a:pt x="1" y="61"/>
                    <a:pt x="1" y="162"/>
                  </a:cubicBezTo>
                  <a:cubicBezTo>
                    <a:pt x="1" y="311"/>
                    <a:pt x="120" y="489"/>
                    <a:pt x="239" y="579"/>
                  </a:cubicBezTo>
                  <a:cubicBezTo>
                    <a:pt x="270" y="594"/>
                    <a:pt x="301" y="601"/>
                    <a:pt x="329" y="601"/>
                  </a:cubicBezTo>
                  <a:cubicBezTo>
                    <a:pt x="412" y="601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201" y="14"/>
                    <a:pt x="163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8"/>
            <p:cNvSpPr/>
            <p:nvPr/>
          </p:nvSpPr>
          <p:spPr>
            <a:xfrm>
              <a:off x="4653700" y="1333975"/>
              <a:ext cx="11950" cy="14575"/>
            </a:xfrm>
            <a:custGeom>
              <a:avLst/>
              <a:gdLst/>
              <a:ahLst/>
              <a:cxnLst/>
              <a:rect l="l" t="t" r="r" b="b"/>
              <a:pathLst>
                <a:path w="478" h="583" extrusionOk="0">
                  <a:moveTo>
                    <a:pt x="149" y="0"/>
                  </a:moveTo>
                  <a:cubicBezTo>
                    <a:pt x="66" y="0"/>
                    <a:pt x="1" y="62"/>
                    <a:pt x="1" y="172"/>
                  </a:cubicBezTo>
                  <a:cubicBezTo>
                    <a:pt x="1" y="291"/>
                    <a:pt x="120" y="500"/>
                    <a:pt x="239" y="559"/>
                  </a:cubicBezTo>
                  <a:cubicBezTo>
                    <a:pt x="271" y="575"/>
                    <a:pt x="303" y="583"/>
                    <a:pt x="333" y="583"/>
                  </a:cubicBezTo>
                  <a:cubicBezTo>
                    <a:pt x="413" y="583"/>
                    <a:pt x="477" y="527"/>
                    <a:pt x="477" y="440"/>
                  </a:cubicBezTo>
                  <a:cubicBezTo>
                    <a:pt x="477" y="291"/>
                    <a:pt x="358" y="113"/>
                    <a:pt x="239" y="23"/>
                  </a:cubicBezTo>
                  <a:cubicBezTo>
                    <a:pt x="208" y="8"/>
                    <a:pt x="178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8"/>
            <p:cNvSpPr/>
            <p:nvPr/>
          </p:nvSpPr>
          <p:spPr>
            <a:xfrm>
              <a:off x="4859150" y="12803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36" y="1"/>
                  </a:moveTo>
                  <a:cubicBezTo>
                    <a:pt x="50" y="1"/>
                    <a:pt x="1" y="62"/>
                    <a:pt x="1" y="172"/>
                  </a:cubicBezTo>
                  <a:cubicBezTo>
                    <a:pt x="1" y="321"/>
                    <a:pt x="90" y="500"/>
                    <a:pt x="239" y="559"/>
                  </a:cubicBezTo>
                  <a:cubicBezTo>
                    <a:pt x="277" y="588"/>
                    <a:pt x="315" y="601"/>
                    <a:pt x="349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3"/>
                    <a:pt x="239" y="23"/>
                  </a:cubicBezTo>
                  <a:cubicBezTo>
                    <a:pt x="200" y="8"/>
                    <a:pt x="166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8"/>
            <p:cNvSpPr/>
            <p:nvPr/>
          </p:nvSpPr>
          <p:spPr>
            <a:xfrm>
              <a:off x="4859150" y="13148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15" y="1"/>
                  </a:moveTo>
                  <a:cubicBezTo>
                    <a:pt x="42" y="1"/>
                    <a:pt x="1" y="61"/>
                    <a:pt x="1" y="162"/>
                  </a:cubicBezTo>
                  <a:cubicBezTo>
                    <a:pt x="1" y="311"/>
                    <a:pt x="90" y="489"/>
                    <a:pt x="239" y="579"/>
                  </a:cubicBezTo>
                  <a:cubicBezTo>
                    <a:pt x="269" y="594"/>
                    <a:pt x="300" y="602"/>
                    <a:pt x="329" y="602"/>
                  </a:cubicBezTo>
                  <a:cubicBezTo>
                    <a:pt x="411" y="602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3"/>
                  </a:cubicBezTo>
                  <a:cubicBezTo>
                    <a:pt x="191" y="14"/>
                    <a:pt x="149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8"/>
            <p:cNvSpPr/>
            <p:nvPr/>
          </p:nvSpPr>
          <p:spPr>
            <a:xfrm>
              <a:off x="4859150" y="13491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15" y="1"/>
                  </a:moveTo>
                  <a:cubicBezTo>
                    <a:pt x="42" y="1"/>
                    <a:pt x="1" y="60"/>
                    <a:pt x="1" y="162"/>
                  </a:cubicBezTo>
                  <a:cubicBezTo>
                    <a:pt x="1" y="310"/>
                    <a:pt x="90" y="489"/>
                    <a:pt x="239" y="578"/>
                  </a:cubicBezTo>
                  <a:cubicBezTo>
                    <a:pt x="269" y="594"/>
                    <a:pt x="300" y="601"/>
                    <a:pt x="329" y="601"/>
                  </a:cubicBezTo>
                  <a:cubicBezTo>
                    <a:pt x="411" y="601"/>
                    <a:pt x="477" y="540"/>
                    <a:pt x="477" y="430"/>
                  </a:cubicBezTo>
                  <a:cubicBezTo>
                    <a:pt x="477" y="281"/>
                    <a:pt x="358" y="102"/>
                    <a:pt x="239" y="42"/>
                  </a:cubicBezTo>
                  <a:cubicBezTo>
                    <a:pt x="191" y="14"/>
                    <a:pt x="149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8"/>
            <p:cNvSpPr/>
            <p:nvPr/>
          </p:nvSpPr>
          <p:spPr>
            <a:xfrm>
              <a:off x="4859150" y="1383700"/>
              <a:ext cx="11925" cy="14700"/>
            </a:xfrm>
            <a:custGeom>
              <a:avLst/>
              <a:gdLst/>
              <a:ahLst/>
              <a:cxnLst/>
              <a:rect l="l" t="t" r="r" b="b"/>
              <a:pathLst>
                <a:path w="477" h="588" extrusionOk="0">
                  <a:moveTo>
                    <a:pt x="116" y="0"/>
                  </a:moveTo>
                  <a:cubicBezTo>
                    <a:pt x="42" y="0"/>
                    <a:pt x="1" y="46"/>
                    <a:pt x="1" y="148"/>
                  </a:cubicBezTo>
                  <a:cubicBezTo>
                    <a:pt x="1" y="297"/>
                    <a:pt x="90" y="476"/>
                    <a:pt x="239" y="565"/>
                  </a:cubicBezTo>
                  <a:cubicBezTo>
                    <a:pt x="269" y="580"/>
                    <a:pt x="300" y="588"/>
                    <a:pt x="329" y="588"/>
                  </a:cubicBezTo>
                  <a:cubicBezTo>
                    <a:pt x="411" y="588"/>
                    <a:pt x="477" y="527"/>
                    <a:pt x="477" y="416"/>
                  </a:cubicBezTo>
                  <a:cubicBezTo>
                    <a:pt x="477" y="297"/>
                    <a:pt x="358" y="89"/>
                    <a:pt x="239" y="29"/>
                  </a:cubicBezTo>
                  <a:cubicBezTo>
                    <a:pt x="192" y="10"/>
                    <a:pt x="150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8"/>
            <p:cNvSpPr/>
            <p:nvPr/>
          </p:nvSpPr>
          <p:spPr>
            <a:xfrm>
              <a:off x="4859150" y="141807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36" y="1"/>
                  </a:moveTo>
                  <a:cubicBezTo>
                    <a:pt x="50" y="1"/>
                    <a:pt x="1" y="62"/>
                    <a:pt x="1" y="173"/>
                  </a:cubicBezTo>
                  <a:cubicBezTo>
                    <a:pt x="1" y="321"/>
                    <a:pt x="90" y="500"/>
                    <a:pt x="239" y="560"/>
                  </a:cubicBezTo>
                  <a:cubicBezTo>
                    <a:pt x="277" y="588"/>
                    <a:pt x="315" y="602"/>
                    <a:pt x="349" y="602"/>
                  </a:cubicBezTo>
                  <a:cubicBezTo>
                    <a:pt x="422" y="602"/>
                    <a:pt x="477" y="542"/>
                    <a:pt x="477" y="441"/>
                  </a:cubicBezTo>
                  <a:cubicBezTo>
                    <a:pt x="477" y="292"/>
                    <a:pt x="358" y="113"/>
                    <a:pt x="239" y="24"/>
                  </a:cubicBezTo>
                  <a:cubicBezTo>
                    <a:pt x="200" y="8"/>
                    <a:pt x="166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8"/>
            <p:cNvSpPr/>
            <p:nvPr/>
          </p:nvSpPr>
          <p:spPr>
            <a:xfrm>
              <a:off x="4859150" y="1452325"/>
              <a:ext cx="11925" cy="15050"/>
            </a:xfrm>
            <a:custGeom>
              <a:avLst/>
              <a:gdLst/>
              <a:ahLst/>
              <a:cxnLst/>
              <a:rect l="l" t="t" r="r" b="b"/>
              <a:pathLst>
                <a:path w="477" h="602" extrusionOk="0">
                  <a:moveTo>
                    <a:pt x="136" y="0"/>
                  </a:moveTo>
                  <a:cubicBezTo>
                    <a:pt x="50" y="0"/>
                    <a:pt x="1" y="62"/>
                    <a:pt x="1" y="172"/>
                  </a:cubicBezTo>
                  <a:cubicBezTo>
                    <a:pt x="1" y="321"/>
                    <a:pt x="90" y="500"/>
                    <a:pt x="239" y="559"/>
                  </a:cubicBezTo>
                  <a:cubicBezTo>
                    <a:pt x="277" y="588"/>
                    <a:pt x="315" y="601"/>
                    <a:pt x="349" y="601"/>
                  </a:cubicBezTo>
                  <a:cubicBezTo>
                    <a:pt x="422" y="601"/>
                    <a:pt x="477" y="541"/>
                    <a:pt x="477" y="440"/>
                  </a:cubicBezTo>
                  <a:cubicBezTo>
                    <a:pt x="477" y="291"/>
                    <a:pt x="358" y="113"/>
                    <a:pt x="239" y="23"/>
                  </a:cubicBezTo>
                  <a:cubicBezTo>
                    <a:pt x="200" y="8"/>
                    <a:pt x="166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8"/>
            <p:cNvSpPr/>
            <p:nvPr/>
          </p:nvSpPr>
          <p:spPr>
            <a:xfrm>
              <a:off x="4694650" y="1357325"/>
              <a:ext cx="11925" cy="15025"/>
            </a:xfrm>
            <a:custGeom>
              <a:avLst/>
              <a:gdLst/>
              <a:ahLst/>
              <a:cxnLst/>
              <a:rect l="l" t="t" r="r" b="b"/>
              <a:pathLst>
                <a:path w="477" h="601" extrusionOk="0">
                  <a:moveTo>
                    <a:pt x="115" y="0"/>
                  </a:moveTo>
                  <a:cubicBezTo>
                    <a:pt x="42" y="0"/>
                    <a:pt x="0" y="60"/>
                    <a:pt x="0" y="161"/>
                  </a:cubicBezTo>
                  <a:cubicBezTo>
                    <a:pt x="0" y="310"/>
                    <a:pt x="90" y="489"/>
                    <a:pt x="239" y="578"/>
                  </a:cubicBezTo>
                  <a:cubicBezTo>
                    <a:pt x="269" y="593"/>
                    <a:pt x="300" y="601"/>
                    <a:pt x="329" y="601"/>
                  </a:cubicBezTo>
                  <a:cubicBezTo>
                    <a:pt x="411" y="601"/>
                    <a:pt x="477" y="539"/>
                    <a:pt x="477" y="429"/>
                  </a:cubicBezTo>
                  <a:cubicBezTo>
                    <a:pt x="477" y="280"/>
                    <a:pt x="358" y="102"/>
                    <a:pt x="239" y="42"/>
                  </a:cubicBezTo>
                  <a:cubicBezTo>
                    <a:pt x="191" y="13"/>
                    <a:pt x="149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8"/>
            <p:cNvSpPr/>
            <p:nvPr/>
          </p:nvSpPr>
          <p:spPr>
            <a:xfrm>
              <a:off x="4715500" y="1369225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14" y="0"/>
                  </a:moveTo>
                  <a:cubicBezTo>
                    <a:pt x="41" y="0"/>
                    <a:pt x="0" y="60"/>
                    <a:pt x="0" y="161"/>
                  </a:cubicBezTo>
                  <a:cubicBezTo>
                    <a:pt x="0" y="310"/>
                    <a:pt x="89" y="489"/>
                    <a:pt x="238" y="578"/>
                  </a:cubicBezTo>
                  <a:cubicBezTo>
                    <a:pt x="269" y="594"/>
                    <a:pt x="298" y="601"/>
                    <a:pt x="324" y="601"/>
                  </a:cubicBezTo>
                  <a:cubicBezTo>
                    <a:pt x="398" y="601"/>
                    <a:pt x="447" y="540"/>
                    <a:pt x="447" y="429"/>
                  </a:cubicBezTo>
                  <a:cubicBezTo>
                    <a:pt x="447" y="281"/>
                    <a:pt x="357" y="102"/>
                    <a:pt x="238" y="42"/>
                  </a:cubicBezTo>
                  <a:cubicBezTo>
                    <a:pt x="191" y="14"/>
                    <a:pt x="149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8"/>
            <p:cNvSpPr/>
            <p:nvPr/>
          </p:nvSpPr>
          <p:spPr>
            <a:xfrm>
              <a:off x="4736325" y="1381125"/>
              <a:ext cx="11200" cy="15050"/>
            </a:xfrm>
            <a:custGeom>
              <a:avLst/>
              <a:gdLst/>
              <a:ahLst/>
              <a:cxnLst/>
              <a:rect l="l" t="t" r="r" b="b"/>
              <a:pathLst>
                <a:path w="448" h="602" extrusionOk="0">
                  <a:moveTo>
                    <a:pt x="106" y="1"/>
                  </a:moveTo>
                  <a:cubicBezTo>
                    <a:pt x="42" y="1"/>
                    <a:pt x="1" y="61"/>
                    <a:pt x="1" y="162"/>
                  </a:cubicBezTo>
                  <a:cubicBezTo>
                    <a:pt x="1" y="311"/>
                    <a:pt x="90" y="489"/>
                    <a:pt x="209" y="579"/>
                  </a:cubicBezTo>
                  <a:cubicBezTo>
                    <a:pt x="248" y="594"/>
                    <a:pt x="282" y="602"/>
                    <a:pt x="312" y="602"/>
                  </a:cubicBezTo>
                  <a:cubicBezTo>
                    <a:pt x="398" y="602"/>
                    <a:pt x="447" y="540"/>
                    <a:pt x="447" y="430"/>
                  </a:cubicBezTo>
                  <a:cubicBezTo>
                    <a:pt x="447" y="281"/>
                    <a:pt x="358" y="102"/>
                    <a:pt x="209" y="43"/>
                  </a:cubicBezTo>
                  <a:cubicBezTo>
                    <a:pt x="171" y="14"/>
                    <a:pt x="136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8"/>
            <p:cNvSpPr/>
            <p:nvPr/>
          </p:nvSpPr>
          <p:spPr>
            <a:xfrm>
              <a:off x="4756425" y="1393050"/>
              <a:ext cx="11950" cy="15025"/>
            </a:xfrm>
            <a:custGeom>
              <a:avLst/>
              <a:gdLst/>
              <a:ahLst/>
              <a:cxnLst/>
              <a:rect l="l" t="t" r="r" b="b"/>
              <a:pathLst>
                <a:path w="478" h="601" extrusionOk="0">
                  <a:moveTo>
                    <a:pt x="128" y="0"/>
                  </a:moveTo>
                  <a:cubicBezTo>
                    <a:pt x="56" y="0"/>
                    <a:pt x="1" y="60"/>
                    <a:pt x="1" y="161"/>
                  </a:cubicBezTo>
                  <a:cubicBezTo>
                    <a:pt x="1" y="310"/>
                    <a:pt x="120" y="489"/>
                    <a:pt x="239" y="578"/>
                  </a:cubicBezTo>
                  <a:cubicBezTo>
                    <a:pt x="270" y="593"/>
                    <a:pt x="300" y="601"/>
                    <a:pt x="329" y="601"/>
                  </a:cubicBezTo>
                  <a:cubicBezTo>
                    <a:pt x="412" y="601"/>
                    <a:pt x="477" y="540"/>
                    <a:pt x="477" y="429"/>
                  </a:cubicBezTo>
                  <a:cubicBezTo>
                    <a:pt x="477" y="280"/>
                    <a:pt x="358" y="102"/>
                    <a:pt x="239" y="42"/>
                  </a:cubicBezTo>
                  <a:cubicBezTo>
                    <a:pt x="201" y="14"/>
                    <a:pt x="163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8"/>
            <p:cNvSpPr/>
            <p:nvPr/>
          </p:nvSpPr>
          <p:spPr>
            <a:xfrm>
              <a:off x="4777275" y="1405425"/>
              <a:ext cx="11925" cy="14575"/>
            </a:xfrm>
            <a:custGeom>
              <a:avLst/>
              <a:gdLst/>
              <a:ahLst/>
              <a:cxnLst/>
              <a:rect l="l" t="t" r="r" b="b"/>
              <a:pathLst>
                <a:path w="477" h="583" extrusionOk="0">
                  <a:moveTo>
                    <a:pt x="145" y="0"/>
                  </a:moveTo>
                  <a:cubicBezTo>
                    <a:pt x="64" y="0"/>
                    <a:pt x="0" y="55"/>
                    <a:pt x="0" y="143"/>
                  </a:cubicBezTo>
                  <a:cubicBezTo>
                    <a:pt x="0" y="292"/>
                    <a:pt x="119" y="470"/>
                    <a:pt x="239" y="559"/>
                  </a:cubicBezTo>
                  <a:cubicBezTo>
                    <a:pt x="269" y="575"/>
                    <a:pt x="300" y="582"/>
                    <a:pt x="329" y="582"/>
                  </a:cubicBezTo>
                  <a:cubicBezTo>
                    <a:pt x="411" y="582"/>
                    <a:pt x="477" y="521"/>
                    <a:pt x="477" y="411"/>
                  </a:cubicBezTo>
                  <a:cubicBezTo>
                    <a:pt x="477" y="292"/>
                    <a:pt x="358" y="83"/>
                    <a:pt x="239" y="24"/>
                  </a:cubicBezTo>
                  <a:cubicBezTo>
                    <a:pt x="207" y="8"/>
                    <a:pt x="175" y="0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8"/>
            <p:cNvSpPr/>
            <p:nvPr/>
          </p:nvSpPr>
          <p:spPr>
            <a:xfrm>
              <a:off x="4798125" y="1417325"/>
              <a:ext cx="11925" cy="14600"/>
            </a:xfrm>
            <a:custGeom>
              <a:avLst/>
              <a:gdLst/>
              <a:ahLst/>
              <a:cxnLst/>
              <a:rect l="l" t="t" r="r" b="b"/>
              <a:pathLst>
                <a:path w="477" h="584" extrusionOk="0">
                  <a:moveTo>
                    <a:pt x="132" y="1"/>
                  </a:moveTo>
                  <a:cubicBezTo>
                    <a:pt x="48" y="1"/>
                    <a:pt x="0" y="56"/>
                    <a:pt x="0" y="143"/>
                  </a:cubicBezTo>
                  <a:cubicBezTo>
                    <a:pt x="0" y="292"/>
                    <a:pt x="89" y="471"/>
                    <a:pt x="238" y="560"/>
                  </a:cubicBezTo>
                  <a:cubicBezTo>
                    <a:pt x="270" y="576"/>
                    <a:pt x="302" y="583"/>
                    <a:pt x="332" y="583"/>
                  </a:cubicBezTo>
                  <a:cubicBezTo>
                    <a:pt x="413" y="583"/>
                    <a:pt x="476" y="528"/>
                    <a:pt x="476" y="441"/>
                  </a:cubicBezTo>
                  <a:cubicBezTo>
                    <a:pt x="476" y="292"/>
                    <a:pt x="357" y="113"/>
                    <a:pt x="238" y="24"/>
                  </a:cubicBezTo>
                  <a:cubicBezTo>
                    <a:pt x="198" y="8"/>
                    <a:pt x="163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8"/>
            <p:cNvSpPr/>
            <p:nvPr/>
          </p:nvSpPr>
          <p:spPr>
            <a:xfrm>
              <a:off x="4818950" y="1429250"/>
              <a:ext cx="11200" cy="14575"/>
            </a:xfrm>
            <a:custGeom>
              <a:avLst/>
              <a:gdLst/>
              <a:ahLst/>
              <a:cxnLst/>
              <a:rect l="l" t="t" r="r" b="b"/>
              <a:pathLst>
                <a:path w="448" h="583" extrusionOk="0">
                  <a:moveTo>
                    <a:pt x="136" y="0"/>
                  </a:moveTo>
                  <a:cubicBezTo>
                    <a:pt x="50" y="0"/>
                    <a:pt x="1" y="62"/>
                    <a:pt x="1" y="172"/>
                  </a:cubicBezTo>
                  <a:cubicBezTo>
                    <a:pt x="1" y="291"/>
                    <a:pt x="90" y="500"/>
                    <a:pt x="239" y="559"/>
                  </a:cubicBezTo>
                  <a:cubicBezTo>
                    <a:pt x="271" y="575"/>
                    <a:pt x="301" y="583"/>
                    <a:pt x="327" y="583"/>
                  </a:cubicBezTo>
                  <a:cubicBezTo>
                    <a:pt x="399" y="583"/>
                    <a:pt x="447" y="527"/>
                    <a:pt x="447" y="440"/>
                  </a:cubicBezTo>
                  <a:cubicBezTo>
                    <a:pt x="447" y="291"/>
                    <a:pt x="358" y="113"/>
                    <a:pt x="239" y="23"/>
                  </a:cubicBezTo>
                  <a:cubicBezTo>
                    <a:pt x="200" y="8"/>
                    <a:pt x="166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8"/>
            <p:cNvSpPr/>
            <p:nvPr/>
          </p:nvSpPr>
          <p:spPr>
            <a:xfrm>
              <a:off x="4839800" y="1441150"/>
              <a:ext cx="11175" cy="15050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123" y="1"/>
                  </a:moveTo>
                  <a:cubicBezTo>
                    <a:pt x="50" y="1"/>
                    <a:pt x="0" y="62"/>
                    <a:pt x="0" y="173"/>
                  </a:cubicBezTo>
                  <a:cubicBezTo>
                    <a:pt x="0" y="321"/>
                    <a:pt x="90" y="500"/>
                    <a:pt x="209" y="560"/>
                  </a:cubicBezTo>
                  <a:cubicBezTo>
                    <a:pt x="257" y="588"/>
                    <a:pt x="298" y="602"/>
                    <a:pt x="333" y="602"/>
                  </a:cubicBezTo>
                  <a:cubicBezTo>
                    <a:pt x="406" y="602"/>
                    <a:pt x="447" y="542"/>
                    <a:pt x="447" y="441"/>
                  </a:cubicBezTo>
                  <a:cubicBezTo>
                    <a:pt x="447" y="292"/>
                    <a:pt x="358" y="113"/>
                    <a:pt x="209" y="24"/>
                  </a:cubicBezTo>
                  <a:cubicBezTo>
                    <a:pt x="178" y="8"/>
                    <a:pt x="149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8"/>
            <p:cNvSpPr/>
            <p:nvPr/>
          </p:nvSpPr>
          <p:spPr>
            <a:xfrm>
              <a:off x="4874025" y="1265325"/>
              <a:ext cx="11200" cy="13425"/>
            </a:xfrm>
            <a:custGeom>
              <a:avLst/>
              <a:gdLst/>
              <a:ahLst/>
              <a:cxnLst/>
              <a:rect l="l" t="t" r="r" b="b"/>
              <a:pathLst>
                <a:path w="448" h="537" extrusionOk="0">
                  <a:moveTo>
                    <a:pt x="209" y="0"/>
                  </a:moveTo>
                  <a:cubicBezTo>
                    <a:pt x="90" y="0"/>
                    <a:pt x="1" y="119"/>
                    <a:pt x="1" y="268"/>
                  </a:cubicBezTo>
                  <a:cubicBezTo>
                    <a:pt x="1" y="417"/>
                    <a:pt x="90" y="536"/>
                    <a:pt x="209" y="536"/>
                  </a:cubicBezTo>
                  <a:cubicBezTo>
                    <a:pt x="358" y="536"/>
                    <a:pt x="448" y="417"/>
                    <a:pt x="448" y="268"/>
                  </a:cubicBezTo>
                  <a:cubicBezTo>
                    <a:pt x="448" y="119"/>
                    <a:pt x="358" y="0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8"/>
            <p:cNvSpPr/>
            <p:nvPr/>
          </p:nvSpPr>
          <p:spPr>
            <a:xfrm>
              <a:off x="4894125" y="1264575"/>
              <a:ext cx="11950" cy="13425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239" y="0"/>
                  </a:moveTo>
                  <a:cubicBezTo>
                    <a:pt x="120" y="0"/>
                    <a:pt x="1" y="120"/>
                    <a:pt x="1" y="268"/>
                  </a:cubicBezTo>
                  <a:cubicBezTo>
                    <a:pt x="1" y="417"/>
                    <a:pt x="120" y="536"/>
                    <a:pt x="239" y="536"/>
                  </a:cubicBezTo>
                  <a:cubicBezTo>
                    <a:pt x="388" y="536"/>
                    <a:pt x="477" y="417"/>
                    <a:pt x="477" y="268"/>
                  </a:cubicBezTo>
                  <a:cubicBezTo>
                    <a:pt x="477" y="120"/>
                    <a:pt x="388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8"/>
            <p:cNvSpPr/>
            <p:nvPr/>
          </p:nvSpPr>
          <p:spPr>
            <a:xfrm>
              <a:off x="4914975" y="1263825"/>
              <a:ext cx="11925" cy="13425"/>
            </a:xfrm>
            <a:custGeom>
              <a:avLst/>
              <a:gdLst/>
              <a:ahLst/>
              <a:cxnLst/>
              <a:rect l="l" t="t" r="r" b="b"/>
              <a:pathLst>
                <a:path w="477" h="537" extrusionOk="0">
                  <a:moveTo>
                    <a:pt x="239" y="1"/>
                  </a:moveTo>
                  <a:cubicBezTo>
                    <a:pt x="120" y="1"/>
                    <a:pt x="1" y="150"/>
                    <a:pt x="1" y="298"/>
                  </a:cubicBezTo>
                  <a:cubicBezTo>
                    <a:pt x="1" y="418"/>
                    <a:pt x="120" y="537"/>
                    <a:pt x="239" y="537"/>
                  </a:cubicBezTo>
                  <a:cubicBezTo>
                    <a:pt x="358" y="537"/>
                    <a:pt x="477" y="418"/>
                    <a:pt x="477" y="269"/>
                  </a:cubicBezTo>
                  <a:cubicBezTo>
                    <a:pt x="477" y="120"/>
                    <a:pt x="358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8"/>
            <p:cNvSpPr/>
            <p:nvPr/>
          </p:nvSpPr>
          <p:spPr>
            <a:xfrm>
              <a:off x="4884450" y="1282450"/>
              <a:ext cx="11200" cy="13400"/>
            </a:xfrm>
            <a:custGeom>
              <a:avLst/>
              <a:gdLst/>
              <a:ahLst/>
              <a:cxnLst/>
              <a:rect l="l" t="t" r="r" b="b"/>
              <a:pathLst>
                <a:path w="448" h="536" extrusionOk="0">
                  <a:moveTo>
                    <a:pt x="209" y="0"/>
                  </a:moveTo>
                  <a:cubicBezTo>
                    <a:pt x="90" y="0"/>
                    <a:pt x="1" y="119"/>
                    <a:pt x="1" y="268"/>
                  </a:cubicBezTo>
                  <a:cubicBezTo>
                    <a:pt x="1" y="417"/>
                    <a:pt x="90" y="536"/>
                    <a:pt x="209" y="536"/>
                  </a:cubicBezTo>
                  <a:cubicBezTo>
                    <a:pt x="358" y="536"/>
                    <a:pt x="447" y="417"/>
                    <a:pt x="447" y="268"/>
                  </a:cubicBezTo>
                  <a:cubicBezTo>
                    <a:pt x="447" y="119"/>
                    <a:pt x="358" y="0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8"/>
            <p:cNvSpPr/>
            <p:nvPr/>
          </p:nvSpPr>
          <p:spPr>
            <a:xfrm>
              <a:off x="4904550" y="1281700"/>
              <a:ext cx="11950" cy="13425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239" y="0"/>
                  </a:moveTo>
                  <a:cubicBezTo>
                    <a:pt x="120" y="0"/>
                    <a:pt x="1" y="119"/>
                    <a:pt x="1" y="268"/>
                  </a:cubicBezTo>
                  <a:cubicBezTo>
                    <a:pt x="1" y="417"/>
                    <a:pt x="120" y="536"/>
                    <a:pt x="239" y="536"/>
                  </a:cubicBezTo>
                  <a:cubicBezTo>
                    <a:pt x="358" y="536"/>
                    <a:pt x="477" y="417"/>
                    <a:pt x="477" y="268"/>
                  </a:cubicBezTo>
                  <a:cubicBezTo>
                    <a:pt x="477" y="119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8"/>
            <p:cNvSpPr/>
            <p:nvPr/>
          </p:nvSpPr>
          <p:spPr>
            <a:xfrm>
              <a:off x="4874025" y="1299550"/>
              <a:ext cx="11200" cy="13425"/>
            </a:xfrm>
            <a:custGeom>
              <a:avLst/>
              <a:gdLst/>
              <a:ahLst/>
              <a:cxnLst/>
              <a:rect l="l" t="t" r="r" b="b"/>
              <a:pathLst>
                <a:path w="448" h="537" extrusionOk="0">
                  <a:moveTo>
                    <a:pt x="209" y="1"/>
                  </a:moveTo>
                  <a:cubicBezTo>
                    <a:pt x="90" y="1"/>
                    <a:pt x="1" y="150"/>
                    <a:pt x="1" y="269"/>
                  </a:cubicBezTo>
                  <a:cubicBezTo>
                    <a:pt x="1" y="418"/>
                    <a:pt x="90" y="537"/>
                    <a:pt x="209" y="537"/>
                  </a:cubicBezTo>
                  <a:cubicBezTo>
                    <a:pt x="358" y="537"/>
                    <a:pt x="448" y="418"/>
                    <a:pt x="448" y="269"/>
                  </a:cubicBezTo>
                  <a:cubicBezTo>
                    <a:pt x="448" y="120"/>
                    <a:pt x="358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8"/>
            <p:cNvSpPr/>
            <p:nvPr/>
          </p:nvSpPr>
          <p:spPr>
            <a:xfrm>
              <a:off x="4894125" y="1298825"/>
              <a:ext cx="11950" cy="13425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239" y="0"/>
                  </a:moveTo>
                  <a:cubicBezTo>
                    <a:pt x="120" y="30"/>
                    <a:pt x="1" y="149"/>
                    <a:pt x="1" y="298"/>
                  </a:cubicBezTo>
                  <a:cubicBezTo>
                    <a:pt x="1" y="447"/>
                    <a:pt x="120" y="536"/>
                    <a:pt x="239" y="536"/>
                  </a:cubicBezTo>
                  <a:cubicBezTo>
                    <a:pt x="388" y="536"/>
                    <a:pt x="477" y="417"/>
                    <a:pt x="477" y="268"/>
                  </a:cubicBezTo>
                  <a:cubicBezTo>
                    <a:pt x="477" y="119"/>
                    <a:pt x="388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8"/>
            <p:cNvSpPr/>
            <p:nvPr/>
          </p:nvSpPr>
          <p:spPr>
            <a:xfrm>
              <a:off x="4914975" y="1298700"/>
              <a:ext cx="11925" cy="12900"/>
            </a:xfrm>
            <a:custGeom>
              <a:avLst/>
              <a:gdLst/>
              <a:ahLst/>
              <a:cxnLst/>
              <a:rect l="l" t="t" r="r" b="b"/>
              <a:pathLst>
                <a:path w="477" h="516" extrusionOk="0">
                  <a:moveTo>
                    <a:pt x="276" y="0"/>
                  </a:moveTo>
                  <a:cubicBezTo>
                    <a:pt x="264" y="0"/>
                    <a:pt x="251" y="2"/>
                    <a:pt x="239" y="5"/>
                  </a:cubicBezTo>
                  <a:cubicBezTo>
                    <a:pt x="120" y="5"/>
                    <a:pt x="1" y="124"/>
                    <a:pt x="1" y="273"/>
                  </a:cubicBezTo>
                  <a:cubicBezTo>
                    <a:pt x="1" y="406"/>
                    <a:pt x="96" y="516"/>
                    <a:pt x="202" y="516"/>
                  </a:cubicBezTo>
                  <a:cubicBezTo>
                    <a:pt x="214" y="516"/>
                    <a:pt x="226" y="514"/>
                    <a:pt x="239" y="511"/>
                  </a:cubicBezTo>
                  <a:cubicBezTo>
                    <a:pt x="358" y="511"/>
                    <a:pt x="477" y="392"/>
                    <a:pt x="477" y="243"/>
                  </a:cubicBezTo>
                  <a:cubicBezTo>
                    <a:pt x="477" y="110"/>
                    <a:pt x="381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8"/>
            <p:cNvSpPr/>
            <p:nvPr/>
          </p:nvSpPr>
          <p:spPr>
            <a:xfrm>
              <a:off x="4884450" y="1316675"/>
              <a:ext cx="11200" cy="13425"/>
            </a:xfrm>
            <a:custGeom>
              <a:avLst/>
              <a:gdLst/>
              <a:ahLst/>
              <a:cxnLst/>
              <a:rect l="l" t="t" r="r" b="b"/>
              <a:pathLst>
                <a:path w="448" h="537" extrusionOk="0">
                  <a:moveTo>
                    <a:pt x="209" y="1"/>
                  </a:moveTo>
                  <a:cubicBezTo>
                    <a:pt x="90" y="1"/>
                    <a:pt x="1" y="150"/>
                    <a:pt x="1" y="269"/>
                  </a:cubicBezTo>
                  <a:cubicBezTo>
                    <a:pt x="1" y="417"/>
                    <a:pt x="90" y="537"/>
                    <a:pt x="209" y="537"/>
                  </a:cubicBezTo>
                  <a:cubicBezTo>
                    <a:pt x="358" y="537"/>
                    <a:pt x="447" y="417"/>
                    <a:pt x="447" y="269"/>
                  </a:cubicBezTo>
                  <a:cubicBezTo>
                    <a:pt x="447" y="120"/>
                    <a:pt x="358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8"/>
            <p:cNvSpPr/>
            <p:nvPr/>
          </p:nvSpPr>
          <p:spPr>
            <a:xfrm>
              <a:off x="4904550" y="1315925"/>
              <a:ext cx="11950" cy="13425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239" y="1"/>
                  </a:moveTo>
                  <a:cubicBezTo>
                    <a:pt x="120" y="31"/>
                    <a:pt x="1" y="150"/>
                    <a:pt x="1" y="299"/>
                  </a:cubicBezTo>
                  <a:cubicBezTo>
                    <a:pt x="1" y="447"/>
                    <a:pt x="120" y="537"/>
                    <a:pt x="239" y="537"/>
                  </a:cubicBezTo>
                  <a:cubicBezTo>
                    <a:pt x="358" y="537"/>
                    <a:pt x="477" y="418"/>
                    <a:pt x="477" y="269"/>
                  </a:cubicBezTo>
                  <a:cubicBezTo>
                    <a:pt x="477" y="120"/>
                    <a:pt x="358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8"/>
            <p:cNvSpPr/>
            <p:nvPr/>
          </p:nvSpPr>
          <p:spPr>
            <a:xfrm>
              <a:off x="4874025" y="1333800"/>
              <a:ext cx="11200" cy="13425"/>
            </a:xfrm>
            <a:custGeom>
              <a:avLst/>
              <a:gdLst/>
              <a:ahLst/>
              <a:cxnLst/>
              <a:rect l="l" t="t" r="r" b="b"/>
              <a:pathLst>
                <a:path w="448" h="537" extrusionOk="0">
                  <a:moveTo>
                    <a:pt x="209" y="0"/>
                  </a:moveTo>
                  <a:cubicBezTo>
                    <a:pt x="90" y="30"/>
                    <a:pt x="1" y="149"/>
                    <a:pt x="1" y="298"/>
                  </a:cubicBezTo>
                  <a:cubicBezTo>
                    <a:pt x="1" y="447"/>
                    <a:pt x="90" y="536"/>
                    <a:pt x="209" y="536"/>
                  </a:cubicBezTo>
                  <a:cubicBezTo>
                    <a:pt x="358" y="536"/>
                    <a:pt x="448" y="417"/>
                    <a:pt x="448" y="268"/>
                  </a:cubicBezTo>
                  <a:cubicBezTo>
                    <a:pt x="448" y="120"/>
                    <a:pt x="358" y="0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8"/>
            <p:cNvSpPr/>
            <p:nvPr/>
          </p:nvSpPr>
          <p:spPr>
            <a:xfrm>
              <a:off x="4894125" y="1333675"/>
              <a:ext cx="11950" cy="12925"/>
            </a:xfrm>
            <a:custGeom>
              <a:avLst/>
              <a:gdLst/>
              <a:ahLst/>
              <a:cxnLst/>
              <a:rect l="l" t="t" r="r" b="b"/>
              <a:pathLst>
                <a:path w="478" h="517" extrusionOk="0">
                  <a:moveTo>
                    <a:pt x="284" y="1"/>
                  </a:moveTo>
                  <a:cubicBezTo>
                    <a:pt x="270" y="1"/>
                    <a:pt x="255" y="2"/>
                    <a:pt x="239" y="5"/>
                  </a:cubicBezTo>
                  <a:cubicBezTo>
                    <a:pt x="120" y="5"/>
                    <a:pt x="1" y="125"/>
                    <a:pt x="1" y="273"/>
                  </a:cubicBezTo>
                  <a:cubicBezTo>
                    <a:pt x="1" y="407"/>
                    <a:pt x="96" y="516"/>
                    <a:pt x="202" y="516"/>
                  </a:cubicBezTo>
                  <a:cubicBezTo>
                    <a:pt x="214" y="516"/>
                    <a:pt x="227" y="515"/>
                    <a:pt x="239" y="512"/>
                  </a:cubicBezTo>
                  <a:cubicBezTo>
                    <a:pt x="388" y="512"/>
                    <a:pt x="477" y="393"/>
                    <a:pt x="477" y="244"/>
                  </a:cubicBezTo>
                  <a:cubicBezTo>
                    <a:pt x="477" y="110"/>
                    <a:pt x="406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8"/>
            <p:cNvSpPr/>
            <p:nvPr/>
          </p:nvSpPr>
          <p:spPr>
            <a:xfrm>
              <a:off x="4914975" y="1333050"/>
              <a:ext cx="11925" cy="13425"/>
            </a:xfrm>
            <a:custGeom>
              <a:avLst/>
              <a:gdLst/>
              <a:ahLst/>
              <a:cxnLst/>
              <a:rect l="l" t="t" r="r" b="b"/>
              <a:pathLst>
                <a:path w="477" h="537" extrusionOk="0">
                  <a:moveTo>
                    <a:pt x="239" y="1"/>
                  </a:moveTo>
                  <a:cubicBezTo>
                    <a:pt x="120" y="1"/>
                    <a:pt x="1" y="120"/>
                    <a:pt x="1" y="269"/>
                  </a:cubicBezTo>
                  <a:cubicBezTo>
                    <a:pt x="1" y="418"/>
                    <a:pt x="120" y="537"/>
                    <a:pt x="239" y="537"/>
                  </a:cubicBezTo>
                  <a:cubicBezTo>
                    <a:pt x="358" y="507"/>
                    <a:pt x="477" y="388"/>
                    <a:pt x="477" y="239"/>
                  </a:cubicBezTo>
                  <a:cubicBezTo>
                    <a:pt x="477" y="90"/>
                    <a:pt x="358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8"/>
            <p:cNvSpPr/>
            <p:nvPr/>
          </p:nvSpPr>
          <p:spPr>
            <a:xfrm>
              <a:off x="4884450" y="1350925"/>
              <a:ext cx="11200" cy="13525"/>
            </a:xfrm>
            <a:custGeom>
              <a:avLst/>
              <a:gdLst/>
              <a:ahLst/>
              <a:cxnLst/>
              <a:rect l="l" t="t" r="r" b="b"/>
              <a:pathLst>
                <a:path w="448" h="541" extrusionOk="0">
                  <a:moveTo>
                    <a:pt x="209" y="0"/>
                  </a:moveTo>
                  <a:cubicBezTo>
                    <a:pt x="90" y="30"/>
                    <a:pt x="1" y="149"/>
                    <a:pt x="1" y="298"/>
                  </a:cubicBezTo>
                  <a:cubicBezTo>
                    <a:pt x="1" y="431"/>
                    <a:pt x="72" y="541"/>
                    <a:pt x="173" y="541"/>
                  </a:cubicBezTo>
                  <a:cubicBezTo>
                    <a:pt x="185" y="541"/>
                    <a:pt x="197" y="539"/>
                    <a:pt x="209" y="536"/>
                  </a:cubicBezTo>
                  <a:cubicBezTo>
                    <a:pt x="358" y="536"/>
                    <a:pt x="447" y="417"/>
                    <a:pt x="447" y="268"/>
                  </a:cubicBezTo>
                  <a:cubicBezTo>
                    <a:pt x="447" y="119"/>
                    <a:pt x="358" y="0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8"/>
            <p:cNvSpPr/>
            <p:nvPr/>
          </p:nvSpPr>
          <p:spPr>
            <a:xfrm>
              <a:off x="4904550" y="1350800"/>
              <a:ext cx="11950" cy="13550"/>
            </a:xfrm>
            <a:custGeom>
              <a:avLst/>
              <a:gdLst/>
              <a:ahLst/>
              <a:cxnLst/>
              <a:rect l="l" t="t" r="r" b="b"/>
              <a:pathLst>
                <a:path w="478" h="542" extrusionOk="0">
                  <a:moveTo>
                    <a:pt x="276" y="1"/>
                  </a:moveTo>
                  <a:cubicBezTo>
                    <a:pt x="264" y="1"/>
                    <a:pt x="251" y="2"/>
                    <a:pt x="239" y="5"/>
                  </a:cubicBezTo>
                  <a:cubicBezTo>
                    <a:pt x="120" y="5"/>
                    <a:pt x="1" y="124"/>
                    <a:pt x="1" y="273"/>
                  </a:cubicBezTo>
                  <a:cubicBezTo>
                    <a:pt x="1" y="422"/>
                    <a:pt x="120" y="541"/>
                    <a:pt x="239" y="541"/>
                  </a:cubicBezTo>
                  <a:cubicBezTo>
                    <a:pt x="358" y="511"/>
                    <a:pt x="477" y="392"/>
                    <a:pt x="477" y="243"/>
                  </a:cubicBezTo>
                  <a:cubicBezTo>
                    <a:pt x="477" y="110"/>
                    <a:pt x="382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8"/>
            <p:cNvSpPr/>
            <p:nvPr/>
          </p:nvSpPr>
          <p:spPr>
            <a:xfrm>
              <a:off x="4874025" y="1368775"/>
              <a:ext cx="11200" cy="13425"/>
            </a:xfrm>
            <a:custGeom>
              <a:avLst/>
              <a:gdLst/>
              <a:ahLst/>
              <a:cxnLst/>
              <a:rect l="l" t="t" r="r" b="b"/>
              <a:pathLst>
                <a:path w="448" h="537" extrusionOk="0">
                  <a:moveTo>
                    <a:pt x="209" y="1"/>
                  </a:moveTo>
                  <a:cubicBezTo>
                    <a:pt x="90" y="1"/>
                    <a:pt x="1" y="120"/>
                    <a:pt x="1" y="269"/>
                  </a:cubicBezTo>
                  <a:cubicBezTo>
                    <a:pt x="1" y="418"/>
                    <a:pt x="90" y="537"/>
                    <a:pt x="209" y="537"/>
                  </a:cubicBezTo>
                  <a:cubicBezTo>
                    <a:pt x="358" y="507"/>
                    <a:pt x="448" y="388"/>
                    <a:pt x="448" y="239"/>
                  </a:cubicBezTo>
                  <a:cubicBezTo>
                    <a:pt x="448" y="90"/>
                    <a:pt x="358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8"/>
            <p:cNvSpPr/>
            <p:nvPr/>
          </p:nvSpPr>
          <p:spPr>
            <a:xfrm>
              <a:off x="4894125" y="1368050"/>
              <a:ext cx="11950" cy="13400"/>
            </a:xfrm>
            <a:custGeom>
              <a:avLst/>
              <a:gdLst/>
              <a:ahLst/>
              <a:cxnLst/>
              <a:rect l="l" t="t" r="r" b="b"/>
              <a:pathLst>
                <a:path w="478" h="536" extrusionOk="0">
                  <a:moveTo>
                    <a:pt x="239" y="0"/>
                  </a:moveTo>
                  <a:cubicBezTo>
                    <a:pt x="120" y="0"/>
                    <a:pt x="1" y="119"/>
                    <a:pt x="1" y="268"/>
                  </a:cubicBezTo>
                  <a:cubicBezTo>
                    <a:pt x="1" y="417"/>
                    <a:pt x="120" y="536"/>
                    <a:pt x="239" y="536"/>
                  </a:cubicBezTo>
                  <a:cubicBezTo>
                    <a:pt x="388" y="536"/>
                    <a:pt x="477" y="387"/>
                    <a:pt x="477" y="238"/>
                  </a:cubicBezTo>
                  <a:cubicBezTo>
                    <a:pt x="477" y="119"/>
                    <a:pt x="388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8"/>
            <p:cNvSpPr/>
            <p:nvPr/>
          </p:nvSpPr>
          <p:spPr>
            <a:xfrm>
              <a:off x="4914975" y="1367300"/>
              <a:ext cx="11925" cy="13425"/>
            </a:xfrm>
            <a:custGeom>
              <a:avLst/>
              <a:gdLst/>
              <a:ahLst/>
              <a:cxnLst/>
              <a:rect l="l" t="t" r="r" b="b"/>
              <a:pathLst>
                <a:path w="477" h="537" extrusionOk="0">
                  <a:moveTo>
                    <a:pt x="239" y="0"/>
                  </a:moveTo>
                  <a:cubicBezTo>
                    <a:pt x="120" y="0"/>
                    <a:pt x="1" y="119"/>
                    <a:pt x="1" y="268"/>
                  </a:cubicBezTo>
                  <a:cubicBezTo>
                    <a:pt x="1" y="417"/>
                    <a:pt x="120" y="536"/>
                    <a:pt x="239" y="536"/>
                  </a:cubicBezTo>
                  <a:cubicBezTo>
                    <a:pt x="358" y="536"/>
                    <a:pt x="477" y="417"/>
                    <a:pt x="477" y="268"/>
                  </a:cubicBezTo>
                  <a:cubicBezTo>
                    <a:pt x="477" y="119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8"/>
            <p:cNvSpPr/>
            <p:nvPr/>
          </p:nvSpPr>
          <p:spPr>
            <a:xfrm>
              <a:off x="4884450" y="1385900"/>
              <a:ext cx="11200" cy="13425"/>
            </a:xfrm>
            <a:custGeom>
              <a:avLst/>
              <a:gdLst/>
              <a:ahLst/>
              <a:cxnLst/>
              <a:rect l="l" t="t" r="r" b="b"/>
              <a:pathLst>
                <a:path w="448" h="537" extrusionOk="0">
                  <a:moveTo>
                    <a:pt x="209" y="1"/>
                  </a:moveTo>
                  <a:cubicBezTo>
                    <a:pt x="90" y="1"/>
                    <a:pt x="1" y="120"/>
                    <a:pt x="1" y="269"/>
                  </a:cubicBezTo>
                  <a:cubicBezTo>
                    <a:pt x="1" y="417"/>
                    <a:pt x="90" y="537"/>
                    <a:pt x="209" y="537"/>
                  </a:cubicBezTo>
                  <a:cubicBezTo>
                    <a:pt x="358" y="507"/>
                    <a:pt x="447" y="388"/>
                    <a:pt x="447" y="239"/>
                  </a:cubicBezTo>
                  <a:cubicBezTo>
                    <a:pt x="447" y="90"/>
                    <a:pt x="358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8"/>
            <p:cNvSpPr/>
            <p:nvPr/>
          </p:nvSpPr>
          <p:spPr>
            <a:xfrm>
              <a:off x="4904550" y="1385150"/>
              <a:ext cx="11950" cy="13425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239" y="1"/>
                  </a:moveTo>
                  <a:cubicBezTo>
                    <a:pt x="120" y="1"/>
                    <a:pt x="1" y="120"/>
                    <a:pt x="1" y="269"/>
                  </a:cubicBezTo>
                  <a:cubicBezTo>
                    <a:pt x="1" y="418"/>
                    <a:pt x="120" y="537"/>
                    <a:pt x="239" y="537"/>
                  </a:cubicBezTo>
                  <a:cubicBezTo>
                    <a:pt x="358" y="537"/>
                    <a:pt x="477" y="388"/>
                    <a:pt x="477" y="269"/>
                  </a:cubicBezTo>
                  <a:cubicBezTo>
                    <a:pt x="477" y="120"/>
                    <a:pt x="358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8"/>
            <p:cNvSpPr/>
            <p:nvPr/>
          </p:nvSpPr>
          <p:spPr>
            <a:xfrm>
              <a:off x="4874025" y="1403025"/>
              <a:ext cx="11200" cy="13425"/>
            </a:xfrm>
            <a:custGeom>
              <a:avLst/>
              <a:gdLst/>
              <a:ahLst/>
              <a:cxnLst/>
              <a:rect l="l" t="t" r="r" b="b"/>
              <a:pathLst>
                <a:path w="448" h="537" extrusionOk="0">
                  <a:moveTo>
                    <a:pt x="209" y="0"/>
                  </a:moveTo>
                  <a:cubicBezTo>
                    <a:pt x="90" y="0"/>
                    <a:pt x="1" y="120"/>
                    <a:pt x="1" y="268"/>
                  </a:cubicBezTo>
                  <a:cubicBezTo>
                    <a:pt x="1" y="417"/>
                    <a:pt x="90" y="536"/>
                    <a:pt x="209" y="536"/>
                  </a:cubicBezTo>
                  <a:cubicBezTo>
                    <a:pt x="358" y="536"/>
                    <a:pt x="448" y="388"/>
                    <a:pt x="448" y="268"/>
                  </a:cubicBezTo>
                  <a:cubicBezTo>
                    <a:pt x="448" y="120"/>
                    <a:pt x="358" y="0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8"/>
            <p:cNvSpPr/>
            <p:nvPr/>
          </p:nvSpPr>
          <p:spPr>
            <a:xfrm>
              <a:off x="4894125" y="1402275"/>
              <a:ext cx="11950" cy="13425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239" y="1"/>
                  </a:moveTo>
                  <a:cubicBezTo>
                    <a:pt x="120" y="1"/>
                    <a:pt x="1" y="120"/>
                    <a:pt x="1" y="269"/>
                  </a:cubicBezTo>
                  <a:cubicBezTo>
                    <a:pt x="1" y="418"/>
                    <a:pt x="120" y="537"/>
                    <a:pt x="239" y="537"/>
                  </a:cubicBezTo>
                  <a:cubicBezTo>
                    <a:pt x="388" y="537"/>
                    <a:pt x="477" y="418"/>
                    <a:pt x="477" y="269"/>
                  </a:cubicBezTo>
                  <a:cubicBezTo>
                    <a:pt x="477" y="120"/>
                    <a:pt x="388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8"/>
            <p:cNvSpPr/>
            <p:nvPr/>
          </p:nvSpPr>
          <p:spPr>
            <a:xfrm>
              <a:off x="4914975" y="1401525"/>
              <a:ext cx="11925" cy="13425"/>
            </a:xfrm>
            <a:custGeom>
              <a:avLst/>
              <a:gdLst/>
              <a:ahLst/>
              <a:cxnLst/>
              <a:rect l="l" t="t" r="r" b="b"/>
              <a:pathLst>
                <a:path w="477" h="537" extrusionOk="0">
                  <a:moveTo>
                    <a:pt x="239" y="1"/>
                  </a:moveTo>
                  <a:cubicBezTo>
                    <a:pt x="120" y="1"/>
                    <a:pt x="1" y="120"/>
                    <a:pt x="1" y="269"/>
                  </a:cubicBezTo>
                  <a:cubicBezTo>
                    <a:pt x="1" y="418"/>
                    <a:pt x="120" y="537"/>
                    <a:pt x="239" y="537"/>
                  </a:cubicBezTo>
                  <a:cubicBezTo>
                    <a:pt x="358" y="537"/>
                    <a:pt x="477" y="418"/>
                    <a:pt x="477" y="269"/>
                  </a:cubicBezTo>
                  <a:cubicBezTo>
                    <a:pt x="477" y="120"/>
                    <a:pt x="358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8"/>
            <p:cNvSpPr/>
            <p:nvPr/>
          </p:nvSpPr>
          <p:spPr>
            <a:xfrm>
              <a:off x="4884450" y="1420150"/>
              <a:ext cx="11200" cy="13425"/>
            </a:xfrm>
            <a:custGeom>
              <a:avLst/>
              <a:gdLst/>
              <a:ahLst/>
              <a:cxnLst/>
              <a:rect l="l" t="t" r="r" b="b"/>
              <a:pathLst>
                <a:path w="448" h="537" extrusionOk="0">
                  <a:moveTo>
                    <a:pt x="209" y="0"/>
                  </a:moveTo>
                  <a:cubicBezTo>
                    <a:pt x="90" y="0"/>
                    <a:pt x="1" y="119"/>
                    <a:pt x="1" y="268"/>
                  </a:cubicBezTo>
                  <a:cubicBezTo>
                    <a:pt x="1" y="417"/>
                    <a:pt x="90" y="536"/>
                    <a:pt x="209" y="536"/>
                  </a:cubicBezTo>
                  <a:cubicBezTo>
                    <a:pt x="358" y="536"/>
                    <a:pt x="447" y="417"/>
                    <a:pt x="447" y="268"/>
                  </a:cubicBezTo>
                  <a:cubicBezTo>
                    <a:pt x="447" y="119"/>
                    <a:pt x="358" y="0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8"/>
            <p:cNvSpPr/>
            <p:nvPr/>
          </p:nvSpPr>
          <p:spPr>
            <a:xfrm>
              <a:off x="4904550" y="1419400"/>
              <a:ext cx="11950" cy="13425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239" y="0"/>
                  </a:moveTo>
                  <a:cubicBezTo>
                    <a:pt x="120" y="0"/>
                    <a:pt x="1" y="120"/>
                    <a:pt x="1" y="268"/>
                  </a:cubicBezTo>
                  <a:cubicBezTo>
                    <a:pt x="1" y="417"/>
                    <a:pt x="120" y="536"/>
                    <a:pt x="239" y="536"/>
                  </a:cubicBezTo>
                  <a:cubicBezTo>
                    <a:pt x="358" y="536"/>
                    <a:pt x="477" y="417"/>
                    <a:pt x="477" y="268"/>
                  </a:cubicBezTo>
                  <a:cubicBezTo>
                    <a:pt x="477" y="120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8"/>
            <p:cNvSpPr/>
            <p:nvPr/>
          </p:nvSpPr>
          <p:spPr>
            <a:xfrm>
              <a:off x="4874025" y="1437275"/>
              <a:ext cx="11200" cy="13400"/>
            </a:xfrm>
            <a:custGeom>
              <a:avLst/>
              <a:gdLst/>
              <a:ahLst/>
              <a:cxnLst/>
              <a:rect l="l" t="t" r="r" b="b"/>
              <a:pathLst>
                <a:path w="448" h="536" extrusionOk="0">
                  <a:moveTo>
                    <a:pt x="209" y="0"/>
                  </a:moveTo>
                  <a:cubicBezTo>
                    <a:pt x="90" y="0"/>
                    <a:pt x="1" y="119"/>
                    <a:pt x="1" y="268"/>
                  </a:cubicBezTo>
                  <a:cubicBezTo>
                    <a:pt x="1" y="417"/>
                    <a:pt x="90" y="536"/>
                    <a:pt x="209" y="536"/>
                  </a:cubicBezTo>
                  <a:cubicBezTo>
                    <a:pt x="358" y="536"/>
                    <a:pt x="448" y="417"/>
                    <a:pt x="448" y="268"/>
                  </a:cubicBezTo>
                  <a:cubicBezTo>
                    <a:pt x="448" y="119"/>
                    <a:pt x="358" y="0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8"/>
            <p:cNvSpPr/>
            <p:nvPr/>
          </p:nvSpPr>
          <p:spPr>
            <a:xfrm>
              <a:off x="4894125" y="1436525"/>
              <a:ext cx="11950" cy="13425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239" y="0"/>
                  </a:moveTo>
                  <a:cubicBezTo>
                    <a:pt x="120" y="0"/>
                    <a:pt x="1" y="119"/>
                    <a:pt x="1" y="268"/>
                  </a:cubicBezTo>
                  <a:cubicBezTo>
                    <a:pt x="1" y="417"/>
                    <a:pt x="120" y="536"/>
                    <a:pt x="239" y="536"/>
                  </a:cubicBezTo>
                  <a:cubicBezTo>
                    <a:pt x="388" y="536"/>
                    <a:pt x="477" y="417"/>
                    <a:pt x="477" y="268"/>
                  </a:cubicBezTo>
                  <a:cubicBezTo>
                    <a:pt x="477" y="119"/>
                    <a:pt x="388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8"/>
            <p:cNvSpPr/>
            <p:nvPr/>
          </p:nvSpPr>
          <p:spPr>
            <a:xfrm>
              <a:off x="4914975" y="1435775"/>
              <a:ext cx="11925" cy="13425"/>
            </a:xfrm>
            <a:custGeom>
              <a:avLst/>
              <a:gdLst/>
              <a:ahLst/>
              <a:cxnLst/>
              <a:rect l="l" t="t" r="r" b="b"/>
              <a:pathLst>
                <a:path w="477" h="537" extrusionOk="0">
                  <a:moveTo>
                    <a:pt x="239" y="1"/>
                  </a:moveTo>
                  <a:cubicBezTo>
                    <a:pt x="120" y="1"/>
                    <a:pt x="1" y="149"/>
                    <a:pt x="1" y="268"/>
                  </a:cubicBezTo>
                  <a:cubicBezTo>
                    <a:pt x="1" y="417"/>
                    <a:pt x="120" y="536"/>
                    <a:pt x="239" y="536"/>
                  </a:cubicBezTo>
                  <a:cubicBezTo>
                    <a:pt x="358" y="536"/>
                    <a:pt x="477" y="417"/>
                    <a:pt x="477" y="268"/>
                  </a:cubicBezTo>
                  <a:cubicBezTo>
                    <a:pt x="477" y="120"/>
                    <a:pt x="358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8"/>
            <p:cNvSpPr/>
            <p:nvPr/>
          </p:nvSpPr>
          <p:spPr>
            <a:xfrm>
              <a:off x="4884450" y="1454375"/>
              <a:ext cx="11200" cy="13425"/>
            </a:xfrm>
            <a:custGeom>
              <a:avLst/>
              <a:gdLst/>
              <a:ahLst/>
              <a:cxnLst/>
              <a:rect l="l" t="t" r="r" b="b"/>
              <a:pathLst>
                <a:path w="448" h="537" extrusionOk="0">
                  <a:moveTo>
                    <a:pt x="209" y="1"/>
                  </a:moveTo>
                  <a:cubicBezTo>
                    <a:pt x="90" y="1"/>
                    <a:pt x="1" y="120"/>
                    <a:pt x="1" y="269"/>
                  </a:cubicBezTo>
                  <a:cubicBezTo>
                    <a:pt x="1" y="418"/>
                    <a:pt x="90" y="537"/>
                    <a:pt x="209" y="537"/>
                  </a:cubicBezTo>
                  <a:cubicBezTo>
                    <a:pt x="358" y="507"/>
                    <a:pt x="447" y="388"/>
                    <a:pt x="447" y="239"/>
                  </a:cubicBezTo>
                  <a:cubicBezTo>
                    <a:pt x="447" y="90"/>
                    <a:pt x="358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8"/>
            <p:cNvSpPr/>
            <p:nvPr/>
          </p:nvSpPr>
          <p:spPr>
            <a:xfrm>
              <a:off x="4904550" y="1453650"/>
              <a:ext cx="11950" cy="13425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239" y="0"/>
                  </a:moveTo>
                  <a:cubicBezTo>
                    <a:pt x="120" y="0"/>
                    <a:pt x="1" y="119"/>
                    <a:pt x="1" y="268"/>
                  </a:cubicBezTo>
                  <a:cubicBezTo>
                    <a:pt x="1" y="417"/>
                    <a:pt x="120" y="536"/>
                    <a:pt x="239" y="536"/>
                  </a:cubicBezTo>
                  <a:cubicBezTo>
                    <a:pt x="358" y="536"/>
                    <a:pt x="477" y="387"/>
                    <a:pt x="477" y="268"/>
                  </a:cubicBezTo>
                  <a:cubicBezTo>
                    <a:pt x="477" y="119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69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>
            <a:off x="1672175" y="1634375"/>
            <a:ext cx="2846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and feature engineering</a:t>
            </a:r>
            <a:endParaRPr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ctrTitle" idx="3"/>
          </p:nvPr>
        </p:nvSpPr>
        <p:spPr>
          <a:xfrm>
            <a:off x="713250" y="316600"/>
            <a:ext cx="77190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88075" y="1220075"/>
            <a:ext cx="884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05" name="Google Shape;305;p43"/>
          <p:cNvSpPr txBox="1">
            <a:spLocks noGrp="1"/>
          </p:cNvSpPr>
          <p:nvPr>
            <p:ph type="subTitle" idx="2"/>
          </p:nvPr>
        </p:nvSpPr>
        <p:spPr>
          <a:xfrm>
            <a:off x="1672175" y="1220075"/>
            <a:ext cx="28461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06" name="Google Shape;306;p43"/>
          <p:cNvSpPr txBox="1">
            <a:spLocks noGrp="1"/>
          </p:cNvSpPr>
          <p:nvPr>
            <p:ph type="subTitle" idx="4"/>
          </p:nvPr>
        </p:nvSpPr>
        <p:spPr>
          <a:xfrm>
            <a:off x="1672175" y="2761400"/>
            <a:ext cx="2846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classification model.</a:t>
            </a:r>
            <a:endParaRPr dirty="0"/>
          </a:p>
        </p:txBody>
      </p:sp>
      <p:sp>
        <p:nvSpPr>
          <p:cNvPr id="307" name="Google Shape;307;p43"/>
          <p:cNvSpPr txBox="1">
            <a:spLocks noGrp="1"/>
          </p:cNvSpPr>
          <p:nvPr>
            <p:ph type="title" idx="5"/>
          </p:nvPr>
        </p:nvSpPr>
        <p:spPr>
          <a:xfrm>
            <a:off x="788075" y="2347100"/>
            <a:ext cx="884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subTitle" idx="6"/>
          </p:nvPr>
        </p:nvSpPr>
        <p:spPr>
          <a:xfrm>
            <a:off x="1672175" y="2347100"/>
            <a:ext cx="28461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BUILDING</a:t>
            </a:r>
            <a:endParaRPr dirty="0"/>
          </a:p>
        </p:txBody>
      </p:sp>
      <p:sp>
        <p:nvSpPr>
          <p:cNvPr id="309" name="Google Shape;309;p43"/>
          <p:cNvSpPr txBox="1">
            <a:spLocks noGrp="1"/>
          </p:cNvSpPr>
          <p:nvPr>
            <p:ph type="subTitle" idx="7"/>
          </p:nvPr>
        </p:nvSpPr>
        <p:spPr>
          <a:xfrm>
            <a:off x="1672175" y="3888425"/>
            <a:ext cx="2846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Metrics to </a:t>
            </a:r>
            <a:r>
              <a:rPr lang="en-US"/>
              <a:t>be considered.</a:t>
            </a:r>
            <a:endParaRPr dirty="0"/>
          </a:p>
        </p:txBody>
      </p:sp>
      <p:sp>
        <p:nvSpPr>
          <p:cNvPr id="310" name="Google Shape;310;p43"/>
          <p:cNvSpPr txBox="1">
            <a:spLocks noGrp="1"/>
          </p:cNvSpPr>
          <p:nvPr>
            <p:ph type="title" idx="8"/>
          </p:nvPr>
        </p:nvSpPr>
        <p:spPr>
          <a:xfrm>
            <a:off x="788075" y="3474125"/>
            <a:ext cx="884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1" name="Google Shape;311;p43"/>
          <p:cNvSpPr txBox="1">
            <a:spLocks noGrp="1"/>
          </p:cNvSpPr>
          <p:nvPr>
            <p:ph type="subTitle" idx="9"/>
          </p:nvPr>
        </p:nvSpPr>
        <p:spPr>
          <a:xfrm>
            <a:off x="1672175" y="3474125"/>
            <a:ext cx="28461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KPI</a:t>
            </a:r>
            <a:endParaRPr dirty="0"/>
          </a:p>
        </p:txBody>
      </p:sp>
      <p:sp>
        <p:nvSpPr>
          <p:cNvPr id="312" name="Google Shape;312;p43"/>
          <p:cNvSpPr txBox="1">
            <a:spLocks noGrp="1"/>
          </p:cNvSpPr>
          <p:nvPr>
            <p:ph type="subTitle" idx="13"/>
          </p:nvPr>
        </p:nvSpPr>
        <p:spPr>
          <a:xfrm>
            <a:off x="5585925" y="1634375"/>
            <a:ext cx="2846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 idx="14"/>
          </p:nvPr>
        </p:nvSpPr>
        <p:spPr>
          <a:xfrm>
            <a:off x="4701825" y="1220075"/>
            <a:ext cx="884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subTitle" idx="15"/>
          </p:nvPr>
        </p:nvSpPr>
        <p:spPr>
          <a:xfrm>
            <a:off x="5585925" y="1220075"/>
            <a:ext cx="28461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plan</a:t>
            </a:r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6"/>
          </p:nvPr>
        </p:nvSpPr>
        <p:spPr>
          <a:xfrm>
            <a:off x="5585925" y="2761400"/>
            <a:ext cx="2846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title" idx="17"/>
          </p:nvPr>
        </p:nvSpPr>
        <p:spPr>
          <a:xfrm>
            <a:off x="4701825" y="2347100"/>
            <a:ext cx="884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18"/>
          </p:nvPr>
        </p:nvSpPr>
        <p:spPr>
          <a:xfrm>
            <a:off x="5585925" y="2347100"/>
            <a:ext cx="28461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318" name="Google Shape;318;p43"/>
          <p:cNvSpPr txBox="1">
            <a:spLocks noGrp="1"/>
          </p:cNvSpPr>
          <p:nvPr>
            <p:ph type="subTitle" idx="19"/>
          </p:nvPr>
        </p:nvSpPr>
        <p:spPr>
          <a:xfrm>
            <a:off x="5585925" y="3888425"/>
            <a:ext cx="2846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19" name="Google Shape;319;p43"/>
          <p:cNvSpPr txBox="1">
            <a:spLocks noGrp="1"/>
          </p:cNvSpPr>
          <p:nvPr>
            <p:ph type="title" idx="20"/>
          </p:nvPr>
        </p:nvSpPr>
        <p:spPr>
          <a:xfrm>
            <a:off x="4701825" y="3474125"/>
            <a:ext cx="884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20" name="Google Shape;320;p43"/>
          <p:cNvSpPr txBox="1">
            <a:spLocks noGrp="1"/>
          </p:cNvSpPr>
          <p:nvPr>
            <p:ph type="subTitle" idx="21"/>
          </p:nvPr>
        </p:nvSpPr>
        <p:spPr>
          <a:xfrm>
            <a:off x="5585925" y="3474125"/>
            <a:ext cx="28461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overview</a:t>
            </a:r>
            <a:endParaRPr/>
          </a:p>
        </p:txBody>
      </p:sp>
      <p:sp>
        <p:nvSpPr>
          <p:cNvPr id="321" name="Google Shape;321;p43"/>
          <p:cNvSpPr/>
          <p:nvPr/>
        </p:nvSpPr>
        <p:spPr>
          <a:xfrm rot="-5400000">
            <a:off x="-660025" y="4228025"/>
            <a:ext cx="2743800" cy="30102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2" name="Google Shape;322;p43"/>
          <p:cNvCxnSpPr/>
          <p:nvPr/>
        </p:nvCxnSpPr>
        <p:spPr>
          <a:xfrm>
            <a:off x="4617125" y="1262350"/>
            <a:ext cx="0" cy="309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43"/>
          <p:cNvCxnSpPr/>
          <p:nvPr/>
        </p:nvCxnSpPr>
        <p:spPr>
          <a:xfrm>
            <a:off x="711875" y="1262350"/>
            <a:ext cx="0" cy="309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/>
          <p:nvPr/>
        </p:nvSpPr>
        <p:spPr>
          <a:xfrm rot="-5400000">
            <a:off x="111000" y="2202075"/>
            <a:ext cx="2862600" cy="31407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4"/>
          <p:cNvSpPr/>
          <p:nvPr/>
        </p:nvSpPr>
        <p:spPr>
          <a:xfrm rot="5400000">
            <a:off x="6867900" y="-734500"/>
            <a:ext cx="2743800" cy="30102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4"/>
          <p:cNvSpPr txBox="1">
            <a:spLocks noGrp="1"/>
          </p:cNvSpPr>
          <p:nvPr>
            <p:ph type="subTitle" idx="1"/>
          </p:nvPr>
        </p:nvSpPr>
        <p:spPr>
          <a:xfrm>
            <a:off x="3297605" y="3548977"/>
            <a:ext cx="5534507" cy="6799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rapidly growing landscape of online shopping, one of the major concerns for customers is the reliability of timely delivery of an item. . This problem statement seeks to address the uncertainty surrounding delivery timelines and ensure that customers can trust the timely arrival of their purchases from electronic online stores.</a:t>
            </a:r>
            <a:endParaRPr dirty="0"/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3297605" y="2186221"/>
            <a:ext cx="587388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Probelm</a:t>
            </a:r>
            <a:endParaRPr dirty="0"/>
          </a:p>
        </p:txBody>
      </p:sp>
      <p:grpSp>
        <p:nvGrpSpPr>
          <p:cNvPr id="332" name="Google Shape;332;p44"/>
          <p:cNvGrpSpPr/>
          <p:nvPr/>
        </p:nvGrpSpPr>
        <p:grpSpPr>
          <a:xfrm flipH="1">
            <a:off x="579998" y="1524041"/>
            <a:ext cx="1924611" cy="2095423"/>
            <a:chOff x="1489825" y="399225"/>
            <a:chExt cx="1139700" cy="1240850"/>
          </a:xfrm>
        </p:grpSpPr>
        <p:sp>
          <p:nvSpPr>
            <p:cNvPr id="333" name="Google Shape;333;p44"/>
            <p:cNvSpPr/>
            <p:nvPr/>
          </p:nvSpPr>
          <p:spPr>
            <a:xfrm>
              <a:off x="1501675" y="602200"/>
              <a:ext cx="173700" cy="677275"/>
            </a:xfrm>
            <a:custGeom>
              <a:avLst/>
              <a:gdLst/>
              <a:ahLst/>
              <a:cxnLst/>
              <a:rect l="l" t="t" r="r" b="b"/>
              <a:pathLst>
                <a:path w="6948" h="27091" extrusionOk="0">
                  <a:moveTo>
                    <a:pt x="1" y="0"/>
                  </a:moveTo>
                  <a:lnTo>
                    <a:pt x="1" y="23073"/>
                  </a:lnTo>
                  <a:lnTo>
                    <a:pt x="6948" y="27090"/>
                  </a:lnTo>
                  <a:lnTo>
                    <a:pt x="6948" y="3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4"/>
            <p:cNvSpPr/>
            <p:nvPr/>
          </p:nvSpPr>
          <p:spPr>
            <a:xfrm>
              <a:off x="1501675" y="399225"/>
              <a:ext cx="524550" cy="302725"/>
            </a:xfrm>
            <a:custGeom>
              <a:avLst/>
              <a:gdLst/>
              <a:ahLst/>
              <a:cxnLst/>
              <a:rect l="l" t="t" r="r" b="b"/>
              <a:pathLst>
                <a:path w="20982" h="12109" extrusionOk="0">
                  <a:moveTo>
                    <a:pt x="14034" y="1"/>
                  </a:moveTo>
                  <a:lnTo>
                    <a:pt x="1" y="8119"/>
                  </a:lnTo>
                  <a:lnTo>
                    <a:pt x="6948" y="12109"/>
                  </a:lnTo>
                  <a:lnTo>
                    <a:pt x="20981" y="3990"/>
                  </a:lnTo>
                  <a:lnTo>
                    <a:pt x="14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4"/>
            <p:cNvSpPr/>
            <p:nvPr/>
          </p:nvSpPr>
          <p:spPr>
            <a:xfrm>
              <a:off x="1675350" y="498975"/>
              <a:ext cx="350875" cy="780500"/>
            </a:xfrm>
            <a:custGeom>
              <a:avLst/>
              <a:gdLst/>
              <a:ahLst/>
              <a:cxnLst/>
              <a:rect l="l" t="t" r="r" b="b"/>
              <a:pathLst>
                <a:path w="14035" h="31220" extrusionOk="0">
                  <a:moveTo>
                    <a:pt x="14034" y="0"/>
                  </a:moveTo>
                  <a:lnTo>
                    <a:pt x="1" y="8119"/>
                  </a:lnTo>
                  <a:lnTo>
                    <a:pt x="1" y="31219"/>
                  </a:lnTo>
                  <a:lnTo>
                    <a:pt x="14034" y="23101"/>
                  </a:lnTo>
                  <a:lnTo>
                    <a:pt x="140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4"/>
            <p:cNvSpPr/>
            <p:nvPr/>
          </p:nvSpPr>
          <p:spPr>
            <a:xfrm>
              <a:off x="1500300" y="602900"/>
              <a:ext cx="173700" cy="677975"/>
            </a:xfrm>
            <a:custGeom>
              <a:avLst/>
              <a:gdLst/>
              <a:ahLst/>
              <a:cxnLst/>
              <a:rect l="l" t="t" r="r" b="b"/>
              <a:pathLst>
                <a:path w="6948" h="27119" extrusionOk="0">
                  <a:moveTo>
                    <a:pt x="0" y="0"/>
                  </a:moveTo>
                  <a:lnTo>
                    <a:pt x="0" y="23101"/>
                  </a:lnTo>
                  <a:lnTo>
                    <a:pt x="6947" y="27118"/>
                  </a:lnTo>
                  <a:lnTo>
                    <a:pt x="6947" y="4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1489825" y="608475"/>
              <a:ext cx="173700" cy="678675"/>
            </a:xfrm>
            <a:custGeom>
              <a:avLst/>
              <a:gdLst/>
              <a:ahLst/>
              <a:cxnLst/>
              <a:rect l="l" t="t" r="r" b="b"/>
              <a:pathLst>
                <a:path w="6948" h="27147" extrusionOk="0">
                  <a:moveTo>
                    <a:pt x="1" y="0"/>
                  </a:moveTo>
                  <a:lnTo>
                    <a:pt x="1" y="23157"/>
                  </a:lnTo>
                  <a:lnTo>
                    <a:pt x="6920" y="27146"/>
                  </a:lnTo>
                  <a:lnTo>
                    <a:pt x="6948" y="4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4"/>
            <p:cNvSpPr/>
            <p:nvPr/>
          </p:nvSpPr>
          <p:spPr>
            <a:xfrm>
              <a:off x="1514950" y="1037050"/>
              <a:ext cx="126950" cy="162575"/>
            </a:xfrm>
            <a:custGeom>
              <a:avLst/>
              <a:gdLst/>
              <a:ahLst/>
              <a:cxnLst/>
              <a:rect l="l" t="t" r="r" b="b"/>
              <a:pathLst>
                <a:path w="5078" h="6503" extrusionOk="0">
                  <a:moveTo>
                    <a:pt x="1400" y="1"/>
                  </a:moveTo>
                  <a:cubicBezTo>
                    <a:pt x="572" y="1"/>
                    <a:pt x="0" y="657"/>
                    <a:pt x="0" y="1801"/>
                  </a:cubicBezTo>
                  <a:cubicBezTo>
                    <a:pt x="0" y="3391"/>
                    <a:pt x="1144" y="5344"/>
                    <a:pt x="2539" y="6153"/>
                  </a:cubicBezTo>
                  <a:cubicBezTo>
                    <a:pt x="2947" y="6390"/>
                    <a:pt x="3334" y="6503"/>
                    <a:pt x="3677" y="6503"/>
                  </a:cubicBezTo>
                  <a:cubicBezTo>
                    <a:pt x="4506" y="6503"/>
                    <a:pt x="5078" y="5847"/>
                    <a:pt x="5078" y="4702"/>
                  </a:cubicBezTo>
                  <a:cubicBezTo>
                    <a:pt x="5078" y="3112"/>
                    <a:pt x="3934" y="1159"/>
                    <a:pt x="2539" y="350"/>
                  </a:cubicBezTo>
                  <a:cubicBezTo>
                    <a:pt x="2130" y="113"/>
                    <a:pt x="1743" y="1"/>
                    <a:pt x="1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1535175" y="749900"/>
              <a:ext cx="83725" cy="107050"/>
            </a:xfrm>
            <a:custGeom>
              <a:avLst/>
              <a:gdLst/>
              <a:ahLst/>
              <a:cxnLst/>
              <a:rect l="l" t="t" r="r" b="b"/>
              <a:pathLst>
                <a:path w="3349" h="4282" extrusionOk="0">
                  <a:moveTo>
                    <a:pt x="922" y="1"/>
                  </a:moveTo>
                  <a:cubicBezTo>
                    <a:pt x="376" y="1"/>
                    <a:pt x="0" y="430"/>
                    <a:pt x="0" y="1179"/>
                  </a:cubicBezTo>
                  <a:cubicBezTo>
                    <a:pt x="0" y="2239"/>
                    <a:pt x="753" y="3522"/>
                    <a:pt x="1674" y="4052"/>
                  </a:cubicBezTo>
                  <a:cubicBezTo>
                    <a:pt x="1944" y="4208"/>
                    <a:pt x="2200" y="4282"/>
                    <a:pt x="2426" y="4282"/>
                  </a:cubicBezTo>
                  <a:cubicBezTo>
                    <a:pt x="2972" y="4282"/>
                    <a:pt x="3348" y="3853"/>
                    <a:pt x="3348" y="3104"/>
                  </a:cubicBezTo>
                  <a:cubicBezTo>
                    <a:pt x="3348" y="2044"/>
                    <a:pt x="2595" y="760"/>
                    <a:pt x="1674" y="230"/>
                  </a:cubicBezTo>
                  <a:cubicBezTo>
                    <a:pt x="1404" y="75"/>
                    <a:pt x="1148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1532375" y="746175"/>
              <a:ext cx="88600" cy="113850"/>
            </a:xfrm>
            <a:custGeom>
              <a:avLst/>
              <a:gdLst/>
              <a:ahLst/>
              <a:cxnLst/>
              <a:rect l="l" t="t" r="r" b="b"/>
              <a:pathLst>
                <a:path w="3544" h="4554" extrusionOk="0">
                  <a:moveTo>
                    <a:pt x="1078" y="272"/>
                  </a:moveTo>
                  <a:cubicBezTo>
                    <a:pt x="1291" y="272"/>
                    <a:pt x="1531" y="343"/>
                    <a:pt x="1786" y="491"/>
                  </a:cubicBezTo>
                  <a:cubicBezTo>
                    <a:pt x="2651" y="993"/>
                    <a:pt x="3348" y="2193"/>
                    <a:pt x="3348" y="3197"/>
                  </a:cubicBezTo>
                  <a:cubicBezTo>
                    <a:pt x="3348" y="3893"/>
                    <a:pt x="2994" y="4291"/>
                    <a:pt x="2478" y="4291"/>
                  </a:cubicBezTo>
                  <a:cubicBezTo>
                    <a:pt x="2270" y="4291"/>
                    <a:pt x="2035" y="4226"/>
                    <a:pt x="1786" y="4090"/>
                  </a:cubicBezTo>
                  <a:cubicBezTo>
                    <a:pt x="921" y="3588"/>
                    <a:pt x="224" y="2360"/>
                    <a:pt x="224" y="1383"/>
                  </a:cubicBezTo>
                  <a:cubicBezTo>
                    <a:pt x="224" y="675"/>
                    <a:pt x="571" y="272"/>
                    <a:pt x="1078" y="272"/>
                  </a:cubicBezTo>
                  <a:close/>
                  <a:moveTo>
                    <a:pt x="993" y="0"/>
                  </a:moveTo>
                  <a:cubicBezTo>
                    <a:pt x="408" y="0"/>
                    <a:pt x="1" y="461"/>
                    <a:pt x="1" y="1272"/>
                  </a:cubicBezTo>
                  <a:cubicBezTo>
                    <a:pt x="1" y="2388"/>
                    <a:pt x="810" y="3755"/>
                    <a:pt x="1786" y="4313"/>
                  </a:cubicBezTo>
                  <a:cubicBezTo>
                    <a:pt x="2071" y="4476"/>
                    <a:pt x="2340" y="4553"/>
                    <a:pt x="2577" y="4553"/>
                  </a:cubicBezTo>
                  <a:cubicBezTo>
                    <a:pt x="3152" y="4553"/>
                    <a:pt x="3544" y="4099"/>
                    <a:pt x="3544" y="3309"/>
                  </a:cubicBezTo>
                  <a:cubicBezTo>
                    <a:pt x="3544" y="2193"/>
                    <a:pt x="2763" y="826"/>
                    <a:pt x="1786" y="240"/>
                  </a:cubicBezTo>
                  <a:cubicBezTo>
                    <a:pt x="1502" y="77"/>
                    <a:pt x="1233" y="0"/>
                    <a:pt x="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1542850" y="759900"/>
              <a:ext cx="67675" cy="87050"/>
            </a:xfrm>
            <a:custGeom>
              <a:avLst/>
              <a:gdLst/>
              <a:ahLst/>
              <a:cxnLst/>
              <a:rect l="l" t="t" r="r" b="b"/>
              <a:pathLst>
                <a:path w="2707" h="3482" extrusionOk="0">
                  <a:moveTo>
                    <a:pt x="751" y="0"/>
                  </a:moveTo>
                  <a:cubicBezTo>
                    <a:pt x="306" y="0"/>
                    <a:pt x="0" y="355"/>
                    <a:pt x="0" y="946"/>
                  </a:cubicBezTo>
                  <a:cubicBezTo>
                    <a:pt x="0" y="1811"/>
                    <a:pt x="614" y="2871"/>
                    <a:pt x="1367" y="3290"/>
                  </a:cubicBezTo>
                  <a:cubicBezTo>
                    <a:pt x="1587" y="3420"/>
                    <a:pt x="1793" y="3481"/>
                    <a:pt x="1974" y="3481"/>
                  </a:cubicBezTo>
                  <a:cubicBezTo>
                    <a:pt x="2413" y="3481"/>
                    <a:pt x="2706" y="3121"/>
                    <a:pt x="2706" y="2508"/>
                  </a:cubicBezTo>
                  <a:cubicBezTo>
                    <a:pt x="2706" y="1671"/>
                    <a:pt x="2120" y="611"/>
                    <a:pt x="1367" y="193"/>
                  </a:cubicBezTo>
                  <a:cubicBezTo>
                    <a:pt x="1146" y="62"/>
                    <a:pt x="937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4"/>
            <p:cNvSpPr/>
            <p:nvPr/>
          </p:nvSpPr>
          <p:spPr>
            <a:xfrm>
              <a:off x="1556100" y="776325"/>
              <a:ext cx="41875" cy="53775"/>
            </a:xfrm>
            <a:custGeom>
              <a:avLst/>
              <a:gdLst/>
              <a:ahLst/>
              <a:cxnLst/>
              <a:rect l="l" t="t" r="r" b="b"/>
              <a:pathLst>
                <a:path w="1675" h="2151" extrusionOk="0">
                  <a:moveTo>
                    <a:pt x="453" y="1"/>
                  </a:moveTo>
                  <a:cubicBezTo>
                    <a:pt x="181" y="1"/>
                    <a:pt x="0" y="222"/>
                    <a:pt x="0" y="596"/>
                  </a:cubicBezTo>
                  <a:cubicBezTo>
                    <a:pt x="0" y="1126"/>
                    <a:pt x="363" y="1768"/>
                    <a:pt x="837" y="2047"/>
                  </a:cubicBezTo>
                  <a:cubicBezTo>
                    <a:pt x="963" y="2117"/>
                    <a:pt x="1084" y="2150"/>
                    <a:pt x="1193" y="2150"/>
                  </a:cubicBezTo>
                  <a:cubicBezTo>
                    <a:pt x="1472" y="2150"/>
                    <a:pt x="1674" y="1934"/>
                    <a:pt x="1674" y="1572"/>
                  </a:cubicBezTo>
                  <a:cubicBezTo>
                    <a:pt x="1674" y="1042"/>
                    <a:pt x="1283" y="401"/>
                    <a:pt x="837" y="122"/>
                  </a:cubicBezTo>
                  <a:cubicBezTo>
                    <a:pt x="697" y="39"/>
                    <a:pt x="567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4"/>
            <p:cNvSpPr/>
            <p:nvPr/>
          </p:nvSpPr>
          <p:spPr>
            <a:xfrm>
              <a:off x="1563775" y="786650"/>
              <a:ext cx="26525" cy="33550"/>
            </a:xfrm>
            <a:custGeom>
              <a:avLst/>
              <a:gdLst/>
              <a:ahLst/>
              <a:cxnLst/>
              <a:rect l="l" t="t" r="r" b="b"/>
              <a:pathLst>
                <a:path w="1061" h="1342" extrusionOk="0">
                  <a:moveTo>
                    <a:pt x="301" y="0"/>
                  </a:moveTo>
                  <a:cubicBezTo>
                    <a:pt x="127" y="0"/>
                    <a:pt x="0" y="140"/>
                    <a:pt x="0" y="378"/>
                  </a:cubicBezTo>
                  <a:cubicBezTo>
                    <a:pt x="0" y="685"/>
                    <a:pt x="251" y="1104"/>
                    <a:pt x="530" y="1271"/>
                  </a:cubicBezTo>
                  <a:cubicBezTo>
                    <a:pt x="610" y="1319"/>
                    <a:pt x="688" y="1342"/>
                    <a:pt x="759" y="1342"/>
                  </a:cubicBezTo>
                  <a:cubicBezTo>
                    <a:pt x="933" y="1342"/>
                    <a:pt x="1060" y="1203"/>
                    <a:pt x="1060" y="964"/>
                  </a:cubicBezTo>
                  <a:cubicBezTo>
                    <a:pt x="1060" y="629"/>
                    <a:pt x="809" y="239"/>
                    <a:pt x="530" y="71"/>
                  </a:cubicBezTo>
                  <a:cubicBezTo>
                    <a:pt x="450" y="23"/>
                    <a:pt x="372" y="0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4"/>
            <p:cNvSpPr/>
            <p:nvPr/>
          </p:nvSpPr>
          <p:spPr>
            <a:xfrm>
              <a:off x="1560975" y="783550"/>
              <a:ext cx="32100" cy="39775"/>
            </a:xfrm>
            <a:custGeom>
              <a:avLst/>
              <a:gdLst/>
              <a:ahLst/>
              <a:cxnLst/>
              <a:rect l="l" t="t" r="r" b="b"/>
              <a:pathLst>
                <a:path w="1284" h="1591" extrusionOk="0">
                  <a:moveTo>
                    <a:pt x="391" y="251"/>
                  </a:moveTo>
                  <a:cubicBezTo>
                    <a:pt x="447" y="251"/>
                    <a:pt x="503" y="251"/>
                    <a:pt x="586" y="307"/>
                  </a:cubicBezTo>
                  <a:cubicBezTo>
                    <a:pt x="837" y="446"/>
                    <a:pt x="1033" y="809"/>
                    <a:pt x="1033" y="1088"/>
                  </a:cubicBezTo>
                  <a:cubicBezTo>
                    <a:pt x="1033" y="1172"/>
                    <a:pt x="1033" y="1339"/>
                    <a:pt x="865" y="1339"/>
                  </a:cubicBezTo>
                  <a:cubicBezTo>
                    <a:pt x="809" y="1339"/>
                    <a:pt x="754" y="1311"/>
                    <a:pt x="698" y="1283"/>
                  </a:cubicBezTo>
                  <a:cubicBezTo>
                    <a:pt x="447" y="1144"/>
                    <a:pt x="224" y="781"/>
                    <a:pt x="224" y="502"/>
                  </a:cubicBezTo>
                  <a:cubicBezTo>
                    <a:pt x="224" y="419"/>
                    <a:pt x="252" y="251"/>
                    <a:pt x="391" y="251"/>
                  </a:cubicBezTo>
                  <a:close/>
                  <a:moveTo>
                    <a:pt x="391" y="0"/>
                  </a:moveTo>
                  <a:cubicBezTo>
                    <a:pt x="168" y="0"/>
                    <a:pt x="0" y="195"/>
                    <a:pt x="0" y="502"/>
                  </a:cubicBezTo>
                  <a:cubicBezTo>
                    <a:pt x="0" y="865"/>
                    <a:pt x="252" y="1311"/>
                    <a:pt x="586" y="1479"/>
                  </a:cubicBezTo>
                  <a:cubicBezTo>
                    <a:pt x="670" y="1562"/>
                    <a:pt x="782" y="1590"/>
                    <a:pt x="865" y="1590"/>
                  </a:cubicBezTo>
                  <a:cubicBezTo>
                    <a:pt x="1116" y="1590"/>
                    <a:pt x="1284" y="1395"/>
                    <a:pt x="1284" y="1088"/>
                  </a:cubicBezTo>
                  <a:cubicBezTo>
                    <a:pt x="1284" y="725"/>
                    <a:pt x="1033" y="279"/>
                    <a:pt x="698" y="84"/>
                  </a:cubicBezTo>
                  <a:cubicBezTo>
                    <a:pt x="586" y="28"/>
                    <a:pt x="503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4"/>
            <p:cNvSpPr/>
            <p:nvPr/>
          </p:nvSpPr>
          <p:spPr>
            <a:xfrm>
              <a:off x="1535175" y="894975"/>
              <a:ext cx="83725" cy="107050"/>
            </a:xfrm>
            <a:custGeom>
              <a:avLst/>
              <a:gdLst/>
              <a:ahLst/>
              <a:cxnLst/>
              <a:rect l="l" t="t" r="r" b="b"/>
              <a:pathLst>
                <a:path w="3349" h="4282" extrusionOk="0">
                  <a:moveTo>
                    <a:pt x="922" y="1"/>
                  </a:moveTo>
                  <a:cubicBezTo>
                    <a:pt x="376" y="1"/>
                    <a:pt x="0" y="430"/>
                    <a:pt x="0" y="1179"/>
                  </a:cubicBezTo>
                  <a:cubicBezTo>
                    <a:pt x="0" y="2239"/>
                    <a:pt x="753" y="3522"/>
                    <a:pt x="1674" y="4052"/>
                  </a:cubicBezTo>
                  <a:cubicBezTo>
                    <a:pt x="1944" y="4208"/>
                    <a:pt x="2200" y="4282"/>
                    <a:pt x="2426" y="4282"/>
                  </a:cubicBezTo>
                  <a:cubicBezTo>
                    <a:pt x="2972" y="4282"/>
                    <a:pt x="3348" y="3853"/>
                    <a:pt x="3348" y="3104"/>
                  </a:cubicBezTo>
                  <a:cubicBezTo>
                    <a:pt x="3348" y="2044"/>
                    <a:pt x="2595" y="760"/>
                    <a:pt x="1674" y="230"/>
                  </a:cubicBezTo>
                  <a:cubicBezTo>
                    <a:pt x="1404" y="75"/>
                    <a:pt x="1148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4"/>
            <p:cNvSpPr/>
            <p:nvPr/>
          </p:nvSpPr>
          <p:spPr>
            <a:xfrm>
              <a:off x="1532375" y="891625"/>
              <a:ext cx="88600" cy="113775"/>
            </a:xfrm>
            <a:custGeom>
              <a:avLst/>
              <a:gdLst/>
              <a:ahLst/>
              <a:cxnLst/>
              <a:rect l="l" t="t" r="r" b="b"/>
              <a:pathLst>
                <a:path w="3544" h="4551" extrusionOk="0">
                  <a:moveTo>
                    <a:pt x="1091" y="262"/>
                  </a:moveTo>
                  <a:cubicBezTo>
                    <a:pt x="1300" y="262"/>
                    <a:pt x="1536" y="330"/>
                    <a:pt x="1786" y="476"/>
                  </a:cubicBezTo>
                  <a:cubicBezTo>
                    <a:pt x="2651" y="978"/>
                    <a:pt x="3348" y="2178"/>
                    <a:pt x="3348" y="3182"/>
                  </a:cubicBezTo>
                  <a:cubicBezTo>
                    <a:pt x="3348" y="3876"/>
                    <a:pt x="2996" y="4288"/>
                    <a:pt x="2482" y="4288"/>
                  </a:cubicBezTo>
                  <a:cubicBezTo>
                    <a:pt x="2272" y="4288"/>
                    <a:pt x="2036" y="4220"/>
                    <a:pt x="1786" y="4075"/>
                  </a:cubicBezTo>
                  <a:cubicBezTo>
                    <a:pt x="921" y="3573"/>
                    <a:pt x="224" y="2373"/>
                    <a:pt x="224" y="1368"/>
                  </a:cubicBezTo>
                  <a:cubicBezTo>
                    <a:pt x="224" y="674"/>
                    <a:pt x="576" y="262"/>
                    <a:pt x="1091" y="262"/>
                  </a:cubicBezTo>
                  <a:close/>
                  <a:moveTo>
                    <a:pt x="986" y="0"/>
                  </a:moveTo>
                  <a:cubicBezTo>
                    <a:pt x="405" y="0"/>
                    <a:pt x="1" y="468"/>
                    <a:pt x="1" y="1257"/>
                  </a:cubicBezTo>
                  <a:cubicBezTo>
                    <a:pt x="1" y="2373"/>
                    <a:pt x="810" y="3740"/>
                    <a:pt x="1786" y="4298"/>
                  </a:cubicBezTo>
                  <a:cubicBezTo>
                    <a:pt x="2072" y="4470"/>
                    <a:pt x="2342" y="4550"/>
                    <a:pt x="2580" y="4550"/>
                  </a:cubicBezTo>
                  <a:cubicBezTo>
                    <a:pt x="3154" y="4550"/>
                    <a:pt x="3544" y="4082"/>
                    <a:pt x="3544" y="3294"/>
                  </a:cubicBezTo>
                  <a:cubicBezTo>
                    <a:pt x="3544" y="2178"/>
                    <a:pt x="2763" y="811"/>
                    <a:pt x="1786" y="253"/>
                  </a:cubicBezTo>
                  <a:cubicBezTo>
                    <a:pt x="1500" y="81"/>
                    <a:pt x="1228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4"/>
            <p:cNvSpPr/>
            <p:nvPr/>
          </p:nvSpPr>
          <p:spPr>
            <a:xfrm>
              <a:off x="1542850" y="904975"/>
              <a:ext cx="67675" cy="87075"/>
            </a:xfrm>
            <a:custGeom>
              <a:avLst/>
              <a:gdLst/>
              <a:ahLst/>
              <a:cxnLst/>
              <a:rect l="l" t="t" r="r" b="b"/>
              <a:pathLst>
                <a:path w="2707" h="3483" extrusionOk="0">
                  <a:moveTo>
                    <a:pt x="751" y="0"/>
                  </a:moveTo>
                  <a:cubicBezTo>
                    <a:pt x="306" y="0"/>
                    <a:pt x="0" y="355"/>
                    <a:pt x="0" y="946"/>
                  </a:cubicBezTo>
                  <a:cubicBezTo>
                    <a:pt x="0" y="1811"/>
                    <a:pt x="614" y="2871"/>
                    <a:pt x="1367" y="3290"/>
                  </a:cubicBezTo>
                  <a:cubicBezTo>
                    <a:pt x="1588" y="3421"/>
                    <a:pt x="1795" y="3482"/>
                    <a:pt x="1977" y="3482"/>
                  </a:cubicBezTo>
                  <a:cubicBezTo>
                    <a:pt x="2414" y="3482"/>
                    <a:pt x="2706" y="3127"/>
                    <a:pt x="2706" y="2536"/>
                  </a:cubicBezTo>
                  <a:cubicBezTo>
                    <a:pt x="2706" y="1671"/>
                    <a:pt x="2120" y="611"/>
                    <a:pt x="1367" y="193"/>
                  </a:cubicBezTo>
                  <a:cubicBezTo>
                    <a:pt x="1146" y="62"/>
                    <a:pt x="937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4"/>
            <p:cNvSpPr/>
            <p:nvPr/>
          </p:nvSpPr>
          <p:spPr>
            <a:xfrm>
              <a:off x="1556100" y="921725"/>
              <a:ext cx="41875" cy="53575"/>
            </a:xfrm>
            <a:custGeom>
              <a:avLst/>
              <a:gdLst/>
              <a:ahLst/>
              <a:cxnLst/>
              <a:rect l="l" t="t" r="r" b="b"/>
              <a:pathLst>
                <a:path w="1675" h="2143" extrusionOk="0">
                  <a:moveTo>
                    <a:pt x="457" y="0"/>
                  </a:moveTo>
                  <a:cubicBezTo>
                    <a:pt x="182" y="0"/>
                    <a:pt x="0" y="208"/>
                    <a:pt x="0" y="583"/>
                  </a:cubicBezTo>
                  <a:cubicBezTo>
                    <a:pt x="0" y="1113"/>
                    <a:pt x="363" y="1755"/>
                    <a:pt x="837" y="2034"/>
                  </a:cubicBezTo>
                  <a:cubicBezTo>
                    <a:pt x="967" y="2107"/>
                    <a:pt x="1093" y="2142"/>
                    <a:pt x="1205" y="2142"/>
                  </a:cubicBezTo>
                  <a:cubicBezTo>
                    <a:pt x="1478" y="2142"/>
                    <a:pt x="1674" y="1935"/>
                    <a:pt x="1674" y="1559"/>
                  </a:cubicBezTo>
                  <a:cubicBezTo>
                    <a:pt x="1674" y="1029"/>
                    <a:pt x="1283" y="388"/>
                    <a:pt x="837" y="109"/>
                  </a:cubicBezTo>
                  <a:cubicBezTo>
                    <a:pt x="699" y="35"/>
                    <a:pt x="570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4"/>
            <p:cNvSpPr/>
            <p:nvPr/>
          </p:nvSpPr>
          <p:spPr>
            <a:xfrm>
              <a:off x="1563775" y="931725"/>
              <a:ext cx="26525" cy="33550"/>
            </a:xfrm>
            <a:custGeom>
              <a:avLst/>
              <a:gdLst/>
              <a:ahLst/>
              <a:cxnLst/>
              <a:rect l="l" t="t" r="r" b="b"/>
              <a:pathLst>
                <a:path w="1061" h="1342" extrusionOk="0">
                  <a:moveTo>
                    <a:pt x="301" y="0"/>
                  </a:moveTo>
                  <a:cubicBezTo>
                    <a:pt x="127" y="0"/>
                    <a:pt x="0" y="140"/>
                    <a:pt x="0" y="378"/>
                  </a:cubicBezTo>
                  <a:cubicBezTo>
                    <a:pt x="0" y="713"/>
                    <a:pt x="251" y="1104"/>
                    <a:pt x="530" y="1271"/>
                  </a:cubicBezTo>
                  <a:cubicBezTo>
                    <a:pt x="610" y="1319"/>
                    <a:pt x="688" y="1342"/>
                    <a:pt x="759" y="1342"/>
                  </a:cubicBezTo>
                  <a:cubicBezTo>
                    <a:pt x="933" y="1342"/>
                    <a:pt x="1060" y="1203"/>
                    <a:pt x="1060" y="964"/>
                  </a:cubicBezTo>
                  <a:cubicBezTo>
                    <a:pt x="1060" y="629"/>
                    <a:pt x="809" y="239"/>
                    <a:pt x="530" y="71"/>
                  </a:cubicBezTo>
                  <a:cubicBezTo>
                    <a:pt x="450" y="23"/>
                    <a:pt x="372" y="0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1560975" y="928625"/>
              <a:ext cx="32100" cy="39775"/>
            </a:xfrm>
            <a:custGeom>
              <a:avLst/>
              <a:gdLst/>
              <a:ahLst/>
              <a:cxnLst/>
              <a:rect l="l" t="t" r="r" b="b"/>
              <a:pathLst>
                <a:path w="1284" h="1591" extrusionOk="0">
                  <a:moveTo>
                    <a:pt x="391" y="251"/>
                  </a:moveTo>
                  <a:cubicBezTo>
                    <a:pt x="447" y="251"/>
                    <a:pt x="503" y="279"/>
                    <a:pt x="586" y="307"/>
                  </a:cubicBezTo>
                  <a:cubicBezTo>
                    <a:pt x="837" y="446"/>
                    <a:pt x="1033" y="809"/>
                    <a:pt x="1033" y="1088"/>
                  </a:cubicBezTo>
                  <a:cubicBezTo>
                    <a:pt x="1033" y="1172"/>
                    <a:pt x="1033" y="1339"/>
                    <a:pt x="865" y="1339"/>
                  </a:cubicBezTo>
                  <a:cubicBezTo>
                    <a:pt x="809" y="1339"/>
                    <a:pt x="754" y="1311"/>
                    <a:pt x="698" y="1283"/>
                  </a:cubicBezTo>
                  <a:cubicBezTo>
                    <a:pt x="447" y="1144"/>
                    <a:pt x="224" y="781"/>
                    <a:pt x="224" y="502"/>
                  </a:cubicBezTo>
                  <a:cubicBezTo>
                    <a:pt x="224" y="419"/>
                    <a:pt x="252" y="251"/>
                    <a:pt x="391" y="251"/>
                  </a:cubicBezTo>
                  <a:close/>
                  <a:moveTo>
                    <a:pt x="391" y="0"/>
                  </a:moveTo>
                  <a:cubicBezTo>
                    <a:pt x="168" y="0"/>
                    <a:pt x="0" y="195"/>
                    <a:pt x="0" y="502"/>
                  </a:cubicBezTo>
                  <a:cubicBezTo>
                    <a:pt x="0" y="865"/>
                    <a:pt x="252" y="1311"/>
                    <a:pt x="586" y="1507"/>
                  </a:cubicBezTo>
                  <a:cubicBezTo>
                    <a:pt x="670" y="1562"/>
                    <a:pt x="782" y="1590"/>
                    <a:pt x="865" y="1590"/>
                  </a:cubicBezTo>
                  <a:cubicBezTo>
                    <a:pt x="1116" y="1590"/>
                    <a:pt x="1284" y="1395"/>
                    <a:pt x="1284" y="1088"/>
                  </a:cubicBezTo>
                  <a:cubicBezTo>
                    <a:pt x="1284" y="725"/>
                    <a:pt x="1033" y="279"/>
                    <a:pt x="698" y="84"/>
                  </a:cubicBezTo>
                  <a:cubicBezTo>
                    <a:pt x="586" y="28"/>
                    <a:pt x="503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1515625" y="1038850"/>
              <a:ext cx="122800" cy="157600"/>
            </a:xfrm>
            <a:custGeom>
              <a:avLst/>
              <a:gdLst/>
              <a:ahLst/>
              <a:cxnLst/>
              <a:rect l="l" t="t" r="r" b="b"/>
              <a:pathLst>
                <a:path w="4912" h="6304" extrusionOk="0">
                  <a:moveTo>
                    <a:pt x="1356" y="0"/>
                  </a:moveTo>
                  <a:cubicBezTo>
                    <a:pt x="549" y="0"/>
                    <a:pt x="1" y="640"/>
                    <a:pt x="1" y="1729"/>
                  </a:cubicBezTo>
                  <a:cubicBezTo>
                    <a:pt x="1" y="3291"/>
                    <a:pt x="1089" y="5188"/>
                    <a:pt x="2456" y="5970"/>
                  </a:cubicBezTo>
                  <a:cubicBezTo>
                    <a:pt x="2845" y="6196"/>
                    <a:pt x="3215" y="6303"/>
                    <a:pt x="3544" y="6303"/>
                  </a:cubicBezTo>
                  <a:cubicBezTo>
                    <a:pt x="4349" y="6303"/>
                    <a:pt x="4911" y="5664"/>
                    <a:pt x="4911" y="4575"/>
                  </a:cubicBezTo>
                  <a:cubicBezTo>
                    <a:pt x="4911" y="3012"/>
                    <a:pt x="3795" y="1115"/>
                    <a:pt x="2456" y="334"/>
                  </a:cubicBezTo>
                  <a:cubicBezTo>
                    <a:pt x="2059" y="107"/>
                    <a:pt x="1686" y="0"/>
                    <a:pt x="1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1511450" y="1033975"/>
              <a:ext cx="130450" cy="167325"/>
            </a:xfrm>
            <a:custGeom>
              <a:avLst/>
              <a:gdLst/>
              <a:ahLst/>
              <a:cxnLst/>
              <a:rect l="l" t="t" r="r" b="b"/>
              <a:pathLst>
                <a:path w="5218" h="6693" extrusionOk="0">
                  <a:moveTo>
                    <a:pt x="1586" y="385"/>
                  </a:moveTo>
                  <a:cubicBezTo>
                    <a:pt x="1897" y="385"/>
                    <a:pt x="2250" y="485"/>
                    <a:pt x="2623" y="696"/>
                  </a:cubicBezTo>
                  <a:cubicBezTo>
                    <a:pt x="3879" y="1450"/>
                    <a:pt x="4911" y="3207"/>
                    <a:pt x="4911" y="4686"/>
                  </a:cubicBezTo>
                  <a:cubicBezTo>
                    <a:pt x="4911" y="5714"/>
                    <a:pt x="4392" y="6308"/>
                    <a:pt x="3643" y="6308"/>
                  </a:cubicBezTo>
                  <a:cubicBezTo>
                    <a:pt x="3335" y="6308"/>
                    <a:pt x="2988" y="6208"/>
                    <a:pt x="2623" y="5997"/>
                  </a:cubicBezTo>
                  <a:cubicBezTo>
                    <a:pt x="1340" y="5244"/>
                    <a:pt x="307" y="3486"/>
                    <a:pt x="307" y="2008"/>
                  </a:cubicBezTo>
                  <a:cubicBezTo>
                    <a:pt x="307" y="979"/>
                    <a:pt x="826" y="385"/>
                    <a:pt x="1586" y="385"/>
                  </a:cubicBezTo>
                  <a:close/>
                  <a:moveTo>
                    <a:pt x="1443" y="1"/>
                  </a:moveTo>
                  <a:cubicBezTo>
                    <a:pt x="587" y="1"/>
                    <a:pt x="1" y="676"/>
                    <a:pt x="1" y="1840"/>
                  </a:cubicBezTo>
                  <a:cubicBezTo>
                    <a:pt x="1" y="3486"/>
                    <a:pt x="1172" y="5495"/>
                    <a:pt x="2623" y="6332"/>
                  </a:cubicBezTo>
                  <a:cubicBezTo>
                    <a:pt x="3040" y="6577"/>
                    <a:pt x="3435" y="6693"/>
                    <a:pt x="3785" y="6693"/>
                  </a:cubicBezTo>
                  <a:cubicBezTo>
                    <a:pt x="4632" y="6693"/>
                    <a:pt x="5218" y="6017"/>
                    <a:pt x="5218" y="4853"/>
                  </a:cubicBezTo>
                  <a:cubicBezTo>
                    <a:pt x="5218" y="3207"/>
                    <a:pt x="4046" y="1199"/>
                    <a:pt x="2623" y="362"/>
                  </a:cubicBezTo>
                  <a:cubicBezTo>
                    <a:pt x="2198" y="116"/>
                    <a:pt x="1797" y="1"/>
                    <a:pt x="1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1526800" y="1053600"/>
              <a:ext cx="99750" cy="128075"/>
            </a:xfrm>
            <a:custGeom>
              <a:avLst/>
              <a:gdLst/>
              <a:ahLst/>
              <a:cxnLst/>
              <a:rect l="l" t="t" r="r" b="b"/>
              <a:pathLst>
                <a:path w="3990" h="5123" extrusionOk="0">
                  <a:moveTo>
                    <a:pt x="1111" y="1"/>
                  </a:moveTo>
                  <a:cubicBezTo>
                    <a:pt x="451" y="1"/>
                    <a:pt x="0" y="526"/>
                    <a:pt x="0" y="1418"/>
                  </a:cubicBezTo>
                  <a:cubicBezTo>
                    <a:pt x="0" y="2673"/>
                    <a:pt x="893" y="4208"/>
                    <a:pt x="2009" y="4849"/>
                  </a:cubicBezTo>
                  <a:cubicBezTo>
                    <a:pt x="2324" y="5035"/>
                    <a:pt x="2623" y="5123"/>
                    <a:pt x="2889" y="5123"/>
                  </a:cubicBezTo>
                  <a:cubicBezTo>
                    <a:pt x="3540" y="5123"/>
                    <a:pt x="3990" y="4597"/>
                    <a:pt x="3990" y="3706"/>
                  </a:cubicBezTo>
                  <a:cubicBezTo>
                    <a:pt x="3990" y="2450"/>
                    <a:pt x="3097" y="916"/>
                    <a:pt x="2009" y="274"/>
                  </a:cubicBezTo>
                  <a:cubicBezTo>
                    <a:pt x="1686" y="88"/>
                    <a:pt x="1381" y="1"/>
                    <a:pt x="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4"/>
            <p:cNvSpPr/>
            <p:nvPr/>
          </p:nvSpPr>
          <p:spPr>
            <a:xfrm>
              <a:off x="1546325" y="1078525"/>
              <a:ext cx="61400" cy="78250"/>
            </a:xfrm>
            <a:custGeom>
              <a:avLst/>
              <a:gdLst/>
              <a:ahLst/>
              <a:cxnLst/>
              <a:rect l="l" t="t" r="r" b="b"/>
              <a:pathLst>
                <a:path w="2456" h="3130" extrusionOk="0">
                  <a:moveTo>
                    <a:pt x="678" y="0"/>
                  </a:moveTo>
                  <a:cubicBezTo>
                    <a:pt x="279" y="0"/>
                    <a:pt x="1" y="316"/>
                    <a:pt x="1" y="867"/>
                  </a:cubicBezTo>
                  <a:cubicBezTo>
                    <a:pt x="1" y="1621"/>
                    <a:pt x="559" y="2569"/>
                    <a:pt x="1228" y="2960"/>
                  </a:cubicBezTo>
                  <a:cubicBezTo>
                    <a:pt x="1425" y="3074"/>
                    <a:pt x="1612" y="3129"/>
                    <a:pt x="1778" y="3129"/>
                  </a:cubicBezTo>
                  <a:cubicBezTo>
                    <a:pt x="2177" y="3129"/>
                    <a:pt x="2456" y="2814"/>
                    <a:pt x="2456" y="2262"/>
                  </a:cubicBezTo>
                  <a:cubicBezTo>
                    <a:pt x="2456" y="1481"/>
                    <a:pt x="1898" y="560"/>
                    <a:pt x="1228" y="170"/>
                  </a:cubicBezTo>
                  <a:cubicBezTo>
                    <a:pt x="1031" y="55"/>
                    <a:pt x="844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4"/>
            <p:cNvSpPr/>
            <p:nvPr/>
          </p:nvSpPr>
          <p:spPr>
            <a:xfrm>
              <a:off x="1557475" y="1093000"/>
              <a:ext cx="38400" cy="49025"/>
            </a:xfrm>
            <a:custGeom>
              <a:avLst/>
              <a:gdLst/>
              <a:ahLst/>
              <a:cxnLst/>
              <a:rect l="l" t="t" r="r" b="b"/>
              <a:pathLst>
                <a:path w="1536" h="1961" extrusionOk="0">
                  <a:moveTo>
                    <a:pt x="451" y="1"/>
                  </a:moveTo>
                  <a:cubicBezTo>
                    <a:pt x="189" y="1"/>
                    <a:pt x="1" y="198"/>
                    <a:pt x="1" y="539"/>
                  </a:cubicBezTo>
                  <a:cubicBezTo>
                    <a:pt x="1" y="1042"/>
                    <a:pt x="364" y="1627"/>
                    <a:pt x="782" y="1851"/>
                  </a:cubicBezTo>
                  <a:cubicBezTo>
                    <a:pt x="907" y="1925"/>
                    <a:pt x="1024" y="1961"/>
                    <a:pt x="1127" y="1961"/>
                  </a:cubicBezTo>
                  <a:cubicBezTo>
                    <a:pt x="1370" y="1961"/>
                    <a:pt x="1535" y="1765"/>
                    <a:pt x="1535" y="1432"/>
                  </a:cubicBezTo>
                  <a:cubicBezTo>
                    <a:pt x="1535" y="930"/>
                    <a:pt x="1201" y="344"/>
                    <a:pt x="782" y="93"/>
                  </a:cubicBezTo>
                  <a:cubicBezTo>
                    <a:pt x="665" y="31"/>
                    <a:pt x="552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4"/>
            <p:cNvSpPr/>
            <p:nvPr/>
          </p:nvSpPr>
          <p:spPr>
            <a:xfrm>
              <a:off x="1553300" y="1088325"/>
              <a:ext cx="47450" cy="58625"/>
            </a:xfrm>
            <a:custGeom>
              <a:avLst/>
              <a:gdLst/>
              <a:ahLst/>
              <a:cxnLst/>
              <a:rect l="l" t="t" r="r" b="b"/>
              <a:pathLst>
                <a:path w="1898" h="2345" extrusionOk="0">
                  <a:moveTo>
                    <a:pt x="614" y="364"/>
                  </a:moveTo>
                  <a:cubicBezTo>
                    <a:pt x="670" y="364"/>
                    <a:pt x="754" y="392"/>
                    <a:pt x="865" y="447"/>
                  </a:cubicBezTo>
                  <a:cubicBezTo>
                    <a:pt x="1228" y="671"/>
                    <a:pt x="1535" y="1201"/>
                    <a:pt x="1535" y="1619"/>
                  </a:cubicBezTo>
                  <a:cubicBezTo>
                    <a:pt x="1535" y="1731"/>
                    <a:pt x="1507" y="1982"/>
                    <a:pt x="1284" y="1982"/>
                  </a:cubicBezTo>
                  <a:cubicBezTo>
                    <a:pt x="1228" y="1982"/>
                    <a:pt x="1116" y="1954"/>
                    <a:pt x="1033" y="1898"/>
                  </a:cubicBezTo>
                  <a:cubicBezTo>
                    <a:pt x="670" y="1675"/>
                    <a:pt x="363" y="1145"/>
                    <a:pt x="363" y="726"/>
                  </a:cubicBezTo>
                  <a:cubicBezTo>
                    <a:pt x="363" y="615"/>
                    <a:pt x="391" y="364"/>
                    <a:pt x="614" y="364"/>
                  </a:cubicBezTo>
                  <a:close/>
                  <a:moveTo>
                    <a:pt x="614" y="1"/>
                  </a:moveTo>
                  <a:cubicBezTo>
                    <a:pt x="252" y="1"/>
                    <a:pt x="1" y="308"/>
                    <a:pt x="1" y="726"/>
                  </a:cubicBezTo>
                  <a:cubicBezTo>
                    <a:pt x="1" y="1284"/>
                    <a:pt x="391" y="1926"/>
                    <a:pt x="865" y="2205"/>
                  </a:cubicBezTo>
                  <a:cubicBezTo>
                    <a:pt x="1005" y="2289"/>
                    <a:pt x="1144" y="2345"/>
                    <a:pt x="1284" y="2345"/>
                  </a:cubicBezTo>
                  <a:cubicBezTo>
                    <a:pt x="1647" y="2345"/>
                    <a:pt x="1898" y="2038"/>
                    <a:pt x="1898" y="1619"/>
                  </a:cubicBezTo>
                  <a:cubicBezTo>
                    <a:pt x="1898" y="1061"/>
                    <a:pt x="1507" y="419"/>
                    <a:pt x="1033" y="140"/>
                  </a:cubicBezTo>
                  <a:cubicBezTo>
                    <a:pt x="893" y="57"/>
                    <a:pt x="754" y="1"/>
                    <a:pt x="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4"/>
            <p:cNvSpPr/>
            <p:nvPr/>
          </p:nvSpPr>
          <p:spPr>
            <a:xfrm>
              <a:off x="1489825" y="602900"/>
              <a:ext cx="184175" cy="106725"/>
            </a:xfrm>
            <a:custGeom>
              <a:avLst/>
              <a:gdLst/>
              <a:ahLst/>
              <a:cxnLst/>
              <a:rect l="l" t="t" r="r" b="b"/>
              <a:pathLst>
                <a:path w="7367" h="4269" extrusionOk="0">
                  <a:moveTo>
                    <a:pt x="419" y="0"/>
                  </a:moveTo>
                  <a:lnTo>
                    <a:pt x="1" y="223"/>
                  </a:lnTo>
                  <a:lnTo>
                    <a:pt x="6948" y="4269"/>
                  </a:lnTo>
                  <a:lnTo>
                    <a:pt x="7366" y="4018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4"/>
            <p:cNvSpPr/>
            <p:nvPr/>
          </p:nvSpPr>
          <p:spPr>
            <a:xfrm>
              <a:off x="1662800" y="703325"/>
              <a:ext cx="11200" cy="583825"/>
            </a:xfrm>
            <a:custGeom>
              <a:avLst/>
              <a:gdLst/>
              <a:ahLst/>
              <a:cxnLst/>
              <a:rect l="l" t="t" r="r" b="b"/>
              <a:pathLst>
                <a:path w="448" h="23353" extrusionOk="0">
                  <a:moveTo>
                    <a:pt x="447" y="1"/>
                  </a:moveTo>
                  <a:lnTo>
                    <a:pt x="29" y="252"/>
                  </a:lnTo>
                  <a:lnTo>
                    <a:pt x="1" y="23352"/>
                  </a:lnTo>
                  <a:lnTo>
                    <a:pt x="447" y="23101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4"/>
            <p:cNvSpPr/>
            <p:nvPr/>
          </p:nvSpPr>
          <p:spPr>
            <a:xfrm>
              <a:off x="2045025" y="1380150"/>
              <a:ext cx="71850" cy="142050"/>
            </a:xfrm>
            <a:custGeom>
              <a:avLst/>
              <a:gdLst/>
              <a:ahLst/>
              <a:cxnLst/>
              <a:rect l="l" t="t" r="r" b="b"/>
              <a:pathLst>
                <a:path w="2874" h="5682" extrusionOk="0">
                  <a:moveTo>
                    <a:pt x="1413" y="0"/>
                  </a:moveTo>
                  <a:cubicBezTo>
                    <a:pt x="1052" y="0"/>
                    <a:pt x="692" y="77"/>
                    <a:pt x="419" y="241"/>
                  </a:cubicBezTo>
                  <a:cubicBezTo>
                    <a:pt x="335" y="297"/>
                    <a:pt x="279" y="325"/>
                    <a:pt x="224" y="380"/>
                  </a:cubicBezTo>
                  <a:lnTo>
                    <a:pt x="0" y="297"/>
                  </a:lnTo>
                  <a:lnTo>
                    <a:pt x="0" y="4816"/>
                  </a:lnTo>
                  <a:cubicBezTo>
                    <a:pt x="0" y="5040"/>
                    <a:pt x="140" y="5263"/>
                    <a:pt x="419" y="5430"/>
                  </a:cubicBezTo>
                  <a:cubicBezTo>
                    <a:pt x="698" y="5598"/>
                    <a:pt x="1068" y="5681"/>
                    <a:pt x="1437" y="5681"/>
                  </a:cubicBezTo>
                  <a:cubicBezTo>
                    <a:pt x="1807" y="5681"/>
                    <a:pt x="2177" y="5598"/>
                    <a:pt x="2455" y="5430"/>
                  </a:cubicBezTo>
                  <a:cubicBezTo>
                    <a:pt x="2734" y="5291"/>
                    <a:pt x="2874" y="5067"/>
                    <a:pt x="2874" y="4872"/>
                  </a:cubicBezTo>
                  <a:lnTo>
                    <a:pt x="2874" y="4844"/>
                  </a:lnTo>
                  <a:lnTo>
                    <a:pt x="2874" y="297"/>
                  </a:lnTo>
                  <a:lnTo>
                    <a:pt x="2623" y="352"/>
                  </a:lnTo>
                  <a:cubicBezTo>
                    <a:pt x="2567" y="325"/>
                    <a:pt x="2511" y="269"/>
                    <a:pt x="2455" y="241"/>
                  </a:cubicBezTo>
                  <a:cubicBezTo>
                    <a:pt x="2170" y="84"/>
                    <a:pt x="1791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4"/>
            <p:cNvSpPr/>
            <p:nvPr/>
          </p:nvSpPr>
          <p:spPr>
            <a:xfrm>
              <a:off x="2041525" y="1367325"/>
              <a:ext cx="78850" cy="41350"/>
            </a:xfrm>
            <a:custGeom>
              <a:avLst/>
              <a:gdLst/>
              <a:ahLst/>
              <a:cxnLst/>
              <a:rect l="l" t="t" r="r" b="b"/>
              <a:pathLst>
                <a:path w="3154" h="1654" extrusionOk="0">
                  <a:moveTo>
                    <a:pt x="1577" y="1"/>
                  </a:moveTo>
                  <a:cubicBezTo>
                    <a:pt x="1208" y="1"/>
                    <a:pt x="838" y="84"/>
                    <a:pt x="559" y="252"/>
                  </a:cubicBezTo>
                  <a:cubicBezTo>
                    <a:pt x="1" y="559"/>
                    <a:pt x="1" y="1089"/>
                    <a:pt x="559" y="1423"/>
                  </a:cubicBezTo>
                  <a:cubicBezTo>
                    <a:pt x="838" y="1577"/>
                    <a:pt x="1208" y="1654"/>
                    <a:pt x="1577" y="1654"/>
                  </a:cubicBezTo>
                  <a:cubicBezTo>
                    <a:pt x="1947" y="1654"/>
                    <a:pt x="2317" y="1577"/>
                    <a:pt x="2595" y="1423"/>
                  </a:cubicBezTo>
                  <a:cubicBezTo>
                    <a:pt x="3153" y="1089"/>
                    <a:pt x="3153" y="559"/>
                    <a:pt x="2595" y="252"/>
                  </a:cubicBezTo>
                  <a:cubicBezTo>
                    <a:pt x="2317" y="84"/>
                    <a:pt x="1947" y="1"/>
                    <a:pt x="1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4"/>
            <p:cNvSpPr/>
            <p:nvPr/>
          </p:nvSpPr>
          <p:spPr>
            <a:xfrm>
              <a:off x="2357500" y="1205525"/>
              <a:ext cx="71850" cy="141775"/>
            </a:xfrm>
            <a:custGeom>
              <a:avLst/>
              <a:gdLst/>
              <a:ahLst/>
              <a:cxnLst/>
              <a:rect l="l" t="t" r="r" b="b"/>
              <a:pathLst>
                <a:path w="2874" h="5671" extrusionOk="0">
                  <a:moveTo>
                    <a:pt x="1427" y="0"/>
                  </a:moveTo>
                  <a:cubicBezTo>
                    <a:pt x="1060" y="0"/>
                    <a:pt x="698" y="84"/>
                    <a:pt x="419" y="251"/>
                  </a:cubicBezTo>
                  <a:cubicBezTo>
                    <a:pt x="335" y="279"/>
                    <a:pt x="251" y="335"/>
                    <a:pt x="195" y="391"/>
                  </a:cubicBezTo>
                  <a:lnTo>
                    <a:pt x="0" y="279"/>
                  </a:lnTo>
                  <a:lnTo>
                    <a:pt x="0" y="4827"/>
                  </a:lnTo>
                  <a:cubicBezTo>
                    <a:pt x="0" y="5050"/>
                    <a:pt x="140" y="5273"/>
                    <a:pt x="419" y="5440"/>
                  </a:cubicBezTo>
                  <a:cubicBezTo>
                    <a:pt x="698" y="5594"/>
                    <a:pt x="1067" y="5671"/>
                    <a:pt x="1437" y="5671"/>
                  </a:cubicBezTo>
                  <a:cubicBezTo>
                    <a:pt x="1807" y="5671"/>
                    <a:pt x="2176" y="5594"/>
                    <a:pt x="2455" y="5440"/>
                  </a:cubicBezTo>
                  <a:cubicBezTo>
                    <a:pt x="2706" y="5273"/>
                    <a:pt x="2846" y="5078"/>
                    <a:pt x="2874" y="4882"/>
                  </a:cubicBezTo>
                  <a:lnTo>
                    <a:pt x="2874" y="4854"/>
                  </a:lnTo>
                  <a:lnTo>
                    <a:pt x="2874" y="307"/>
                  </a:lnTo>
                  <a:lnTo>
                    <a:pt x="2595" y="363"/>
                  </a:lnTo>
                  <a:cubicBezTo>
                    <a:pt x="2567" y="307"/>
                    <a:pt x="2511" y="279"/>
                    <a:pt x="2455" y="251"/>
                  </a:cubicBezTo>
                  <a:cubicBezTo>
                    <a:pt x="2162" y="84"/>
                    <a:pt x="1793" y="0"/>
                    <a:pt x="1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4"/>
            <p:cNvSpPr/>
            <p:nvPr/>
          </p:nvSpPr>
          <p:spPr>
            <a:xfrm>
              <a:off x="2354000" y="1192775"/>
              <a:ext cx="78850" cy="41450"/>
            </a:xfrm>
            <a:custGeom>
              <a:avLst/>
              <a:gdLst/>
              <a:ahLst/>
              <a:cxnLst/>
              <a:rect l="l" t="t" r="r" b="b"/>
              <a:pathLst>
                <a:path w="3154" h="1658" extrusionOk="0">
                  <a:moveTo>
                    <a:pt x="1567" y="1"/>
                  </a:moveTo>
                  <a:cubicBezTo>
                    <a:pt x="1200" y="1"/>
                    <a:pt x="838" y="78"/>
                    <a:pt x="559" y="231"/>
                  </a:cubicBezTo>
                  <a:cubicBezTo>
                    <a:pt x="1" y="566"/>
                    <a:pt x="1" y="1096"/>
                    <a:pt x="559" y="1403"/>
                  </a:cubicBezTo>
                  <a:cubicBezTo>
                    <a:pt x="844" y="1574"/>
                    <a:pt x="1223" y="1657"/>
                    <a:pt x="1601" y="1657"/>
                  </a:cubicBezTo>
                  <a:cubicBezTo>
                    <a:pt x="1963" y="1657"/>
                    <a:pt x="2322" y="1581"/>
                    <a:pt x="2595" y="1431"/>
                  </a:cubicBezTo>
                  <a:cubicBezTo>
                    <a:pt x="3153" y="1096"/>
                    <a:pt x="3153" y="566"/>
                    <a:pt x="2595" y="231"/>
                  </a:cubicBezTo>
                  <a:cubicBezTo>
                    <a:pt x="2302" y="78"/>
                    <a:pt x="1933" y="1"/>
                    <a:pt x="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4"/>
            <p:cNvSpPr/>
            <p:nvPr/>
          </p:nvSpPr>
          <p:spPr>
            <a:xfrm>
              <a:off x="1684425" y="1169950"/>
              <a:ext cx="71875" cy="141700"/>
            </a:xfrm>
            <a:custGeom>
              <a:avLst/>
              <a:gdLst/>
              <a:ahLst/>
              <a:cxnLst/>
              <a:rect l="l" t="t" r="r" b="b"/>
              <a:pathLst>
                <a:path w="2875" h="5668" extrusionOk="0">
                  <a:moveTo>
                    <a:pt x="1437" y="0"/>
                  </a:moveTo>
                  <a:cubicBezTo>
                    <a:pt x="1068" y="0"/>
                    <a:pt x="698" y="84"/>
                    <a:pt x="419" y="251"/>
                  </a:cubicBezTo>
                  <a:cubicBezTo>
                    <a:pt x="335" y="279"/>
                    <a:pt x="280" y="335"/>
                    <a:pt x="224" y="391"/>
                  </a:cubicBezTo>
                  <a:lnTo>
                    <a:pt x="1" y="279"/>
                  </a:lnTo>
                  <a:lnTo>
                    <a:pt x="1" y="4827"/>
                  </a:lnTo>
                  <a:cubicBezTo>
                    <a:pt x="1" y="5050"/>
                    <a:pt x="140" y="5273"/>
                    <a:pt x="419" y="5413"/>
                  </a:cubicBezTo>
                  <a:cubicBezTo>
                    <a:pt x="718" y="5584"/>
                    <a:pt x="1098" y="5667"/>
                    <a:pt x="1472" y="5667"/>
                  </a:cubicBezTo>
                  <a:cubicBezTo>
                    <a:pt x="1830" y="5667"/>
                    <a:pt x="2183" y="5591"/>
                    <a:pt x="2456" y="5440"/>
                  </a:cubicBezTo>
                  <a:cubicBezTo>
                    <a:pt x="2735" y="5273"/>
                    <a:pt x="2874" y="5078"/>
                    <a:pt x="2874" y="4883"/>
                  </a:cubicBezTo>
                  <a:lnTo>
                    <a:pt x="2874" y="4855"/>
                  </a:lnTo>
                  <a:lnTo>
                    <a:pt x="2874" y="307"/>
                  </a:lnTo>
                  <a:lnTo>
                    <a:pt x="2623" y="363"/>
                  </a:lnTo>
                  <a:cubicBezTo>
                    <a:pt x="2567" y="307"/>
                    <a:pt x="2511" y="279"/>
                    <a:pt x="2456" y="251"/>
                  </a:cubicBezTo>
                  <a:cubicBezTo>
                    <a:pt x="2177" y="84"/>
                    <a:pt x="1807" y="0"/>
                    <a:pt x="1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4"/>
            <p:cNvSpPr/>
            <p:nvPr/>
          </p:nvSpPr>
          <p:spPr>
            <a:xfrm>
              <a:off x="1680950" y="1157225"/>
              <a:ext cx="78825" cy="41350"/>
            </a:xfrm>
            <a:custGeom>
              <a:avLst/>
              <a:gdLst/>
              <a:ahLst/>
              <a:cxnLst/>
              <a:rect l="l" t="t" r="r" b="b"/>
              <a:pathLst>
                <a:path w="3153" h="1654" extrusionOk="0">
                  <a:moveTo>
                    <a:pt x="1576" y="0"/>
                  </a:moveTo>
                  <a:cubicBezTo>
                    <a:pt x="1207" y="0"/>
                    <a:pt x="837" y="77"/>
                    <a:pt x="558" y="230"/>
                  </a:cubicBezTo>
                  <a:cubicBezTo>
                    <a:pt x="0" y="565"/>
                    <a:pt x="0" y="1095"/>
                    <a:pt x="558" y="1402"/>
                  </a:cubicBezTo>
                  <a:cubicBezTo>
                    <a:pt x="851" y="1569"/>
                    <a:pt x="1221" y="1653"/>
                    <a:pt x="1587" y="1653"/>
                  </a:cubicBezTo>
                  <a:cubicBezTo>
                    <a:pt x="1953" y="1653"/>
                    <a:pt x="2316" y="1569"/>
                    <a:pt x="2595" y="1402"/>
                  </a:cubicBezTo>
                  <a:cubicBezTo>
                    <a:pt x="3153" y="1095"/>
                    <a:pt x="3153" y="565"/>
                    <a:pt x="2595" y="230"/>
                  </a:cubicBezTo>
                  <a:cubicBezTo>
                    <a:pt x="2316" y="77"/>
                    <a:pt x="1946" y="0"/>
                    <a:pt x="1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4"/>
            <p:cNvSpPr/>
            <p:nvPr/>
          </p:nvSpPr>
          <p:spPr>
            <a:xfrm>
              <a:off x="1668375" y="1032550"/>
              <a:ext cx="420625" cy="454075"/>
            </a:xfrm>
            <a:custGeom>
              <a:avLst/>
              <a:gdLst/>
              <a:ahLst/>
              <a:cxnLst/>
              <a:rect l="l" t="t" r="r" b="b"/>
              <a:pathLst>
                <a:path w="16825" h="18163" extrusionOk="0">
                  <a:moveTo>
                    <a:pt x="1" y="0"/>
                  </a:moveTo>
                  <a:lnTo>
                    <a:pt x="1" y="8453"/>
                  </a:lnTo>
                  <a:lnTo>
                    <a:pt x="16824" y="18162"/>
                  </a:lnTo>
                  <a:lnTo>
                    <a:pt x="16824" y="97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4"/>
            <p:cNvSpPr/>
            <p:nvPr/>
          </p:nvSpPr>
          <p:spPr>
            <a:xfrm>
              <a:off x="1668375" y="826075"/>
              <a:ext cx="781200" cy="449200"/>
            </a:xfrm>
            <a:custGeom>
              <a:avLst/>
              <a:gdLst/>
              <a:ahLst/>
              <a:cxnLst/>
              <a:rect l="l" t="t" r="r" b="b"/>
              <a:pathLst>
                <a:path w="31248" h="17968" extrusionOk="0">
                  <a:moveTo>
                    <a:pt x="14453" y="1"/>
                  </a:moveTo>
                  <a:lnTo>
                    <a:pt x="1" y="8259"/>
                  </a:lnTo>
                  <a:lnTo>
                    <a:pt x="16824" y="17968"/>
                  </a:lnTo>
                  <a:lnTo>
                    <a:pt x="31248" y="9710"/>
                  </a:lnTo>
                  <a:lnTo>
                    <a:pt x="144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4"/>
            <p:cNvSpPr/>
            <p:nvPr/>
          </p:nvSpPr>
          <p:spPr>
            <a:xfrm>
              <a:off x="2088975" y="1068800"/>
              <a:ext cx="360600" cy="419225"/>
            </a:xfrm>
            <a:custGeom>
              <a:avLst/>
              <a:gdLst/>
              <a:ahLst/>
              <a:cxnLst/>
              <a:rect l="l" t="t" r="r" b="b"/>
              <a:pathLst>
                <a:path w="14424" h="16769" extrusionOk="0">
                  <a:moveTo>
                    <a:pt x="14424" y="1"/>
                  </a:moveTo>
                  <a:lnTo>
                    <a:pt x="0" y="8259"/>
                  </a:lnTo>
                  <a:lnTo>
                    <a:pt x="0" y="16768"/>
                  </a:lnTo>
                  <a:lnTo>
                    <a:pt x="28" y="16740"/>
                  </a:lnTo>
                  <a:lnTo>
                    <a:pt x="14424" y="8426"/>
                  </a:lnTo>
                  <a:lnTo>
                    <a:pt x="14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4"/>
            <p:cNvSpPr/>
            <p:nvPr/>
          </p:nvSpPr>
          <p:spPr>
            <a:xfrm>
              <a:off x="2088975" y="1279450"/>
              <a:ext cx="360600" cy="225300"/>
            </a:xfrm>
            <a:custGeom>
              <a:avLst/>
              <a:gdLst/>
              <a:ahLst/>
              <a:cxnLst/>
              <a:rect l="l" t="t" r="r" b="b"/>
              <a:pathLst>
                <a:path w="14424" h="9012" extrusionOk="0">
                  <a:moveTo>
                    <a:pt x="14424" y="0"/>
                  </a:moveTo>
                  <a:lnTo>
                    <a:pt x="28" y="8314"/>
                  </a:lnTo>
                  <a:lnTo>
                    <a:pt x="0" y="8342"/>
                  </a:lnTo>
                  <a:lnTo>
                    <a:pt x="0" y="9012"/>
                  </a:lnTo>
                  <a:lnTo>
                    <a:pt x="14424" y="754"/>
                  </a:lnTo>
                  <a:lnTo>
                    <a:pt x="14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4"/>
            <p:cNvSpPr/>
            <p:nvPr/>
          </p:nvSpPr>
          <p:spPr>
            <a:xfrm>
              <a:off x="1668375" y="1243875"/>
              <a:ext cx="420625" cy="260875"/>
            </a:xfrm>
            <a:custGeom>
              <a:avLst/>
              <a:gdLst/>
              <a:ahLst/>
              <a:cxnLst/>
              <a:rect l="l" t="t" r="r" b="b"/>
              <a:pathLst>
                <a:path w="16825" h="10435" extrusionOk="0">
                  <a:moveTo>
                    <a:pt x="1" y="0"/>
                  </a:moveTo>
                  <a:lnTo>
                    <a:pt x="1" y="726"/>
                  </a:lnTo>
                  <a:lnTo>
                    <a:pt x="16824" y="10435"/>
                  </a:lnTo>
                  <a:lnTo>
                    <a:pt x="16824" y="97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4"/>
            <p:cNvSpPr/>
            <p:nvPr/>
          </p:nvSpPr>
          <p:spPr>
            <a:xfrm>
              <a:off x="1880425" y="1211800"/>
              <a:ext cx="57200" cy="71850"/>
            </a:xfrm>
            <a:custGeom>
              <a:avLst/>
              <a:gdLst/>
              <a:ahLst/>
              <a:cxnLst/>
              <a:rect l="l" t="t" r="r" b="b"/>
              <a:pathLst>
                <a:path w="2288" h="2874" extrusionOk="0">
                  <a:moveTo>
                    <a:pt x="698" y="0"/>
                  </a:moveTo>
                  <a:lnTo>
                    <a:pt x="698" y="28"/>
                  </a:lnTo>
                  <a:lnTo>
                    <a:pt x="614" y="28"/>
                  </a:lnTo>
                  <a:lnTo>
                    <a:pt x="614" y="56"/>
                  </a:lnTo>
                  <a:lnTo>
                    <a:pt x="586" y="56"/>
                  </a:lnTo>
                  <a:lnTo>
                    <a:pt x="558" y="84"/>
                  </a:lnTo>
                  <a:lnTo>
                    <a:pt x="530" y="84"/>
                  </a:lnTo>
                  <a:lnTo>
                    <a:pt x="0" y="391"/>
                  </a:lnTo>
                  <a:lnTo>
                    <a:pt x="56" y="363"/>
                  </a:lnTo>
                  <a:lnTo>
                    <a:pt x="84" y="363"/>
                  </a:lnTo>
                  <a:lnTo>
                    <a:pt x="140" y="335"/>
                  </a:lnTo>
                  <a:lnTo>
                    <a:pt x="391" y="335"/>
                  </a:lnTo>
                  <a:lnTo>
                    <a:pt x="419" y="363"/>
                  </a:lnTo>
                  <a:lnTo>
                    <a:pt x="474" y="363"/>
                  </a:lnTo>
                  <a:lnTo>
                    <a:pt x="558" y="391"/>
                  </a:lnTo>
                  <a:lnTo>
                    <a:pt x="586" y="391"/>
                  </a:lnTo>
                  <a:cubicBezTo>
                    <a:pt x="642" y="419"/>
                    <a:pt x="670" y="447"/>
                    <a:pt x="726" y="474"/>
                  </a:cubicBezTo>
                  <a:cubicBezTo>
                    <a:pt x="781" y="502"/>
                    <a:pt x="837" y="558"/>
                    <a:pt x="921" y="586"/>
                  </a:cubicBezTo>
                  <a:lnTo>
                    <a:pt x="977" y="642"/>
                  </a:lnTo>
                  <a:cubicBezTo>
                    <a:pt x="1005" y="698"/>
                    <a:pt x="1060" y="725"/>
                    <a:pt x="1088" y="781"/>
                  </a:cubicBezTo>
                  <a:lnTo>
                    <a:pt x="1144" y="809"/>
                  </a:lnTo>
                  <a:cubicBezTo>
                    <a:pt x="1172" y="865"/>
                    <a:pt x="1228" y="921"/>
                    <a:pt x="1284" y="977"/>
                  </a:cubicBezTo>
                  <a:lnTo>
                    <a:pt x="1311" y="1004"/>
                  </a:lnTo>
                  <a:cubicBezTo>
                    <a:pt x="1339" y="1088"/>
                    <a:pt x="1395" y="1144"/>
                    <a:pt x="1451" y="1228"/>
                  </a:cubicBezTo>
                  <a:cubicBezTo>
                    <a:pt x="1479" y="1311"/>
                    <a:pt x="1535" y="1395"/>
                    <a:pt x="1563" y="1479"/>
                  </a:cubicBezTo>
                  <a:cubicBezTo>
                    <a:pt x="1618" y="1562"/>
                    <a:pt x="1646" y="1646"/>
                    <a:pt x="1646" y="1702"/>
                  </a:cubicBezTo>
                  <a:lnTo>
                    <a:pt x="1674" y="1730"/>
                  </a:lnTo>
                  <a:cubicBezTo>
                    <a:pt x="1702" y="1814"/>
                    <a:pt x="1702" y="1897"/>
                    <a:pt x="1730" y="1953"/>
                  </a:cubicBezTo>
                  <a:lnTo>
                    <a:pt x="1730" y="2009"/>
                  </a:lnTo>
                  <a:cubicBezTo>
                    <a:pt x="1730" y="2065"/>
                    <a:pt x="1758" y="2148"/>
                    <a:pt x="1758" y="2232"/>
                  </a:cubicBezTo>
                  <a:cubicBezTo>
                    <a:pt x="1758" y="2504"/>
                    <a:pt x="1670" y="2733"/>
                    <a:pt x="1514" y="2839"/>
                  </a:cubicBezTo>
                  <a:lnTo>
                    <a:pt x="1514" y="2839"/>
                  </a:lnTo>
                  <a:lnTo>
                    <a:pt x="2009" y="2567"/>
                  </a:lnTo>
                  <a:cubicBezTo>
                    <a:pt x="2176" y="2455"/>
                    <a:pt x="2288" y="2232"/>
                    <a:pt x="2288" y="1897"/>
                  </a:cubicBezTo>
                  <a:cubicBezTo>
                    <a:pt x="2288" y="1841"/>
                    <a:pt x="2288" y="1786"/>
                    <a:pt x="2288" y="1702"/>
                  </a:cubicBezTo>
                  <a:lnTo>
                    <a:pt x="2288" y="1674"/>
                  </a:lnTo>
                  <a:lnTo>
                    <a:pt x="2260" y="1646"/>
                  </a:lnTo>
                  <a:lnTo>
                    <a:pt x="2260" y="1562"/>
                  </a:lnTo>
                  <a:lnTo>
                    <a:pt x="2232" y="1451"/>
                  </a:lnTo>
                  <a:lnTo>
                    <a:pt x="2232" y="1423"/>
                  </a:lnTo>
                  <a:lnTo>
                    <a:pt x="2204" y="1395"/>
                  </a:lnTo>
                  <a:lnTo>
                    <a:pt x="2204" y="1339"/>
                  </a:lnTo>
                  <a:lnTo>
                    <a:pt x="2176" y="1256"/>
                  </a:lnTo>
                  <a:lnTo>
                    <a:pt x="2121" y="1144"/>
                  </a:lnTo>
                  <a:lnTo>
                    <a:pt x="2093" y="1060"/>
                  </a:lnTo>
                  <a:lnTo>
                    <a:pt x="2037" y="977"/>
                  </a:lnTo>
                  <a:lnTo>
                    <a:pt x="2009" y="893"/>
                  </a:lnTo>
                  <a:lnTo>
                    <a:pt x="1981" y="893"/>
                  </a:lnTo>
                  <a:lnTo>
                    <a:pt x="1925" y="809"/>
                  </a:lnTo>
                  <a:lnTo>
                    <a:pt x="1869" y="725"/>
                  </a:lnTo>
                  <a:lnTo>
                    <a:pt x="1842" y="670"/>
                  </a:lnTo>
                  <a:lnTo>
                    <a:pt x="1814" y="614"/>
                  </a:lnTo>
                  <a:lnTo>
                    <a:pt x="1730" y="530"/>
                  </a:lnTo>
                  <a:lnTo>
                    <a:pt x="1674" y="474"/>
                  </a:lnTo>
                  <a:lnTo>
                    <a:pt x="1646" y="447"/>
                  </a:lnTo>
                  <a:lnTo>
                    <a:pt x="1618" y="419"/>
                  </a:lnTo>
                  <a:lnTo>
                    <a:pt x="1535" y="335"/>
                  </a:lnTo>
                  <a:lnTo>
                    <a:pt x="1451" y="279"/>
                  </a:lnTo>
                  <a:cubicBezTo>
                    <a:pt x="1395" y="223"/>
                    <a:pt x="1339" y="168"/>
                    <a:pt x="1284" y="140"/>
                  </a:cubicBezTo>
                  <a:cubicBezTo>
                    <a:pt x="1228" y="112"/>
                    <a:pt x="1172" y="84"/>
                    <a:pt x="1144" y="84"/>
                  </a:cubicBezTo>
                  <a:lnTo>
                    <a:pt x="1116" y="84"/>
                  </a:lnTo>
                  <a:lnTo>
                    <a:pt x="1088" y="56"/>
                  </a:lnTo>
                  <a:lnTo>
                    <a:pt x="1032" y="28"/>
                  </a:lnTo>
                  <a:lnTo>
                    <a:pt x="949" y="28"/>
                  </a:lnTo>
                  <a:lnTo>
                    <a:pt x="921" y="0"/>
                  </a:lnTo>
                  <a:close/>
                  <a:moveTo>
                    <a:pt x="1514" y="2839"/>
                  </a:moveTo>
                  <a:lnTo>
                    <a:pt x="1451" y="2874"/>
                  </a:lnTo>
                  <a:cubicBezTo>
                    <a:pt x="1473" y="2864"/>
                    <a:pt x="1494" y="2853"/>
                    <a:pt x="1514" y="28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4"/>
            <p:cNvSpPr/>
            <p:nvPr/>
          </p:nvSpPr>
          <p:spPr>
            <a:xfrm>
              <a:off x="1872750" y="1220075"/>
              <a:ext cx="51625" cy="65750"/>
            </a:xfrm>
            <a:custGeom>
              <a:avLst/>
              <a:gdLst/>
              <a:ahLst/>
              <a:cxnLst/>
              <a:rect l="l" t="t" r="r" b="b"/>
              <a:pathLst>
                <a:path w="2065" h="2630" extrusionOk="0">
                  <a:moveTo>
                    <a:pt x="566" y="1"/>
                  </a:moveTo>
                  <a:cubicBezTo>
                    <a:pt x="225" y="1"/>
                    <a:pt x="0" y="274"/>
                    <a:pt x="0" y="729"/>
                  </a:cubicBezTo>
                  <a:cubicBezTo>
                    <a:pt x="0" y="1371"/>
                    <a:pt x="475" y="2152"/>
                    <a:pt x="1033" y="2487"/>
                  </a:cubicBezTo>
                  <a:cubicBezTo>
                    <a:pt x="1194" y="2584"/>
                    <a:pt x="1349" y="2629"/>
                    <a:pt x="1487" y="2629"/>
                  </a:cubicBezTo>
                  <a:cubicBezTo>
                    <a:pt x="1826" y="2629"/>
                    <a:pt x="2065" y="2357"/>
                    <a:pt x="2065" y="1901"/>
                  </a:cubicBezTo>
                  <a:cubicBezTo>
                    <a:pt x="2065" y="1259"/>
                    <a:pt x="1591" y="450"/>
                    <a:pt x="1033" y="143"/>
                  </a:cubicBezTo>
                  <a:cubicBezTo>
                    <a:pt x="863" y="46"/>
                    <a:pt x="70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4"/>
            <p:cNvSpPr/>
            <p:nvPr/>
          </p:nvSpPr>
          <p:spPr>
            <a:xfrm>
              <a:off x="1967600" y="1358950"/>
              <a:ext cx="26525" cy="32125"/>
            </a:xfrm>
            <a:custGeom>
              <a:avLst/>
              <a:gdLst/>
              <a:ahLst/>
              <a:cxnLst/>
              <a:rect l="l" t="t" r="r" b="b"/>
              <a:pathLst>
                <a:path w="1061" h="1285" extrusionOk="0">
                  <a:moveTo>
                    <a:pt x="28" y="140"/>
                  </a:moveTo>
                  <a:lnTo>
                    <a:pt x="1" y="168"/>
                  </a:lnTo>
                  <a:lnTo>
                    <a:pt x="51" y="140"/>
                  </a:lnTo>
                  <a:close/>
                  <a:moveTo>
                    <a:pt x="280" y="1"/>
                  </a:moveTo>
                  <a:lnTo>
                    <a:pt x="252" y="29"/>
                  </a:lnTo>
                  <a:lnTo>
                    <a:pt x="51" y="140"/>
                  </a:lnTo>
                  <a:lnTo>
                    <a:pt x="224" y="140"/>
                  </a:lnTo>
                  <a:lnTo>
                    <a:pt x="252" y="168"/>
                  </a:lnTo>
                  <a:lnTo>
                    <a:pt x="280" y="168"/>
                  </a:lnTo>
                  <a:lnTo>
                    <a:pt x="335" y="196"/>
                  </a:lnTo>
                  <a:lnTo>
                    <a:pt x="419" y="252"/>
                  </a:lnTo>
                  <a:lnTo>
                    <a:pt x="447" y="280"/>
                  </a:lnTo>
                  <a:lnTo>
                    <a:pt x="503" y="336"/>
                  </a:lnTo>
                  <a:lnTo>
                    <a:pt x="531" y="364"/>
                  </a:lnTo>
                  <a:lnTo>
                    <a:pt x="586" y="419"/>
                  </a:lnTo>
                  <a:lnTo>
                    <a:pt x="586" y="447"/>
                  </a:lnTo>
                  <a:lnTo>
                    <a:pt x="670" y="531"/>
                  </a:lnTo>
                  <a:lnTo>
                    <a:pt x="726" y="643"/>
                  </a:lnTo>
                  <a:lnTo>
                    <a:pt x="754" y="754"/>
                  </a:lnTo>
                  <a:lnTo>
                    <a:pt x="754" y="782"/>
                  </a:lnTo>
                  <a:lnTo>
                    <a:pt x="782" y="866"/>
                  </a:lnTo>
                  <a:lnTo>
                    <a:pt x="782" y="894"/>
                  </a:lnTo>
                  <a:lnTo>
                    <a:pt x="810" y="1005"/>
                  </a:lnTo>
                  <a:cubicBezTo>
                    <a:pt x="810" y="1145"/>
                    <a:pt x="754" y="1228"/>
                    <a:pt x="670" y="1284"/>
                  </a:cubicBezTo>
                  <a:lnTo>
                    <a:pt x="921" y="1145"/>
                  </a:lnTo>
                  <a:cubicBezTo>
                    <a:pt x="1005" y="1089"/>
                    <a:pt x="1061" y="1005"/>
                    <a:pt x="1061" y="838"/>
                  </a:cubicBezTo>
                  <a:lnTo>
                    <a:pt x="1033" y="754"/>
                  </a:lnTo>
                  <a:lnTo>
                    <a:pt x="1033" y="726"/>
                  </a:lnTo>
                  <a:lnTo>
                    <a:pt x="1033" y="698"/>
                  </a:lnTo>
                  <a:lnTo>
                    <a:pt x="1005" y="643"/>
                  </a:lnTo>
                  <a:lnTo>
                    <a:pt x="1005" y="615"/>
                  </a:lnTo>
                  <a:lnTo>
                    <a:pt x="1005" y="587"/>
                  </a:lnTo>
                  <a:lnTo>
                    <a:pt x="977" y="559"/>
                  </a:lnTo>
                  <a:lnTo>
                    <a:pt x="977" y="503"/>
                  </a:lnTo>
                  <a:lnTo>
                    <a:pt x="949" y="475"/>
                  </a:lnTo>
                  <a:lnTo>
                    <a:pt x="921" y="419"/>
                  </a:lnTo>
                  <a:lnTo>
                    <a:pt x="921" y="391"/>
                  </a:lnTo>
                  <a:lnTo>
                    <a:pt x="893" y="364"/>
                  </a:lnTo>
                  <a:lnTo>
                    <a:pt x="865" y="308"/>
                  </a:lnTo>
                  <a:lnTo>
                    <a:pt x="838" y="308"/>
                  </a:lnTo>
                  <a:lnTo>
                    <a:pt x="838" y="280"/>
                  </a:lnTo>
                  <a:lnTo>
                    <a:pt x="782" y="224"/>
                  </a:lnTo>
                  <a:lnTo>
                    <a:pt x="782" y="196"/>
                  </a:lnTo>
                  <a:lnTo>
                    <a:pt x="754" y="196"/>
                  </a:lnTo>
                  <a:lnTo>
                    <a:pt x="754" y="168"/>
                  </a:lnTo>
                  <a:lnTo>
                    <a:pt x="698" y="140"/>
                  </a:lnTo>
                  <a:lnTo>
                    <a:pt x="670" y="112"/>
                  </a:lnTo>
                  <a:lnTo>
                    <a:pt x="586" y="57"/>
                  </a:lnTo>
                  <a:lnTo>
                    <a:pt x="531" y="29"/>
                  </a:lnTo>
                  <a:lnTo>
                    <a:pt x="503" y="2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4"/>
            <p:cNvSpPr/>
            <p:nvPr/>
          </p:nvSpPr>
          <p:spPr>
            <a:xfrm>
              <a:off x="1964325" y="1362350"/>
              <a:ext cx="23525" cy="29525"/>
            </a:xfrm>
            <a:custGeom>
              <a:avLst/>
              <a:gdLst/>
              <a:ahLst/>
              <a:cxnLst/>
              <a:rect l="l" t="t" r="r" b="b"/>
              <a:pathLst>
                <a:path w="941" h="1181" extrusionOk="0">
                  <a:moveTo>
                    <a:pt x="262" y="1"/>
                  </a:moveTo>
                  <a:cubicBezTo>
                    <a:pt x="108" y="1"/>
                    <a:pt x="0" y="120"/>
                    <a:pt x="20" y="339"/>
                  </a:cubicBezTo>
                  <a:cubicBezTo>
                    <a:pt x="20" y="618"/>
                    <a:pt x="215" y="981"/>
                    <a:pt x="466" y="1120"/>
                  </a:cubicBezTo>
                  <a:cubicBezTo>
                    <a:pt x="540" y="1161"/>
                    <a:pt x="611" y="1180"/>
                    <a:pt x="674" y="1180"/>
                  </a:cubicBezTo>
                  <a:cubicBezTo>
                    <a:pt x="829" y="1180"/>
                    <a:pt x="941" y="1067"/>
                    <a:pt x="941" y="869"/>
                  </a:cubicBezTo>
                  <a:cubicBezTo>
                    <a:pt x="941" y="562"/>
                    <a:pt x="717" y="200"/>
                    <a:pt x="466" y="60"/>
                  </a:cubicBezTo>
                  <a:cubicBezTo>
                    <a:pt x="394" y="20"/>
                    <a:pt x="325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1970400" y="1265500"/>
              <a:ext cx="57200" cy="71850"/>
            </a:xfrm>
            <a:custGeom>
              <a:avLst/>
              <a:gdLst/>
              <a:ahLst/>
              <a:cxnLst/>
              <a:rect l="l" t="t" r="r" b="b"/>
              <a:pathLst>
                <a:path w="2288" h="2874" extrusionOk="0">
                  <a:moveTo>
                    <a:pt x="698" y="0"/>
                  </a:moveTo>
                  <a:lnTo>
                    <a:pt x="670" y="28"/>
                  </a:lnTo>
                  <a:lnTo>
                    <a:pt x="586" y="28"/>
                  </a:lnTo>
                  <a:lnTo>
                    <a:pt x="558" y="56"/>
                  </a:lnTo>
                  <a:lnTo>
                    <a:pt x="530" y="5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56" y="363"/>
                  </a:lnTo>
                  <a:lnTo>
                    <a:pt x="84" y="363"/>
                  </a:lnTo>
                  <a:lnTo>
                    <a:pt x="140" y="335"/>
                  </a:lnTo>
                  <a:lnTo>
                    <a:pt x="419" y="335"/>
                  </a:lnTo>
                  <a:lnTo>
                    <a:pt x="474" y="363"/>
                  </a:lnTo>
                  <a:lnTo>
                    <a:pt x="558" y="391"/>
                  </a:lnTo>
                  <a:lnTo>
                    <a:pt x="586" y="391"/>
                  </a:lnTo>
                  <a:cubicBezTo>
                    <a:pt x="642" y="419"/>
                    <a:pt x="670" y="447"/>
                    <a:pt x="726" y="475"/>
                  </a:cubicBezTo>
                  <a:cubicBezTo>
                    <a:pt x="781" y="503"/>
                    <a:pt x="837" y="558"/>
                    <a:pt x="921" y="586"/>
                  </a:cubicBezTo>
                  <a:lnTo>
                    <a:pt x="977" y="642"/>
                  </a:lnTo>
                  <a:cubicBezTo>
                    <a:pt x="1005" y="698"/>
                    <a:pt x="1060" y="726"/>
                    <a:pt x="1088" y="754"/>
                  </a:cubicBezTo>
                  <a:lnTo>
                    <a:pt x="1144" y="809"/>
                  </a:lnTo>
                  <a:cubicBezTo>
                    <a:pt x="1172" y="865"/>
                    <a:pt x="1228" y="921"/>
                    <a:pt x="1284" y="977"/>
                  </a:cubicBezTo>
                  <a:lnTo>
                    <a:pt x="1284" y="1005"/>
                  </a:lnTo>
                  <a:cubicBezTo>
                    <a:pt x="1339" y="1061"/>
                    <a:pt x="1395" y="1144"/>
                    <a:pt x="1451" y="1228"/>
                  </a:cubicBezTo>
                  <a:cubicBezTo>
                    <a:pt x="1479" y="1312"/>
                    <a:pt x="1535" y="1395"/>
                    <a:pt x="1563" y="1451"/>
                  </a:cubicBezTo>
                  <a:lnTo>
                    <a:pt x="1563" y="1479"/>
                  </a:lnTo>
                  <a:cubicBezTo>
                    <a:pt x="1590" y="1535"/>
                    <a:pt x="1646" y="1618"/>
                    <a:pt x="1646" y="1702"/>
                  </a:cubicBezTo>
                  <a:lnTo>
                    <a:pt x="1674" y="1730"/>
                  </a:lnTo>
                  <a:cubicBezTo>
                    <a:pt x="1674" y="1814"/>
                    <a:pt x="1702" y="1870"/>
                    <a:pt x="1730" y="1953"/>
                  </a:cubicBezTo>
                  <a:lnTo>
                    <a:pt x="1730" y="1981"/>
                  </a:lnTo>
                  <a:cubicBezTo>
                    <a:pt x="1730" y="2065"/>
                    <a:pt x="1730" y="2149"/>
                    <a:pt x="1730" y="2232"/>
                  </a:cubicBezTo>
                  <a:cubicBezTo>
                    <a:pt x="1758" y="2539"/>
                    <a:pt x="1618" y="2762"/>
                    <a:pt x="1451" y="2874"/>
                  </a:cubicBezTo>
                  <a:lnTo>
                    <a:pt x="2009" y="2567"/>
                  </a:lnTo>
                  <a:cubicBezTo>
                    <a:pt x="2176" y="2455"/>
                    <a:pt x="2288" y="2232"/>
                    <a:pt x="2288" y="1897"/>
                  </a:cubicBezTo>
                  <a:cubicBezTo>
                    <a:pt x="2288" y="1842"/>
                    <a:pt x="2288" y="1758"/>
                    <a:pt x="2288" y="1702"/>
                  </a:cubicBezTo>
                  <a:lnTo>
                    <a:pt x="2288" y="1674"/>
                  </a:lnTo>
                  <a:lnTo>
                    <a:pt x="2260" y="1618"/>
                  </a:lnTo>
                  <a:lnTo>
                    <a:pt x="2260" y="1563"/>
                  </a:lnTo>
                  <a:lnTo>
                    <a:pt x="2232" y="1451"/>
                  </a:lnTo>
                  <a:lnTo>
                    <a:pt x="2204" y="1395"/>
                  </a:lnTo>
                  <a:lnTo>
                    <a:pt x="2204" y="1340"/>
                  </a:lnTo>
                  <a:lnTo>
                    <a:pt x="2148" y="1228"/>
                  </a:lnTo>
                  <a:lnTo>
                    <a:pt x="2121" y="1144"/>
                  </a:lnTo>
                  <a:lnTo>
                    <a:pt x="2093" y="1061"/>
                  </a:lnTo>
                  <a:lnTo>
                    <a:pt x="2037" y="977"/>
                  </a:lnTo>
                  <a:lnTo>
                    <a:pt x="2009" y="893"/>
                  </a:lnTo>
                  <a:lnTo>
                    <a:pt x="1981" y="893"/>
                  </a:lnTo>
                  <a:lnTo>
                    <a:pt x="1925" y="809"/>
                  </a:lnTo>
                  <a:lnTo>
                    <a:pt x="1869" y="726"/>
                  </a:lnTo>
                  <a:lnTo>
                    <a:pt x="1842" y="670"/>
                  </a:lnTo>
                  <a:lnTo>
                    <a:pt x="1814" y="614"/>
                  </a:lnTo>
                  <a:lnTo>
                    <a:pt x="1730" y="530"/>
                  </a:lnTo>
                  <a:lnTo>
                    <a:pt x="1674" y="475"/>
                  </a:lnTo>
                  <a:lnTo>
                    <a:pt x="1646" y="447"/>
                  </a:lnTo>
                  <a:lnTo>
                    <a:pt x="1618" y="391"/>
                  </a:lnTo>
                  <a:lnTo>
                    <a:pt x="1507" y="335"/>
                  </a:lnTo>
                  <a:lnTo>
                    <a:pt x="1451" y="279"/>
                  </a:lnTo>
                  <a:cubicBezTo>
                    <a:pt x="1395" y="224"/>
                    <a:pt x="1339" y="168"/>
                    <a:pt x="1256" y="140"/>
                  </a:cubicBezTo>
                  <a:cubicBezTo>
                    <a:pt x="1228" y="112"/>
                    <a:pt x="1172" y="84"/>
                    <a:pt x="1144" y="84"/>
                  </a:cubicBezTo>
                  <a:lnTo>
                    <a:pt x="1116" y="56"/>
                  </a:lnTo>
                  <a:lnTo>
                    <a:pt x="1088" y="56"/>
                  </a:lnTo>
                  <a:lnTo>
                    <a:pt x="1032" y="28"/>
                  </a:lnTo>
                  <a:lnTo>
                    <a:pt x="977" y="28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1962725" y="1273650"/>
              <a:ext cx="51425" cy="65575"/>
            </a:xfrm>
            <a:custGeom>
              <a:avLst/>
              <a:gdLst/>
              <a:ahLst/>
              <a:cxnLst/>
              <a:rect l="l" t="t" r="r" b="b"/>
              <a:pathLst>
                <a:path w="2057" h="2623" extrusionOk="0">
                  <a:moveTo>
                    <a:pt x="553" y="1"/>
                  </a:moveTo>
                  <a:cubicBezTo>
                    <a:pt x="220" y="1"/>
                    <a:pt x="0" y="265"/>
                    <a:pt x="0" y="735"/>
                  </a:cubicBezTo>
                  <a:cubicBezTo>
                    <a:pt x="0" y="1376"/>
                    <a:pt x="447" y="2157"/>
                    <a:pt x="1033" y="2492"/>
                  </a:cubicBezTo>
                  <a:cubicBezTo>
                    <a:pt x="1193" y="2580"/>
                    <a:pt x="1346" y="2622"/>
                    <a:pt x="1483" y="2622"/>
                  </a:cubicBezTo>
                  <a:cubicBezTo>
                    <a:pt x="1822" y="2622"/>
                    <a:pt x="2057" y="2364"/>
                    <a:pt x="2037" y="1906"/>
                  </a:cubicBezTo>
                  <a:cubicBezTo>
                    <a:pt x="2037" y="1237"/>
                    <a:pt x="1591" y="456"/>
                    <a:pt x="1033" y="149"/>
                  </a:cubicBezTo>
                  <a:cubicBezTo>
                    <a:pt x="858" y="49"/>
                    <a:pt x="695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1717900" y="1106475"/>
              <a:ext cx="129750" cy="140225"/>
            </a:xfrm>
            <a:custGeom>
              <a:avLst/>
              <a:gdLst/>
              <a:ahLst/>
              <a:cxnLst/>
              <a:rect l="l" t="t" r="r" b="b"/>
              <a:pathLst>
                <a:path w="5190" h="5609" extrusionOk="0">
                  <a:moveTo>
                    <a:pt x="1" y="0"/>
                  </a:moveTo>
                  <a:lnTo>
                    <a:pt x="1" y="2595"/>
                  </a:lnTo>
                  <a:lnTo>
                    <a:pt x="5162" y="5608"/>
                  </a:lnTo>
                  <a:lnTo>
                    <a:pt x="5190" y="30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4"/>
            <p:cNvSpPr/>
            <p:nvPr/>
          </p:nvSpPr>
          <p:spPr>
            <a:xfrm>
              <a:off x="1730450" y="1210400"/>
              <a:ext cx="226725" cy="170900"/>
            </a:xfrm>
            <a:custGeom>
              <a:avLst/>
              <a:gdLst/>
              <a:ahLst/>
              <a:cxnLst/>
              <a:rect l="l" t="t" r="r" b="b"/>
              <a:pathLst>
                <a:path w="9069" h="6836" extrusionOk="0">
                  <a:moveTo>
                    <a:pt x="1" y="0"/>
                  </a:moveTo>
                  <a:lnTo>
                    <a:pt x="1" y="1591"/>
                  </a:lnTo>
                  <a:lnTo>
                    <a:pt x="9068" y="6836"/>
                  </a:lnTo>
                  <a:lnTo>
                    <a:pt x="9068" y="52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4"/>
            <p:cNvSpPr/>
            <p:nvPr/>
          </p:nvSpPr>
          <p:spPr>
            <a:xfrm>
              <a:off x="1734650" y="1217375"/>
              <a:ext cx="218325" cy="156950"/>
            </a:xfrm>
            <a:custGeom>
              <a:avLst/>
              <a:gdLst/>
              <a:ahLst/>
              <a:cxnLst/>
              <a:rect l="l" t="t" r="r" b="b"/>
              <a:pathLst>
                <a:path w="8733" h="6278" extrusionOk="0">
                  <a:moveTo>
                    <a:pt x="0" y="0"/>
                  </a:moveTo>
                  <a:lnTo>
                    <a:pt x="0" y="1228"/>
                  </a:lnTo>
                  <a:lnTo>
                    <a:pt x="8733" y="6278"/>
                  </a:lnTo>
                  <a:lnTo>
                    <a:pt x="8733" y="5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>
              <a:off x="2105000" y="955125"/>
              <a:ext cx="173700" cy="677975"/>
            </a:xfrm>
            <a:custGeom>
              <a:avLst/>
              <a:gdLst/>
              <a:ahLst/>
              <a:cxnLst/>
              <a:rect l="l" t="t" r="r" b="b"/>
              <a:pathLst>
                <a:path w="6948" h="27119" extrusionOk="0">
                  <a:moveTo>
                    <a:pt x="1" y="0"/>
                  </a:moveTo>
                  <a:lnTo>
                    <a:pt x="1" y="23101"/>
                  </a:lnTo>
                  <a:lnTo>
                    <a:pt x="6948" y="27118"/>
                  </a:lnTo>
                  <a:lnTo>
                    <a:pt x="6948" y="40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4"/>
            <p:cNvSpPr/>
            <p:nvPr/>
          </p:nvSpPr>
          <p:spPr>
            <a:xfrm>
              <a:off x="2105000" y="752150"/>
              <a:ext cx="524525" cy="303425"/>
            </a:xfrm>
            <a:custGeom>
              <a:avLst/>
              <a:gdLst/>
              <a:ahLst/>
              <a:cxnLst/>
              <a:rect l="l" t="t" r="r" b="b"/>
              <a:pathLst>
                <a:path w="20981" h="12137" extrusionOk="0">
                  <a:moveTo>
                    <a:pt x="14034" y="1"/>
                  </a:moveTo>
                  <a:lnTo>
                    <a:pt x="1" y="8119"/>
                  </a:lnTo>
                  <a:lnTo>
                    <a:pt x="6948" y="12137"/>
                  </a:lnTo>
                  <a:lnTo>
                    <a:pt x="20981" y="4018"/>
                  </a:lnTo>
                  <a:lnTo>
                    <a:pt x="14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4"/>
            <p:cNvSpPr/>
            <p:nvPr/>
          </p:nvSpPr>
          <p:spPr>
            <a:xfrm>
              <a:off x="2278675" y="852600"/>
              <a:ext cx="350850" cy="780500"/>
            </a:xfrm>
            <a:custGeom>
              <a:avLst/>
              <a:gdLst/>
              <a:ahLst/>
              <a:cxnLst/>
              <a:rect l="l" t="t" r="r" b="b"/>
              <a:pathLst>
                <a:path w="14034" h="31220" extrusionOk="0">
                  <a:moveTo>
                    <a:pt x="14034" y="0"/>
                  </a:moveTo>
                  <a:lnTo>
                    <a:pt x="1" y="8119"/>
                  </a:lnTo>
                  <a:lnTo>
                    <a:pt x="1" y="31219"/>
                  </a:lnTo>
                  <a:lnTo>
                    <a:pt x="14034" y="23101"/>
                  </a:lnTo>
                  <a:lnTo>
                    <a:pt x="140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4"/>
            <p:cNvSpPr/>
            <p:nvPr/>
          </p:nvSpPr>
          <p:spPr>
            <a:xfrm>
              <a:off x="2102925" y="956525"/>
              <a:ext cx="173675" cy="677275"/>
            </a:xfrm>
            <a:custGeom>
              <a:avLst/>
              <a:gdLst/>
              <a:ahLst/>
              <a:cxnLst/>
              <a:rect l="l" t="t" r="r" b="b"/>
              <a:pathLst>
                <a:path w="6947" h="27091" extrusionOk="0">
                  <a:moveTo>
                    <a:pt x="0" y="0"/>
                  </a:moveTo>
                  <a:lnTo>
                    <a:pt x="0" y="23100"/>
                  </a:lnTo>
                  <a:lnTo>
                    <a:pt x="6947" y="27090"/>
                  </a:lnTo>
                  <a:lnTo>
                    <a:pt x="6947" y="4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4"/>
            <p:cNvSpPr/>
            <p:nvPr/>
          </p:nvSpPr>
          <p:spPr>
            <a:xfrm>
              <a:off x="2093150" y="962100"/>
              <a:ext cx="173700" cy="677975"/>
            </a:xfrm>
            <a:custGeom>
              <a:avLst/>
              <a:gdLst/>
              <a:ahLst/>
              <a:cxnLst/>
              <a:rect l="l" t="t" r="r" b="b"/>
              <a:pathLst>
                <a:path w="6948" h="27119" extrusionOk="0">
                  <a:moveTo>
                    <a:pt x="0" y="0"/>
                  </a:moveTo>
                  <a:lnTo>
                    <a:pt x="0" y="23156"/>
                  </a:lnTo>
                  <a:lnTo>
                    <a:pt x="6919" y="27118"/>
                  </a:lnTo>
                  <a:lnTo>
                    <a:pt x="6947" y="4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4"/>
            <p:cNvSpPr/>
            <p:nvPr/>
          </p:nvSpPr>
          <p:spPr>
            <a:xfrm>
              <a:off x="2117550" y="1390650"/>
              <a:ext cx="126975" cy="162600"/>
            </a:xfrm>
            <a:custGeom>
              <a:avLst/>
              <a:gdLst/>
              <a:ahLst/>
              <a:cxnLst/>
              <a:rect l="l" t="t" r="r" b="b"/>
              <a:pathLst>
                <a:path w="5079" h="6504" extrusionOk="0">
                  <a:moveTo>
                    <a:pt x="1398" y="1"/>
                  </a:moveTo>
                  <a:cubicBezTo>
                    <a:pt x="571" y="1"/>
                    <a:pt x="1" y="651"/>
                    <a:pt x="1" y="1774"/>
                  </a:cubicBezTo>
                  <a:cubicBezTo>
                    <a:pt x="1" y="3392"/>
                    <a:pt x="1145" y="5345"/>
                    <a:pt x="2540" y="6154"/>
                  </a:cubicBezTo>
                  <a:cubicBezTo>
                    <a:pt x="2948" y="6391"/>
                    <a:pt x="3335" y="6503"/>
                    <a:pt x="3678" y="6503"/>
                  </a:cubicBezTo>
                  <a:cubicBezTo>
                    <a:pt x="4507" y="6503"/>
                    <a:pt x="5079" y="5847"/>
                    <a:pt x="5079" y="4703"/>
                  </a:cubicBezTo>
                  <a:cubicBezTo>
                    <a:pt x="5079" y="3113"/>
                    <a:pt x="3935" y="1160"/>
                    <a:pt x="2540" y="351"/>
                  </a:cubicBezTo>
                  <a:cubicBezTo>
                    <a:pt x="2130" y="113"/>
                    <a:pt x="1742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4"/>
            <p:cNvSpPr/>
            <p:nvPr/>
          </p:nvSpPr>
          <p:spPr>
            <a:xfrm>
              <a:off x="2137775" y="1102975"/>
              <a:ext cx="83725" cy="107475"/>
            </a:xfrm>
            <a:custGeom>
              <a:avLst/>
              <a:gdLst/>
              <a:ahLst/>
              <a:cxnLst/>
              <a:rect l="l" t="t" r="r" b="b"/>
              <a:pathLst>
                <a:path w="3349" h="4299" extrusionOk="0">
                  <a:moveTo>
                    <a:pt x="938" y="0"/>
                  </a:moveTo>
                  <a:cubicBezTo>
                    <a:pt x="384" y="0"/>
                    <a:pt x="1" y="444"/>
                    <a:pt x="1" y="1201"/>
                  </a:cubicBezTo>
                  <a:cubicBezTo>
                    <a:pt x="1" y="2233"/>
                    <a:pt x="754" y="3544"/>
                    <a:pt x="1675" y="4074"/>
                  </a:cubicBezTo>
                  <a:cubicBezTo>
                    <a:pt x="1940" y="4227"/>
                    <a:pt x="2191" y="4298"/>
                    <a:pt x="2415" y="4298"/>
                  </a:cubicBezTo>
                  <a:cubicBezTo>
                    <a:pt x="2967" y="4298"/>
                    <a:pt x="3349" y="3861"/>
                    <a:pt x="3349" y="3126"/>
                  </a:cubicBezTo>
                  <a:cubicBezTo>
                    <a:pt x="3349" y="2065"/>
                    <a:pt x="2596" y="754"/>
                    <a:pt x="1675" y="224"/>
                  </a:cubicBezTo>
                  <a:cubicBezTo>
                    <a:pt x="1411" y="72"/>
                    <a:pt x="1161" y="0"/>
                    <a:pt x="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4"/>
            <p:cNvSpPr/>
            <p:nvPr/>
          </p:nvSpPr>
          <p:spPr>
            <a:xfrm>
              <a:off x="2135700" y="1099775"/>
              <a:ext cx="88600" cy="113850"/>
            </a:xfrm>
            <a:custGeom>
              <a:avLst/>
              <a:gdLst/>
              <a:ahLst/>
              <a:cxnLst/>
              <a:rect l="l" t="t" r="r" b="b"/>
              <a:pathLst>
                <a:path w="3544" h="4554" extrusionOk="0">
                  <a:moveTo>
                    <a:pt x="1050" y="273"/>
                  </a:moveTo>
                  <a:cubicBezTo>
                    <a:pt x="1262" y="273"/>
                    <a:pt x="1503" y="343"/>
                    <a:pt x="1758" y="492"/>
                  </a:cubicBezTo>
                  <a:cubicBezTo>
                    <a:pt x="2623" y="994"/>
                    <a:pt x="3320" y="2193"/>
                    <a:pt x="3320" y="3170"/>
                  </a:cubicBezTo>
                  <a:cubicBezTo>
                    <a:pt x="3320" y="3878"/>
                    <a:pt x="2973" y="4281"/>
                    <a:pt x="2466" y="4281"/>
                  </a:cubicBezTo>
                  <a:cubicBezTo>
                    <a:pt x="2253" y="4281"/>
                    <a:pt x="2013" y="4211"/>
                    <a:pt x="1758" y="4063"/>
                  </a:cubicBezTo>
                  <a:cubicBezTo>
                    <a:pt x="893" y="3560"/>
                    <a:pt x="196" y="2361"/>
                    <a:pt x="196" y="1384"/>
                  </a:cubicBezTo>
                  <a:cubicBezTo>
                    <a:pt x="196" y="676"/>
                    <a:pt x="542" y="273"/>
                    <a:pt x="1050" y="273"/>
                  </a:cubicBezTo>
                  <a:close/>
                  <a:moveTo>
                    <a:pt x="967" y="0"/>
                  </a:moveTo>
                  <a:cubicBezTo>
                    <a:pt x="392" y="0"/>
                    <a:pt x="0" y="455"/>
                    <a:pt x="0" y="1245"/>
                  </a:cubicBezTo>
                  <a:cubicBezTo>
                    <a:pt x="0" y="2389"/>
                    <a:pt x="781" y="3756"/>
                    <a:pt x="1758" y="4314"/>
                  </a:cubicBezTo>
                  <a:cubicBezTo>
                    <a:pt x="2043" y="4477"/>
                    <a:pt x="2314" y="4554"/>
                    <a:pt x="2554" y="4554"/>
                  </a:cubicBezTo>
                  <a:cubicBezTo>
                    <a:pt x="3138" y="4554"/>
                    <a:pt x="3543" y="4099"/>
                    <a:pt x="3543" y="3309"/>
                  </a:cubicBezTo>
                  <a:cubicBezTo>
                    <a:pt x="3543" y="2193"/>
                    <a:pt x="2734" y="798"/>
                    <a:pt x="1758" y="240"/>
                  </a:cubicBezTo>
                  <a:cubicBezTo>
                    <a:pt x="1473" y="78"/>
                    <a:pt x="1204" y="0"/>
                    <a:pt x="9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4"/>
            <p:cNvSpPr/>
            <p:nvPr/>
          </p:nvSpPr>
          <p:spPr>
            <a:xfrm>
              <a:off x="2146150" y="1113150"/>
              <a:ext cx="67675" cy="87100"/>
            </a:xfrm>
            <a:custGeom>
              <a:avLst/>
              <a:gdLst/>
              <a:ahLst/>
              <a:cxnLst/>
              <a:rect l="l" t="t" r="r" b="b"/>
              <a:pathLst>
                <a:path w="2707" h="3484" extrusionOk="0">
                  <a:moveTo>
                    <a:pt x="737" y="0"/>
                  </a:moveTo>
                  <a:cubicBezTo>
                    <a:pt x="296" y="0"/>
                    <a:pt x="1" y="347"/>
                    <a:pt x="1" y="961"/>
                  </a:cubicBezTo>
                  <a:cubicBezTo>
                    <a:pt x="1" y="1826"/>
                    <a:pt x="587" y="2858"/>
                    <a:pt x="1340" y="3304"/>
                  </a:cubicBezTo>
                  <a:cubicBezTo>
                    <a:pt x="1559" y="3426"/>
                    <a:pt x="1765" y="3484"/>
                    <a:pt x="1949" y="3484"/>
                  </a:cubicBezTo>
                  <a:cubicBezTo>
                    <a:pt x="2398" y="3484"/>
                    <a:pt x="2707" y="3137"/>
                    <a:pt x="2707" y="2523"/>
                  </a:cubicBezTo>
                  <a:cubicBezTo>
                    <a:pt x="2707" y="1658"/>
                    <a:pt x="2093" y="626"/>
                    <a:pt x="1340" y="180"/>
                  </a:cubicBezTo>
                  <a:cubicBezTo>
                    <a:pt x="1121" y="58"/>
                    <a:pt x="917" y="0"/>
                    <a:pt x="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2158700" y="1129950"/>
              <a:ext cx="41875" cy="53500"/>
            </a:xfrm>
            <a:custGeom>
              <a:avLst/>
              <a:gdLst/>
              <a:ahLst/>
              <a:cxnLst/>
              <a:rect l="l" t="t" r="r" b="b"/>
              <a:pathLst>
                <a:path w="1675" h="2140" extrusionOk="0">
                  <a:moveTo>
                    <a:pt x="466" y="1"/>
                  </a:moveTo>
                  <a:cubicBezTo>
                    <a:pt x="195" y="1"/>
                    <a:pt x="1" y="222"/>
                    <a:pt x="1" y="596"/>
                  </a:cubicBezTo>
                  <a:cubicBezTo>
                    <a:pt x="1" y="1126"/>
                    <a:pt x="392" y="1768"/>
                    <a:pt x="838" y="2019"/>
                  </a:cubicBezTo>
                  <a:cubicBezTo>
                    <a:pt x="978" y="2101"/>
                    <a:pt x="1108" y="2139"/>
                    <a:pt x="1222" y="2139"/>
                  </a:cubicBezTo>
                  <a:cubicBezTo>
                    <a:pt x="1494" y="2139"/>
                    <a:pt x="1675" y="1918"/>
                    <a:pt x="1675" y="1544"/>
                  </a:cubicBezTo>
                  <a:cubicBezTo>
                    <a:pt x="1675" y="1014"/>
                    <a:pt x="1312" y="373"/>
                    <a:pt x="838" y="122"/>
                  </a:cubicBezTo>
                  <a:cubicBezTo>
                    <a:pt x="706" y="39"/>
                    <a:pt x="580" y="1"/>
                    <a:pt x="4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4"/>
            <p:cNvSpPr/>
            <p:nvPr/>
          </p:nvSpPr>
          <p:spPr>
            <a:xfrm>
              <a:off x="2167075" y="1140125"/>
              <a:ext cx="25825" cy="33150"/>
            </a:xfrm>
            <a:custGeom>
              <a:avLst/>
              <a:gdLst/>
              <a:ahLst/>
              <a:cxnLst/>
              <a:rect l="l" t="t" r="r" b="b"/>
              <a:pathLst>
                <a:path w="1033" h="1326" extrusionOk="0">
                  <a:moveTo>
                    <a:pt x="265" y="0"/>
                  </a:moveTo>
                  <a:cubicBezTo>
                    <a:pt x="107" y="0"/>
                    <a:pt x="1" y="125"/>
                    <a:pt x="1" y="356"/>
                  </a:cubicBezTo>
                  <a:cubicBezTo>
                    <a:pt x="1" y="691"/>
                    <a:pt x="224" y="1109"/>
                    <a:pt x="503" y="1249"/>
                  </a:cubicBezTo>
                  <a:cubicBezTo>
                    <a:pt x="598" y="1301"/>
                    <a:pt x="685" y="1326"/>
                    <a:pt x="760" y="1326"/>
                  </a:cubicBezTo>
                  <a:cubicBezTo>
                    <a:pt x="927" y="1326"/>
                    <a:pt x="1033" y="1201"/>
                    <a:pt x="1033" y="970"/>
                  </a:cubicBezTo>
                  <a:cubicBezTo>
                    <a:pt x="1033" y="635"/>
                    <a:pt x="810" y="245"/>
                    <a:pt x="503" y="77"/>
                  </a:cubicBezTo>
                  <a:cubicBezTo>
                    <a:pt x="417" y="25"/>
                    <a:pt x="336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4"/>
            <p:cNvSpPr/>
            <p:nvPr/>
          </p:nvSpPr>
          <p:spPr>
            <a:xfrm>
              <a:off x="2163600" y="1137150"/>
              <a:ext cx="32100" cy="39100"/>
            </a:xfrm>
            <a:custGeom>
              <a:avLst/>
              <a:gdLst/>
              <a:ahLst/>
              <a:cxnLst/>
              <a:rect l="l" t="t" r="r" b="b"/>
              <a:pathLst>
                <a:path w="1284" h="1564" extrusionOk="0">
                  <a:moveTo>
                    <a:pt x="419" y="224"/>
                  </a:moveTo>
                  <a:cubicBezTo>
                    <a:pt x="475" y="224"/>
                    <a:pt x="530" y="252"/>
                    <a:pt x="586" y="280"/>
                  </a:cubicBezTo>
                  <a:cubicBezTo>
                    <a:pt x="837" y="447"/>
                    <a:pt x="1060" y="810"/>
                    <a:pt x="1060" y="1089"/>
                  </a:cubicBezTo>
                  <a:cubicBezTo>
                    <a:pt x="1060" y="1173"/>
                    <a:pt x="1032" y="1340"/>
                    <a:pt x="893" y="1340"/>
                  </a:cubicBezTo>
                  <a:cubicBezTo>
                    <a:pt x="837" y="1340"/>
                    <a:pt x="781" y="1312"/>
                    <a:pt x="698" y="1284"/>
                  </a:cubicBezTo>
                  <a:cubicBezTo>
                    <a:pt x="447" y="1145"/>
                    <a:pt x="251" y="782"/>
                    <a:pt x="251" y="475"/>
                  </a:cubicBezTo>
                  <a:cubicBezTo>
                    <a:pt x="251" y="419"/>
                    <a:pt x="251" y="224"/>
                    <a:pt x="419" y="224"/>
                  </a:cubicBezTo>
                  <a:close/>
                  <a:moveTo>
                    <a:pt x="419" y="1"/>
                  </a:moveTo>
                  <a:cubicBezTo>
                    <a:pt x="168" y="1"/>
                    <a:pt x="0" y="196"/>
                    <a:pt x="0" y="475"/>
                  </a:cubicBezTo>
                  <a:cubicBezTo>
                    <a:pt x="0" y="866"/>
                    <a:pt x="251" y="1284"/>
                    <a:pt x="586" y="1480"/>
                  </a:cubicBezTo>
                  <a:cubicBezTo>
                    <a:pt x="698" y="1535"/>
                    <a:pt x="781" y="1563"/>
                    <a:pt x="893" y="1563"/>
                  </a:cubicBezTo>
                  <a:cubicBezTo>
                    <a:pt x="1116" y="1563"/>
                    <a:pt x="1284" y="1368"/>
                    <a:pt x="1284" y="1089"/>
                  </a:cubicBezTo>
                  <a:cubicBezTo>
                    <a:pt x="1284" y="698"/>
                    <a:pt x="1032" y="280"/>
                    <a:pt x="698" y="85"/>
                  </a:cubicBezTo>
                  <a:cubicBezTo>
                    <a:pt x="614" y="29"/>
                    <a:pt x="502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2137775" y="1248600"/>
              <a:ext cx="83725" cy="107050"/>
            </a:xfrm>
            <a:custGeom>
              <a:avLst/>
              <a:gdLst/>
              <a:ahLst/>
              <a:cxnLst/>
              <a:rect l="l" t="t" r="r" b="b"/>
              <a:pathLst>
                <a:path w="3349" h="4282" extrusionOk="0">
                  <a:moveTo>
                    <a:pt x="923" y="1"/>
                  </a:moveTo>
                  <a:cubicBezTo>
                    <a:pt x="377" y="1"/>
                    <a:pt x="1" y="429"/>
                    <a:pt x="1" y="1179"/>
                  </a:cubicBezTo>
                  <a:cubicBezTo>
                    <a:pt x="1" y="2239"/>
                    <a:pt x="754" y="3522"/>
                    <a:pt x="1675" y="4052"/>
                  </a:cubicBezTo>
                  <a:cubicBezTo>
                    <a:pt x="1945" y="4208"/>
                    <a:pt x="2201" y="4281"/>
                    <a:pt x="2427" y="4281"/>
                  </a:cubicBezTo>
                  <a:cubicBezTo>
                    <a:pt x="2973" y="4281"/>
                    <a:pt x="3349" y="3853"/>
                    <a:pt x="3349" y="3104"/>
                  </a:cubicBezTo>
                  <a:cubicBezTo>
                    <a:pt x="3349" y="2043"/>
                    <a:pt x="2596" y="760"/>
                    <a:pt x="1675" y="230"/>
                  </a:cubicBezTo>
                  <a:cubicBezTo>
                    <a:pt x="1405" y="74"/>
                    <a:pt x="1149" y="1"/>
                    <a:pt x="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4"/>
            <p:cNvSpPr/>
            <p:nvPr/>
          </p:nvSpPr>
          <p:spPr>
            <a:xfrm>
              <a:off x="2135700" y="1244850"/>
              <a:ext cx="88600" cy="113850"/>
            </a:xfrm>
            <a:custGeom>
              <a:avLst/>
              <a:gdLst/>
              <a:ahLst/>
              <a:cxnLst/>
              <a:rect l="l" t="t" r="r" b="b"/>
              <a:pathLst>
                <a:path w="3544" h="4554" extrusionOk="0">
                  <a:moveTo>
                    <a:pt x="1050" y="273"/>
                  </a:moveTo>
                  <a:cubicBezTo>
                    <a:pt x="1262" y="273"/>
                    <a:pt x="1503" y="343"/>
                    <a:pt x="1758" y="492"/>
                  </a:cubicBezTo>
                  <a:cubicBezTo>
                    <a:pt x="2623" y="994"/>
                    <a:pt x="3320" y="2193"/>
                    <a:pt x="3320" y="3198"/>
                  </a:cubicBezTo>
                  <a:cubicBezTo>
                    <a:pt x="3320" y="3893"/>
                    <a:pt x="2966" y="4292"/>
                    <a:pt x="2450" y="4292"/>
                  </a:cubicBezTo>
                  <a:cubicBezTo>
                    <a:pt x="2241" y="4292"/>
                    <a:pt x="2007" y="4227"/>
                    <a:pt x="1758" y="4091"/>
                  </a:cubicBezTo>
                  <a:cubicBezTo>
                    <a:pt x="893" y="3588"/>
                    <a:pt x="196" y="2361"/>
                    <a:pt x="196" y="1384"/>
                  </a:cubicBezTo>
                  <a:cubicBezTo>
                    <a:pt x="196" y="676"/>
                    <a:pt x="542" y="273"/>
                    <a:pt x="1050" y="273"/>
                  </a:cubicBezTo>
                  <a:close/>
                  <a:moveTo>
                    <a:pt x="970" y="1"/>
                  </a:moveTo>
                  <a:cubicBezTo>
                    <a:pt x="393" y="1"/>
                    <a:pt x="0" y="461"/>
                    <a:pt x="0" y="1273"/>
                  </a:cubicBezTo>
                  <a:cubicBezTo>
                    <a:pt x="0" y="2389"/>
                    <a:pt x="781" y="3756"/>
                    <a:pt x="1758" y="4314"/>
                  </a:cubicBezTo>
                  <a:cubicBezTo>
                    <a:pt x="2043" y="4477"/>
                    <a:pt x="2314" y="4554"/>
                    <a:pt x="2554" y="4554"/>
                  </a:cubicBezTo>
                  <a:cubicBezTo>
                    <a:pt x="3138" y="4554"/>
                    <a:pt x="3543" y="4099"/>
                    <a:pt x="3543" y="3309"/>
                  </a:cubicBezTo>
                  <a:cubicBezTo>
                    <a:pt x="3543" y="2193"/>
                    <a:pt x="2734" y="826"/>
                    <a:pt x="1758" y="240"/>
                  </a:cubicBezTo>
                  <a:cubicBezTo>
                    <a:pt x="1474" y="78"/>
                    <a:pt x="1207" y="1"/>
                    <a:pt x="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4"/>
            <p:cNvSpPr/>
            <p:nvPr/>
          </p:nvSpPr>
          <p:spPr>
            <a:xfrm>
              <a:off x="2146150" y="1258475"/>
              <a:ext cx="67675" cy="86850"/>
            </a:xfrm>
            <a:custGeom>
              <a:avLst/>
              <a:gdLst/>
              <a:ahLst/>
              <a:cxnLst/>
              <a:rect l="l" t="t" r="r" b="b"/>
              <a:pathLst>
                <a:path w="2707" h="3474" extrusionOk="0">
                  <a:moveTo>
                    <a:pt x="718" y="0"/>
                  </a:moveTo>
                  <a:cubicBezTo>
                    <a:pt x="288" y="0"/>
                    <a:pt x="1" y="346"/>
                    <a:pt x="1" y="951"/>
                  </a:cubicBezTo>
                  <a:cubicBezTo>
                    <a:pt x="1" y="1816"/>
                    <a:pt x="587" y="2848"/>
                    <a:pt x="1340" y="3294"/>
                  </a:cubicBezTo>
                  <a:cubicBezTo>
                    <a:pt x="1559" y="3416"/>
                    <a:pt x="1765" y="3474"/>
                    <a:pt x="1949" y="3474"/>
                  </a:cubicBezTo>
                  <a:cubicBezTo>
                    <a:pt x="2398" y="3474"/>
                    <a:pt x="2707" y="3127"/>
                    <a:pt x="2707" y="2513"/>
                  </a:cubicBezTo>
                  <a:cubicBezTo>
                    <a:pt x="2707" y="1648"/>
                    <a:pt x="2093" y="616"/>
                    <a:pt x="1340" y="198"/>
                  </a:cubicBezTo>
                  <a:cubicBezTo>
                    <a:pt x="1114" y="64"/>
                    <a:pt x="903" y="0"/>
                    <a:pt x="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4"/>
            <p:cNvSpPr/>
            <p:nvPr/>
          </p:nvSpPr>
          <p:spPr>
            <a:xfrm>
              <a:off x="2158700" y="1275025"/>
              <a:ext cx="41875" cy="53750"/>
            </a:xfrm>
            <a:custGeom>
              <a:avLst/>
              <a:gdLst/>
              <a:ahLst/>
              <a:cxnLst/>
              <a:rect l="l" t="t" r="r" b="b"/>
              <a:pathLst>
                <a:path w="1675" h="2150" extrusionOk="0">
                  <a:moveTo>
                    <a:pt x="466" y="1"/>
                  </a:moveTo>
                  <a:cubicBezTo>
                    <a:pt x="195" y="1"/>
                    <a:pt x="1" y="222"/>
                    <a:pt x="1" y="596"/>
                  </a:cubicBezTo>
                  <a:cubicBezTo>
                    <a:pt x="1" y="1126"/>
                    <a:pt x="392" y="1768"/>
                    <a:pt x="838" y="2047"/>
                  </a:cubicBezTo>
                  <a:cubicBezTo>
                    <a:pt x="970" y="2116"/>
                    <a:pt x="1093" y="2150"/>
                    <a:pt x="1203" y="2150"/>
                  </a:cubicBezTo>
                  <a:cubicBezTo>
                    <a:pt x="1486" y="2150"/>
                    <a:pt x="1675" y="1927"/>
                    <a:pt x="1675" y="1544"/>
                  </a:cubicBezTo>
                  <a:cubicBezTo>
                    <a:pt x="1675" y="1042"/>
                    <a:pt x="1312" y="373"/>
                    <a:pt x="838" y="122"/>
                  </a:cubicBezTo>
                  <a:cubicBezTo>
                    <a:pt x="706" y="39"/>
                    <a:pt x="580" y="1"/>
                    <a:pt x="4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4"/>
            <p:cNvSpPr/>
            <p:nvPr/>
          </p:nvSpPr>
          <p:spPr>
            <a:xfrm>
              <a:off x="2167075" y="1285325"/>
              <a:ext cx="25825" cy="33575"/>
            </a:xfrm>
            <a:custGeom>
              <a:avLst/>
              <a:gdLst/>
              <a:ahLst/>
              <a:cxnLst/>
              <a:rect l="l" t="t" r="r" b="b"/>
              <a:pathLst>
                <a:path w="1033" h="1343" extrusionOk="0">
                  <a:moveTo>
                    <a:pt x="277" y="1"/>
                  </a:moveTo>
                  <a:cubicBezTo>
                    <a:pt x="113" y="1"/>
                    <a:pt x="1" y="134"/>
                    <a:pt x="1" y="351"/>
                  </a:cubicBezTo>
                  <a:cubicBezTo>
                    <a:pt x="1" y="686"/>
                    <a:pt x="224" y="1104"/>
                    <a:pt x="503" y="1272"/>
                  </a:cubicBezTo>
                  <a:cubicBezTo>
                    <a:pt x="591" y="1320"/>
                    <a:pt x="673" y="1343"/>
                    <a:pt x="744" y="1343"/>
                  </a:cubicBezTo>
                  <a:cubicBezTo>
                    <a:pt x="920" y="1343"/>
                    <a:pt x="1033" y="1203"/>
                    <a:pt x="1033" y="965"/>
                  </a:cubicBezTo>
                  <a:cubicBezTo>
                    <a:pt x="1033" y="630"/>
                    <a:pt x="810" y="240"/>
                    <a:pt x="503" y="72"/>
                  </a:cubicBezTo>
                  <a:cubicBezTo>
                    <a:pt x="421" y="23"/>
                    <a:pt x="345" y="1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4"/>
            <p:cNvSpPr/>
            <p:nvPr/>
          </p:nvSpPr>
          <p:spPr>
            <a:xfrm>
              <a:off x="2163600" y="1282225"/>
              <a:ext cx="32100" cy="39800"/>
            </a:xfrm>
            <a:custGeom>
              <a:avLst/>
              <a:gdLst/>
              <a:ahLst/>
              <a:cxnLst/>
              <a:rect l="l" t="t" r="r" b="b"/>
              <a:pathLst>
                <a:path w="1284" h="1592" extrusionOk="0">
                  <a:moveTo>
                    <a:pt x="419" y="252"/>
                  </a:moveTo>
                  <a:cubicBezTo>
                    <a:pt x="475" y="252"/>
                    <a:pt x="530" y="252"/>
                    <a:pt x="586" y="308"/>
                  </a:cubicBezTo>
                  <a:cubicBezTo>
                    <a:pt x="837" y="447"/>
                    <a:pt x="1060" y="810"/>
                    <a:pt x="1060" y="1089"/>
                  </a:cubicBezTo>
                  <a:cubicBezTo>
                    <a:pt x="1060" y="1173"/>
                    <a:pt x="1032" y="1340"/>
                    <a:pt x="893" y="1340"/>
                  </a:cubicBezTo>
                  <a:cubicBezTo>
                    <a:pt x="837" y="1340"/>
                    <a:pt x="781" y="1312"/>
                    <a:pt x="698" y="1284"/>
                  </a:cubicBezTo>
                  <a:cubicBezTo>
                    <a:pt x="447" y="1145"/>
                    <a:pt x="251" y="782"/>
                    <a:pt x="251" y="475"/>
                  </a:cubicBezTo>
                  <a:cubicBezTo>
                    <a:pt x="251" y="419"/>
                    <a:pt x="251" y="252"/>
                    <a:pt x="419" y="252"/>
                  </a:cubicBezTo>
                  <a:close/>
                  <a:moveTo>
                    <a:pt x="419" y="1"/>
                  </a:moveTo>
                  <a:cubicBezTo>
                    <a:pt x="168" y="1"/>
                    <a:pt x="0" y="196"/>
                    <a:pt x="0" y="475"/>
                  </a:cubicBezTo>
                  <a:cubicBezTo>
                    <a:pt x="0" y="866"/>
                    <a:pt x="251" y="1312"/>
                    <a:pt x="586" y="1480"/>
                  </a:cubicBezTo>
                  <a:cubicBezTo>
                    <a:pt x="698" y="1535"/>
                    <a:pt x="781" y="1591"/>
                    <a:pt x="893" y="1591"/>
                  </a:cubicBezTo>
                  <a:cubicBezTo>
                    <a:pt x="1116" y="1591"/>
                    <a:pt x="1284" y="1368"/>
                    <a:pt x="1284" y="1089"/>
                  </a:cubicBezTo>
                  <a:cubicBezTo>
                    <a:pt x="1284" y="726"/>
                    <a:pt x="1032" y="280"/>
                    <a:pt x="698" y="85"/>
                  </a:cubicBezTo>
                  <a:cubicBezTo>
                    <a:pt x="614" y="29"/>
                    <a:pt x="502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2118250" y="1392350"/>
              <a:ext cx="122800" cy="157700"/>
            </a:xfrm>
            <a:custGeom>
              <a:avLst/>
              <a:gdLst/>
              <a:ahLst/>
              <a:cxnLst/>
              <a:rect l="l" t="t" r="r" b="b"/>
              <a:pathLst>
                <a:path w="4912" h="6308" extrusionOk="0">
                  <a:moveTo>
                    <a:pt x="1356" y="0"/>
                  </a:moveTo>
                  <a:cubicBezTo>
                    <a:pt x="557" y="0"/>
                    <a:pt x="1" y="630"/>
                    <a:pt x="1" y="1734"/>
                  </a:cubicBezTo>
                  <a:cubicBezTo>
                    <a:pt x="1" y="3296"/>
                    <a:pt x="1117" y="5193"/>
                    <a:pt x="2456" y="5974"/>
                  </a:cubicBezTo>
                  <a:cubicBezTo>
                    <a:pt x="2851" y="6200"/>
                    <a:pt x="3223" y="6307"/>
                    <a:pt x="3553" y="6307"/>
                  </a:cubicBezTo>
                  <a:cubicBezTo>
                    <a:pt x="4361" y="6307"/>
                    <a:pt x="4911" y="5662"/>
                    <a:pt x="4911" y="4552"/>
                  </a:cubicBezTo>
                  <a:cubicBezTo>
                    <a:pt x="4911" y="3017"/>
                    <a:pt x="3823" y="1120"/>
                    <a:pt x="2456" y="339"/>
                  </a:cubicBezTo>
                  <a:cubicBezTo>
                    <a:pt x="2062" y="109"/>
                    <a:pt x="1688" y="0"/>
                    <a:pt x="1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2114775" y="1387600"/>
              <a:ext cx="130450" cy="167325"/>
            </a:xfrm>
            <a:custGeom>
              <a:avLst/>
              <a:gdLst/>
              <a:ahLst/>
              <a:cxnLst/>
              <a:rect l="l" t="t" r="r" b="b"/>
              <a:pathLst>
                <a:path w="5218" h="6693" extrusionOk="0">
                  <a:moveTo>
                    <a:pt x="1575" y="385"/>
                  </a:moveTo>
                  <a:cubicBezTo>
                    <a:pt x="1883" y="385"/>
                    <a:pt x="2230" y="485"/>
                    <a:pt x="2595" y="696"/>
                  </a:cubicBezTo>
                  <a:cubicBezTo>
                    <a:pt x="3878" y="1422"/>
                    <a:pt x="4911" y="3207"/>
                    <a:pt x="4911" y="4658"/>
                  </a:cubicBezTo>
                  <a:cubicBezTo>
                    <a:pt x="4911" y="5685"/>
                    <a:pt x="4393" y="6292"/>
                    <a:pt x="3636" y="6292"/>
                  </a:cubicBezTo>
                  <a:cubicBezTo>
                    <a:pt x="3323" y="6292"/>
                    <a:pt x="2970" y="6189"/>
                    <a:pt x="2595" y="5969"/>
                  </a:cubicBezTo>
                  <a:cubicBezTo>
                    <a:pt x="1339" y="5244"/>
                    <a:pt x="307" y="3458"/>
                    <a:pt x="307" y="2007"/>
                  </a:cubicBezTo>
                  <a:cubicBezTo>
                    <a:pt x="307" y="979"/>
                    <a:pt x="826" y="385"/>
                    <a:pt x="1575" y="385"/>
                  </a:cubicBezTo>
                  <a:close/>
                  <a:moveTo>
                    <a:pt x="1433" y="0"/>
                  </a:moveTo>
                  <a:cubicBezTo>
                    <a:pt x="586" y="0"/>
                    <a:pt x="0" y="676"/>
                    <a:pt x="0" y="1840"/>
                  </a:cubicBezTo>
                  <a:cubicBezTo>
                    <a:pt x="0" y="3486"/>
                    <a:pt x="1172" y="5495"/>
                    <a:pt x="2595" y="6332"/>
                  </a:cubicBezTo>
                  <a:cubicBezTo>
                    <a:pt x="3020" y="6577"/>
                    <a:pt x="3421" y="6693"/>
                    <a:pt x="3775" y="6693"/>
                  </a:cubicBezTo>
                  <a:cubicBezTo>
                    <a:pt x="4631" y="6693"/>
                    <a:pt x="5217" y="6017"/>
                    <a:pt x="5217" y="4853"/>
                  </a:cubicBezTo>
                  <a:cubicBezTo>
                    <a:pt x="5217" y="3207"/>
                    <a:pt x="4046" y="1170"/>
                    <a:pt x="2595" y="361"/>
                  </a:cubicBezTo>
                  <a:cubicBezTo>
                    <a:pt x="2178" y="116"/>
                    <a:pt x="1783" y="0"/>
                    <a:pt x="1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2130125" y="1407075"/>
              <a:ext cx="99750" cy="127925"/>
            </a:xfrm>
            <a:custGeom>
              <a:avLst/>
              <a:gdLst/>
              <a:ahLst/>
              <a:cxnLst/>
              <a:rect l="l" t="t" r="r" b="b"/>
              <a:pathLst>
                <a:path w="3990" h="5117" extrusionOk="0">
                  <a:moveTo>
                    <a:pt x="1086" y="1"/>
                  </a:moveTo>
                  <a:cubicBezTo>
                    <a:pt x="443" y="1"/>
                    <a:pt x="0" y="511"/>
                    <a:pt x="0" y="1396"/>
                  </a:cubicBezTo>
                  <a:cubicBezTo>
                    <a:pt x="0" y="2679"/>
                    <a:pt x="893" y="4214"/>
                    <a:pt x="1981" y="4855"/>
                  </a:cubicBezTo>
                  <a:cubicBezTo>
                    <a:pt x="2303" y="5032"/>
                    <a:pt x="2606" y="5117"/>
                    <a:pt x="2875" y="5117"/>
                  </a:cubicBezTo>
                  <a:cubicBezTo>
                    <a:pt x="3538" y="5117"/>
                    <a:pt x="3990" y="4605"/>
                    <a:pt x="3990" y="3711"/>
                  </a:cubicBezTo>
                  <a:cubicBezTo>
                    <a:pt x="3990" y="2456"/>
                    <a:pt x="3097" y="922"/>
                    <a:pt x="1981" y="280"/>
                  </a:cubicBezTo>
                  <a:cubicBezTo>
                    <a:pt x="1660" y="90"/>
                    <a:pt x="1355" y="1"/>
                    <a:pt x="10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4"/>
            <p:cNvSpPr/>
            <p:nvPr/>
          </p:nvSpPr>
          <p:spPr>
            <a:xfrm>
              <a:off x="2148950" y="1431450"/>
              <a:ext cx="61400" cy="78925"/>
            </a:xfrm>
            <a:custGeom>
              <a:avLst/>
              <a:gdLst/>
              <a:ahLst/>
              <a:cxnLst/>
              <a:rect l="l" t="t" r="r" b="b"/>
              <a:pathLst>
                <a:path w="2456" h="3157" extrusionOk="0">
                  <a:moveTo>
                    <a:pt x="678" y="0"/>
                  </a:moveTo>
                  <a:cubicBezTo>
                    <a:pt x="279" y="0"/>
                    <a:pt x="0" y="316"/>
                    <a:pt x="0" y="867"/>
                  </a:cubicBezTo>
                  <a:cubicBezTo>
                    <a:pt x="0" y="1648"/>
                    <a:pt x="558" y="2597"/>
                    <a:pt x="1228" y="2988"/>
                  </a:cubicBezTo>
                  <a:cubicBezTo>
                    <a:pt x="1425" y="3102"/>
                    <a:pt x="1612" y="3157"/>
                    <a:pt x="1778" y="3157"/>
                  </a:cubicBezTo>
                  <a:cubicBezTo>
                    <a:pt x="2177" y="3157"/>
                    <a:pt x="2455" y="2842"/>
                    <a:pt x="2455" y="2290"/>
                  </a:cubicBezTo>
                  <a:cubicBezTo>
                    <a:pt x="2455" y="1509"/>
                    <a:pt x="1897" y="560"/>
                    <a:pt x="1228" y="170"/>
                  </a:cubicBezTo>
                  <a:cubicBezTo>
                    <a:pt x="1031" y="55"/>
                    <a:pt x="844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4"/>
            <p:cNvSpPr/>
            <p:nvPr/>
          </p:nvSpPr>
          <p:spPr>
            <a:xfrm>
              <a:off x="2160800" y="1446200"/>
              <a:ext cx="38400" cy="49450"/>
            </a:xfrm>
            <a:custGeom>
              <a:avLst/>
              <a:gdLst/>
              <a:ahLst/>
              <a:cxnLst/>
              <a:rect l="l" t="t" r="r" b="b"/>
              <a:pathLst>
                <a:path w="1536" h="1978" extrusionOk="0">
                  <a:moveTo>
                    <a:pt x="412" y="1"/>
                  </a:moveTo>
                  <a:cubicBezTo>
                    <a:pt x="167" y="1"/>
                    <a:pt x="1" y="202"/>
                    <a:pt x="1" y="556"/>
                  </a:cubicBezTo>
                  <a:cubicBezTo>
                    <a:pt x="1" y="1030"/>
                    <a:pt x="335" y="1616"/>
                    <a:pt x="754" y="1867"/>
                  </a:cubicBezTo>
                  <a:cubicBezTo>
                    <a:pt x="879" y="1942"/>
                    <a:pt x="998" y="1977"/>
                    <a:pt x="1105" y="1977"/>
                  </a:cubicBezTo>
                  <a:cubicBezTo>
                    <a:pt x="1356" y="1977"/>
                    <a:pt x="1535" y="1782"/>
                    <a:pt x="1535" y="1449"/>
                  </a:cubicBezTo>
                  <a:cubicBezTo>
                    <a:pt x="1535" y="947"/>
                    <a:pt x="1172" y="361"/>
                    <a:pt x="754" y="110"/>
                  </a:cubicBezTo>
                  <a:cubicBezTo>
                    <a:pt x="631" y="36"/>
                    <a:pt x="514" y="1"/>
                    <a:pt x="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4"/>
            <p:cNvSpPr/>
            <p:nvPr/>
          </p:nvSpPr>
          <p:spPr>
            <a:xfrm>
              <a:off x="2155925" y="1441950"/>
              <a:ext cx="47450" cy="57925"/>
            </a:xfrm>
            <a:custGeom>
              <a:avLst/>
              <a:gdLst/>
              <a:ahLst/>
              <a:cxnLst/>
              <a:rect l="l" t="t" r="r" b="b"/>
              <a:pathLst>
                <a:path w="1898" h="2317" extrusionOk="0">
                  <a:moveTo>
                    <a:pt x="614" y="364"/>
                  </a:moveTo>
                  <a:cubicBezTo>
                    <a:pt x="698" y="364"/>
                    <a:pt x="782" y="391"/>
                    <a:pt x="865" y="447"/>
                  </a:cubicBezTo>
                  <a:cubicBezTo>
                    <a:pt x="1228" y="642"/>
                    <a:pt x="1535" y="1173"/>
                    <a:pt x="1535" y="1619"/>
                  </a:cubicBezTo>
                  <a:cubicBezTo>
                    <a:pt x="1535" y="1703"/>
                    <a:pt x="1507" y="1982"/>
                    <a:pt x="1312" y="1982"/>
                  </a:cubicBezTo>
                  <a:cubicBezTo>
                    <a:pt x="1228" y="1982"/>
                    <a:pt x="1144" y="1954"/>
                    <a:pt x="1033" y="1898"/>
                  </a:cubicBezTo>
                  <a:cubicBezTo>
                    <a:pt x="670" y="1675"/>
                    <a:pt x="363" y="1145"/>
                    <a:pt x="363" y="726"/>
                  </a:cubicBezTo>
                  <a:cubicBezTo>
                    <a:pt x="363" y="615"/>
                    <a:pt x="391" y="364"/>
                    <a:pt x="614" y="364"/>
                  </a:cubicBezTo>
                  <a:close/>
                  <a:moveTo>
                    <a:pt x="614" y="1"/>
                  </a:moveTo>
                  <a:cubicBezTo>
                    <a:pt x="251" y="1"/>
                    <a:pt x="0" y="280"/>
                    <a:pt x="0" y="726"/>
                  </a:cubicBezTo>
                  <a:cubicBezTo>
                    <a:pt x="0" y="1284"/>
                    <a:pt x="391" y="1926"/>
                    <a:pt x="865" y="2205"/>
                  </a:cubicBezTo>
                  <a:cubicBezTo>
                    <a:pt x="1005" y="2289"/>
                    <a:pt x="1172" y="2316"/>
                    <a:pt x="1312" y="2316"/>
                  </a:cubicBezTo>
                  <a:cubicBezTo>
                    <a:pt x="1646" y="2316"/>
                    <a:pt x="1897" y="2037"/>
                    <a:pt x="1897" y="1619"/>
                  </a:cubicBezTo>
                  <a:cubicBezTo>
                    <a:pt x="1897" y="1061"/>
                    <a:pt x="1535" y="419"/>
                    <a:pt x="1033" y="140"/>
                  </a:cubicBezTo>
                  <a:cubicBezTo>
                    <a:pt x="893" y="57"/>
                    <a:pt x="754" y="1"/>
                    <a:pt x="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4"/>
            <p:cNvSpPr/>
            <p:nvPr/>
          </p:nvSpPr>
          <p:spPr>
            <a:xfrm>
              <a:off x="2093150" y="956525"/>
              <a:ext cx="183450" cy="106025"/>
            </a:xfrm>
            <a:custGeom>
              <a:avLst/>
              <a:gdLst/>
              <a:ahLst/>
              <a:cxnLst/>
              <a:rect l="l" t="t" r="r" b="b"/>
              <a:pathLst>
                <a:path w="7338" h="4241" extrusionOk="0">
                  <a:moveTo>
                    <a:pt x="391" y="0"/>
                  </a:moveTo>
                  <a:lnTo>
                    <a:pt x="0" y="223"/>
                  </a:lnTo>
                  <a:lnTo>
                    <a:pt x="6947" y="4241"/>
                  </a:lnTo>
                  <a:lnTo>
                    <a:pt x="7338" y="4018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4"/>
            <p:cNvSpPr/>
            <p:nvPr/>
          </p:nvSpPr>
          <p:spPr>
            <a:xfrm>
              <a:off x="2266125" y="1056950"/>
              <a:ext cx="10475" cy="583125"/>
            </a:xfrm>
            <a:custGeom>
              <a:avLst/>
              <a:gdLst/>
              <a:ahLst/>
              <a:cxnLst/>
              <a:rect l="l" t="t" r="r" b="b"/>
              <a:pathLst>
                <a:path w="419" h="23325" extrusionOk="0">
                  <a:moveTo>
                    <a:pt x="419" y="1"/>
                  </a:moveTo>
                  <a:lnTo>
                    <a:pt x="28" y="224"/>
                  </a:lnTo>
                  <a:lnTo>
                    <a:pt x="0" y="23324"/>
                  </a:lnTo>
                  <a:lnTo>
                    <a:pt x="419" y="23073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5" name="Google Shape;405;p44"/>
          <p:cNvCxnSpPr/>
          <p:nvPr/>
        </p:nvCxnSpPr>
        <p:spPr>
          <a:xfrm>
            <a:off x="3606375" y="1858925"/>
            <a:ext cx="3029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/>
          <p:nvPr/>
        </p:nvSpPr>
        <p:spPr>
          <a:xfrm rot="-5400000">
            <a:off x="833675" y="1812025"/>
            <a:ext cx="2508000" cy="27516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03269">
                  <a:alpha val="30980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5"/>
          <p:cNvSpPr txBox="1">
            <a:spLocks noGrp="1"/>
          </p:cNvSpPr>
          <p:nvPr>
            <p:ph type="title"/>
          </p:nvPr>
        </p:nvSpPr>
        <p:spPr>
          <a:xfrm>
            <a:off x="3794125" y="1645575"/>
            <a:ext cx="4175100" cy="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412" name="Google Shape;412;p45"/>
          <p:cNvSpPr txBox="1">
            <a:spLocks noGrp="1"/>
          </p:cNvSpPr>
          <p:nvPr>
            <p:ph type="subTitle" idx="1"/>
          </p:nvPr>
        </p:nvSpPr>
        <p:spPr>
          <a:xfrm>
            <a:off x="4599253" y="3494363"/>
            <a:ext cx="3127694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Let’s discover more about the customer’s database of an ecommerce company. </a:t>
            </a:r>
            <a:endParaRPr sz="1100" dirty="0"/>
          </a:p>
        </p:txBody>
      </p:sp>
      <p:sp>
        <p:nvSpPr>
          <p:cNvPr id="413" name="Google Shape;413;p45"/>
          <p:cNvSpPr txBox="1">
            <a:spLocks noGrp="1"/>
          </p:cNvSpPr>
          <p:nvPr>
            <p:ph type="title" idx="2"/>
          </p:nvPr>
        </p:nvSpPr>
        <p:spPr>
          <a:xfrm>
            <a:off x="3794125" y="540038"/>
            <a:ext cx="1491000" cy="10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14" name="Google Shape;414;p45"/>
          <p:cNvCxnSpPr/>
          <p:nvPr/>
        </p:nvCxnSpPr>
        <p:spPr>
          <a:xfrm>
            <a:off x="4648250" y="3494363"/>
            <a:ext cx="3029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5" name="Google Shape;415;p45"/>
          <p:cNvGrpSpPr/>
          <p:nvPr/>
        </p:nvGrpSpPr>
        <p:grpSpPr>
          <a:xfrm>
            <a:off x="1035748" y="1206500"/>
            <a:ext cx="2195041" cy="2086872"/>
            <a:chOff x="927500" y="1828050"/>
            <a:chExt cx="1284025" cy="1220750"/>
          </a:xfrm>
        </p:grpSpPr>
        <p:sp>
          <p:nvSpPr>
            <p:cNvPr id="416" name="Google Shape;416;p45"/>
            <p:cNvSpPr/>
            <p:nvPr/>
          </p:nvSpPr>
          <p:spPr>
            <a:xfrm>
              <a:off x="927500" y="1828050"/>
              <a:ext cx="675875" cy="953550"/>
            </a:xfrm>
            <a:custGeom>
              <a:avLst/>
              <a:gdLst/>
              <a:ahLst/>
              <a:cxnLst/>
              <a:rect l="l" t="t" r="r" b="b"/>
              <a:pathLst>
                <a:path w="27035" h="38142" extrusionOk="0">
                  <a:moveTo>
                    <a:pt x="6848" y="38141"/>
                  </a:moveTo>
                  <a:lnTo>
                    <a:pt x="6818" y="38141"/>
                  </a:lnTo>
                  <a:cubicBezTo>
                    <a:pt x="6818" y="38141"/>
                    <a:pt x="6848" y="38141"/>
                    <a:pt x="6848" y="38141"/>
                  </a:cubicBezTo>
                  <a:lnTo>
                    <a:pt x="6848" y="38141"/>
                  </a:lnTo>
                  <a:moveTo>
                    <a:pt x="6669" y="38141"/>
                  </a:moveTo>
                  <a:lnTo>
                    <a:pt x="6431" y="38111"/>
                  </a:lnTo>
                  <a:lnTo>
                    <a:pt x="6431" y="38111"/>
                  </a:lnTo>
                  <a:lnTo>
                    <a:pt x="6431" y="38111"/>
                  </a:lnTo>
                  <a:lnTo>
                    <a:pt x="6431" y="38111"/>
                  </a:lnTo>
                  <a:cubicBezTo>
                    <a:pt x="6431" y="38111"/>
                    <a:pt x="6431" y="38111"/>
                    <a:pt x="6401" y="38111"/>
                  </a:cubicBezTo>
                  <a:cubicBezTo>
                    <a:pt x="6104" y="38111"/>
                    <a:pt x="5806" y="37873"/>
                    <a:pt x="5687" y="37456"/>
                  </a:cubicBezTo>
                  <a:lnTo>
                    <a:pt x="3424" y="28881"/>
                  </a:lnTo>
                  <a:lnTo>
                    <a:pt x="208" y="16704"/>
                  </a:lnTo>
                  <a:cubicBezTo>
                    <a:pt x="0" y="15959"/>
                    <a:pt x="328" y="15066"/>
                    <a:pt x="923" y="14739"/>
                  </a:cubicBezTo>
                  <a:lnTo>
                    <a:pt x="26201" y="149"/>
                  </a:lnTo>
                  <a:cubicBezTo>
                    <a:pt x="26320" y="60"/>
                    <a:pt x="26469" y="30"/>
                    <a:pt x="26618" y="0"/>
                  </a:cubicBezTo>
                  <a:lnTo>
                    <a:pt x="26618" y="0"/>
                  </a:lnTo>
                  <a:lnTo>
                    <a:pt x="27035" y="30"/>
                  </a:lnTo>
                  <a:lnTo>
                    <a:pt x="27035" y="30"/>
                  </a:lnTo>
                  <a:lnTo>
                    <a:pt x="27035" y="30"/>
                  </a:lnTo>
                  <a:cubicBezTo>
                    <a:pt x="26886" y="30"/>
                    <a:pt x="26737" y="90"/>
                    <a:pt x="26558" y="179"/>
                  </a:cubicBezTo>
                  <a:lnTo>
                    <a:pt x="20633" y="3603"/>
                  </a:lnTo>
                  <a:lnTo>
                    <a:pt x="10659" y="9350"/>
                  </a:lnTo>
                  <a:lnTo>
                    <a:pt x="10659" y="9350"/>
                  </a:lnTo>
                  <a:lnTo>
                    <a:pt x="1310" y="14768"/>
                  </a:lnTo>
                  <a:cubicBezTo>
                    <a:pt x="715" y="15096"/>
                    <a:pt x="387" y="15989"/>
                    <a:pt x="596" y="16733"/>
                  </a:cubicBezTo>
                  <a:lnTo>
                    <a:pt x="6074" y="37486"/>
                  </a:lnTo>
                  <a:cubicBezTo>
                    <a:pt x="6163" y="37843"/>
                    <a:pt x="6401" y="38081"/>
                    <a:pt x="6669" y="381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937175" y="1829025"/>
              <a:ext cx="830700" cy="952950"/>
            </a:xfrm>
            <a:custGeom>
              <a:avLst/>
              <a:gdLst/>
              <a:ahLst/>
              <a:cxnLst/>
              <a:rect l="l" t="t" r="r" b="b"/>
              <a:pathLst>
                <a:path w="33228" h="38118" extrusionOk="0">
                  <a:moveTo>
                    <a:pt x="26645" y="0"/>
                  </a:moveTo>
                  <a:cubicBezTo>
                    <a:pt x="26491" y="0"/>
                    <a:pt x="26330" y="45"/>
                    <a:pt x="26171" y="140"/>
                  </a:cubicBezTo>
                  <a:lnTo>
                    <a:pt x="923" y="14729"/>
                  </a:lnTo>
                  <a:cubicBezTo>
                    <a:pt x="328" y="15057"/>
                    <a:pt x="0" y="15950"/>
                    <a:pt x="209" y="16694"/>
                  </a:cubicBezTo>
                  <a:lnTo>
                    <a:pt x="5687" y="37447"/>
                  </a:lnTo>
                  <a:cubicBezTo>
                    <a:pt x="5796" y="37862"/>
                    <a:pt x="6082" y="38117"/>
                    <a:pt x="6403" y="38117"/>
                  </a:cubicBezTo>
                  <a:cubicBezTo>
                    <a:pt x="6519" y="38117"/>
                    <a:pt x="6640" y="38084"/>
                    <a:pt x="6759" y="38013"/>
                  </a:cubicBezTo>
                  <a:lnTo>
                    <a:pt x="32543" y="23126"/>
                  </a:lnTo>
                  <a:cubicBezTo>
                    <a:pt x="32990" y="22887"/>
                    <a:pt x="33228" y="22203"/>
                    <a:pt x="33079" y="21637"/>
                  </a:cubicBezTo>
                  <a:lnTo>
                    <a:pt x="27601" y="884"/>
                  </a:lnTo>
                  <a:cubicBezTo>
                    <a:pt x="27448" y="338"/>
                    <a:pt x="27070" y="0"/>
                    <a:pt x="26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953550" y="1846650"/>
              <a:ext cx="789025" cy="885075"/>
            </a:xfrm>
            <a:custGeom>
              <a:avLst/>
              <a:gdLst/>
              <a:ahLst/>
              <a:cxnLst/>
              <a:rect l="l" t="t" r="r" b="b"/>
              <a:pathLst>
                <a:path w="31561" h="35403" extrusionOk="0">
                  <a:moveTo>
                    <a:pt x="26231" y="1"/>
                  </a:moveTo>
                  <a:lnTo>
                    <a:pt x="0" y="15126"/>
                  </a:lnTo>
                  <a:lnTo>
                    <a:pt x="5359" y="35402"/>
                  </a:lnTo>
                  <a:lnTo>
                    <a:pt x="31561" y="20277"/>
                  </a:lnTo>
                  <a:lnTo>
                    <a:pt x="26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1033175" y="2351300"/>
              <a:ext cx="67775" cy="73300"/>
            </a:xfrm>
            <a:custGeom>
              <a:avLst/>
              <a:gdLst/>
              <a:ahLst/>
              <a:cxnLst/>
              <a:rect l="l" t="t" r="r" b="b"/>
              <a:pathLst>
                <a:path w="2711" h="2932" extrusionOk="0">
                  <a:moveTo>
                    <a:pt x="2258" y="0"/>
                  </a:moveTo>
                  <a:cubicBezTo>
                    <a:pt x="2234" y="0"/>
                    <a:pt x="2206" y="10"/>
                    <a:pt x="2174" y="31"/>
                  </a:cubicBezTo>
                  <a:lnTo>
                    <a:pt x="1281" y="538"/>
                  </a:lnTo>
                  <a:cubicBezTo>
                    <a:pt x="1257" y="550"/>
                    <a:pt x="1227" y="557"/>
                    <a:pt x="1198" y="557"/>
                  </a:cubicBezTo>
                  <a:cubicBezTo>
                    <a:pt x="1158" y="557"/>
                    <a:pt x="1120" y="543"/>
                    <a:pt x="1103" y="508"/>
                  </a:cubicBezTo>
                  <a:lnTo>
                    <a:pt x="1073" y="448"/>
                  </a:lnTo>
                  <a:cubicBezTo>
                    <a:pt x="1052" y="427"/>
                    <a:pt x="1016" y="406"/>
                    <a:pt x="976" y="406"/>
                  </a:cubicBezTo>
                  <a:cubicBezTo>
                    <a:pt x="959" y="406"/>
                    <a:pt x="941" y="410"/>
                    <a:pt x="924" y="418"/>
                  </a:cubicBezTo>
                  <a:lnTo>
                    <a:pt x="90" y="895"/>
                  </a:lnTo>
                  <a:cubicBezTo>
                    <a:pt x="31" y="925"/>
                    <a:pt x="1" y="1014"/>
                    <a:pt x="1" y="1103"/>
                  </a:cubicBezTo>
                  <a:lnTo>
                    <a:pt x="1" y="1252"/>
                  </a:lnTo>
                  <a:lnTo>
                    <a:pt x="1" y="1312"/>
                  </a:lnTo>
                  <a:lnTo>
                    <a:pt x="358" y="2860"/>
                  </a:lnTo>
                  <a:cubicBezTo>
                    <a:pt x="380" y="2904"/>
                    <a:pt x="418" y="2931"/>
                    <a:pt x="460" y="2931"/>
                  </a:cubicBezTo>
                  <a:cubicBezTo>
                    <a:pt x="475" y="2931"/>
                    <a:pt x="491" y="2927"/>
                    <a:pt x="507" y="2919"/>
                  </a:cubicBezTo>
                  <a:lnTo>
                    <a:pt x="2621" y="1699"/>
                  </a:lnTo>
                  <a:cubicBezTo>
                    <a:pt x="2681" y="1669"/>
                    <a:pt x="2710" y="1580"/>
                    <a:pt x="2710" y="1520"/>
                  </a:cubicBezTo>
                  <a:lnTo>
                    <a:pt x="2353" y="91"/>
                  </a:lnTo>
                  <a:cubicBezTo>
                    <a:pt x="2334" y="33"/>
                    <a:pt x="2302" y="0"/>
                    <a:pt x="2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1005650" y="2260650"/>
              <a:ext cx="67750" cy="73275"/>
            </a:xfrm>
            <a:custGeom>
              <a:avLst/>
              <a:gdLst/>
              <a:ahLst/>
              <a:cxnLst/>
              <a:rect l="l" t="t" r="r" b="b"/>
              <a:pathLst>
                <a:path w="2710" h="2931" extrusionOk="0">
                  <a:moveTo>
                    <a:pt x="2247" y="1"/>
                  </a:moveTo>
                  <a:cubicBezTo>
                    <a:pt x="2224" y="1"/>
                    <a:pt x="2199" y="8"/>
                    <a:pt x="2174" y="25"/>
                  </a:cubicBezTo>
                  <a:lnTo>
                    <a:pt x="1281" y="531"/>
                  </a:lnTo>
                  <a:cubicBezTo>
                    <a:pt x="1258" y="554"/>
                    <a:pt x="1235" y="564"/>
                    <a:pt x="1212" y="564"/>
                  </a:cubicBezTo>
                  <a:cubicBezTo>
                    <a:pt x="1176" y="564"/>
                    <a:pt x="1139" y="538"/>
                    <a:pt x="1102" y="501"/>
                  </a:cubicBezTo>
                  <a:lnTo>
                    <a:pt x="1072" y="472"/>
                  </a:lnTo>
                  <a:cubicBezTo>
                    <a:pt x="1055" y="437"/>
                    <a:pt x="1027" y="422"/>
                    <a:pt x="995" y="422"/>
                  </a:cubicBezTo>
                  <a:cubicBezTo>
                    <a:pt x="973" y="422"/>
                    <a:pt x="948" y="429"/>
                    <a:pt x="923" y="442"/>
                  </a:cubicBezTo>
                  <a:lnTo>
                    <a:pt x="119" y="888"/>
                  </a:lnTo>
                  <a:cubicBezTo>
                    <a:pt x="30" y="948"/>
                    <a:pt x="0" y="1037"/>
                    <a:pt x="0" y="1097"/>
                  </a:cubicBezTo>
                  <a:lnTo>
                    <a:pt x="0" y="1246"/>
                  </a:lnTo>
                  <a:lnTo>
                    <a:pt x="0" y="1305"/>
                  </a:lnTo>
                  <a:lnTo>
                    <a:pt x="358" y="2854"/>
                  </a:lnTo>
                  <a:cubicBezTo>
                    <a:pt x="376" y="2910"/>
                    <a:pt x="407" y="2931"/>
                    <a:pt x="443" y="2931"/>
                  </a:cubicBezTo>
                  <a:cubicBezTo>
                    <a:pt x="463" y="2931"/>
                    <a:pt x="485" y="2924"/>
                    <a:pt x="506" y="2913"/>
                  </a:cubicBezTo>
                  <a:lnTo>
                    <a:pt x="2620" y="1692"/>
                  </a:lnTo>
                  <a:cubicBezTo>
                    <a:pt x="2680" y="1663"/>
                    <a:pt x="2710" y="1573"/>
                    <a:pt x="2710" y="1514"/>
                  </a:cubicBezTo>
                  <a:lnTo>
                    <a:pt x="2352" y="114"/>
                  </a:lnTo>
                  <a:cubicBezTo>
                    <a:pt x="2352" y="50"/>
                    <a:pt x="2306" y="1"/>
                    <a:pt x="2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1081575" y="2331225"/>
              <a:ext cx="661000" cy="400500"/>
            </a:xfrm>
            <a:custGeom>
              <a:avLst/>
              <a:gdLst/>
              <a:ahLst/>
              <a:cxnLst/>
              <a:rect l="l" t="t" r="r" b="b"/>
              <a:pathLst>
                <a:path w="26440" h="16020" extrusionOk="0">
                  <a:moveTo>
                    <a:pt x="26231" y="1"/>
                  </a:moveTo>
                  <a:lnTo>
                    <a:pt x="0" y="15126"/>
                  </a:lnTo>
                  <a:lnTo>
                    <a:pt x="238" y="16019"/>
                  </a:lnTo>
                  <a:lnTo>
                    <a:pt x="26440" y="894"/>
                  </a:lnTo>
                  <a:lnTo>
                    <a:pt x="26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1129200" y="2206175"/>
              <a:ext cx="32050" cy="35750"/>
            </a:xfrm>
            <a:custGeom>
              <a:avLst/>
              <a:gdLst/>
              <a:ahLst/>
              <a:cxnLst/>
              <a:rect l="l" t="t" r="r" b="b"/>
              <a:pathLst>
                <a:path w="1282" h="1430" extrusionOk="0">
                  <a:moveTo>
                    <a:pt x="1043" y="1"/>
                  </a:moveTo>
                  <a:lnTo>
                    <a:pt x="1" y="626"/>
                  </a:lnTo>
                  <a:lnTo>
                    <a:pt x="209" y="1430"/>
                  </a:lnTo>
                  <a:lnTo>
                    <a:pt x="1281" y="834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193975" y="1903975"/>
              <a:ext cx="274675" cy="786800"/>
            </a:xfrm>
            <a:custGeom>
              <a:avLst/>
              <a:gdLst/>
              <a:ahLst/>
              <a:cxnLst/>
              <a:rect l="l" t="t" r="r" b="b"/>
              <a:pathLst>
                <a:path w="10987" h="31472" extrusionOk="0">
                  <a:moveTo>
                    <a:pt x="10987" y="0"/>
                  </a:moveTo>
                  <a:lnTo>
                    <a:pt x="9974" y="566"/>
                  </a:lnTo>
                  <a:lnTo>
                    <a:pt x="0" y="6313"/>
                  </a:lnTo>
                  <a:lnTo>
                    <a:pt x="0" y="7265"/>
                  </a:lnTo>
                  <a:lnTo>
                    <a:pt x="10987" y="953"/>
                  </a:lnTo>
                  <a:lnTo>
                    <a:pt x="10987" y="0"/>
                  </a:lnTo>
                  <a:close/>
                  <a:moveTo>
                    <a:pt x="10987" y="24326"/>
                  </a:moveTo>
                  <a:lnTo>
                    <a:pt x="0" y="30638"/>
                  </a:lnTo>
                  <a:lnTo>
                    <a:pt x="0" y="31472"/>
                  </a:lnTo>
                  <a:lnTo>
                    <a:pt x="10987" y="25160"/>
                  </a:lnTo>
                  <a:lnTo>
                    <a:pt x="10987" y="243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193975" y="2486050"/>
              <a:ext cx="274675" cy="183875"/>
            </a:xfrm>
            <a:custGeom>
              <a:avLst/>
              <a:gdLst/>
              <a:ahLst/>
              <a:cxnLst/>
              <a:rect l="l" t="t" r="r" b="b"/>
              <a:pathLst>
                <a:path w="10987" h="7355" extrusionOk="0">
                  <a:moveTo>
                    <a:pt x="10987" y="1"/>
                  </a:moveTo>
                  <a:lnTo>
                    <a:pt x="0" y="6343"/>
                  </a:lnTo>
                  <a:lnTo>
                    <a:pt x="0" y="7355"/>
                  </a:lnTo>
                  <a:lnTo>
                    <a:pt x="10987" y="1043"/>
                  </a:lnTo>
                  <a:lnTo>
                    <a:pt x="109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1104650" y="2405675"/>
              <a:ext cx="1102400" cy="643125"/>
            </a:xfrm>
            <a:custGeom>
              <a:avLst/>
              <a:gdLst/>
              <a:ahLst/>
              <a:cxnLst/>
              <a:rect l="l" t="t" r="r" b="b"/>
              <a:pathLst>
                <a:path w="44096" h="25725" extrusionOk="0">
                  <a:moveTo>
                    <a:pt x="44096" y="10242"/>
                  </a:moveTo>
                  <a:lnTo>
                    <a:pt x="44096" y="9260"/>
                  </a:lnTo>
                  <a:lnTo>
                    <a:pt x="43292" y="9349"/>
                  </a:lnTo>
                  <a:lnTo>
                    <a:pt x="27601" y="298"/>
                  </a:lnTo>
                  <a:cubicBezTo>
                    <a:pt x="27095" y="0"/>
                    <a:pt x="26291" y="0"/>
                    <a:pt x="25785" y="298"/>
                  </a:cubicBezTo>
                  <a:lnTo>
                    <a:pt x="1638" y="14321"/>
                  </a:lnTo>
                  <a:lnTo>
                    <a:pt x="0" y="14530"/>
                  </a:lnTo>
                  <a:lnTo>
                    <a:pt x="0" y="15572"/>
                  </a:lnTo>
                  <a:lnTo>
                    <a:pt x="0" y="15572"/>
                  </a:lnTo>
                  <a:cubicBezTo>
                    <a:pt x="0" y="15751"/>
                    <a:pt x="119" y="15959"/>
                    <a:pt x="387" y="16108"/>
                  </a:cubicBezTo>
                  <a:lnTo>
                    <a:pt x="16346" y="25338"/>
                  </a:lnTo>
                  <a:cubicBezTo>
                    <a:pt x="17031" y="25725"/>
                    <a:pt x="18162" y="25725"/>
                    <a:pt x="18847" y="25338"/>
                  </a:cubicBezTo>
                  <a:lnTo>
                    <a:pt x="43589" y="10957"/>
                  </a:lnTo>
                  <a:cubicBezTo>
                    <a:pt x="43917" y="10778"/>
                    <a:pt x="44066" y="10510"/>
                    <a:pt x="44096" y="10272"/>
                  </a:cubicBezTo>
                  <a:lnTo>
                    <a:pt x="44096" y="10272"/>
                  </a:lnTo>
                  <a:lnTo>
                    <a:pt x="44096" y="102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1101675" y="2383700"/>
              <a:ext cx="1109850" cy="638875"/>
            </a:xfrm>
            <a:custGeom>
              <a:avLst/>
              <a:gdLst/>
              <a:ahLst/>
              <a:cxnLst/>
              <a:rect l="l" t="t" r="r" b="b"/>
              <a:pathLst>
                <a:path w="44394" h="25555" extrusionOk="0">
                  <a:moveTo>
                    <a:pt x="26812" y="1"/>
                  </a:moveTo>
                  <a:cubicBezTo>
                    <a:pt x="26484" y="1"/>
                    <a:pt x="26157" y="75"/>
                    <a:pt x="25904" y="224"/>
                  </a:cubicBezTo>
                  <a:lnTo>
                    <a:pt x="477" y="14992"/>
                  </a:lnTo>
                  <a:cubicBezTo>
                    <a:pt x="0" y="15260"/>
                    <a:pt x="0" y="15736"/>
                    <a:pt x="506" y="16034"/>
                  </a:cubicBezTo>
                  <a:lnTo>
                    <a:pt x="16465" y="25264"/>
                  </a:lnTo>
                  <a:cubicBezTo>
                    <a:pt x="16808" y="25458"/>
                    <a:pt x="17262" y="25554"/>
                    <a:pt x="17716" y="25554"/>
                  </a:cubicBezTo>
                  <a:cubicBezTo>
                    <a:pt x="18170" y="25554"/>
                    <a:pt x="18624" y="25458"/>
                    <a:pt x="18966" y="25264"/>
                  </a:cubicBezTo>
                  <a:lnTo>
                    <a:pt x="43708" y="10883"/>
                  </a:lnTo>
                  <a:cubicBezTo>
                    <a:pt x="44393" y="10466"/>
                    <a:pt x="44363" y="9841"/>
                    <a:pt x="43679" y="9454"/>
                  </a:cubicBezTo>
                  <a:lnTo>
                    <a:pt x="27720" y="224"/>
                  </a:lnTo>
                  <a:cubicBezTo>
                    <a:pt x="27467" y="75"/>
                    <a:pt x="27139" y="1"/>
                    <a:pt x="26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1133675" y="2401575"/>
              <a:ext cx="902925" cy="521625"/>
            </a:xfrm>
            <a:custGeom>
              <a:avLst/>
              <a:gdLst/>
              <a:ahLst/>
              <a:cxnLst/>
              <a:rect l="l" t="t" r="r" b="b"/>
              <a:pathLst>
                <a:path w="36117" h="20865" extrusionOk="0">
                  <a:moveTo>
                    <a:pt x="25755" y="0"/>
                  </a:moveTo>
                  <a:cubicBezTo>
                    <a:pt x="25539" y="0"/>
                    <a:pt x="25323" y="45"/>
                    <a:pt x="25160" y="134"/>
                  </a:cubicBezTo>
                  <a:lnTo>
                    <a:pt x="328" y="14575"/>
                  </a:lnTo>
                  <a:cubicBezTo>
                    <a:pt x="0" y="14783"/>
                    <a:pt x="0" y="15081"/>
                    <a:pt x="328" y="15260"/>
                  </a:cubicBezTo>
                  <a:lnTo>
                    <a:pt x="9737" y="20708"/>
                  </a:lnTo>
                  <a:cubicBezTo>
                    <a:pt x="9915" y="20812"/>
                    <a:pt x="10138" y="20865"/>
                    <a:pt x="10358" y="20865"/>
                  </a:cubicBezTo>
                  <a:cubicBezTo>
                    <a:pt x="10578" y="20865"/>
                    <a:pt x="10794" y="20812"/>
                    <a:pt x="10957" y="20708"/>
                  </a:cubicBezTo>
                  <a:lnTo>
                    <a:pt x="35789" y="6268"/>
                  </a:lnTo>
                  <a:cubicBezTo>
                    <a:pt x="36116" y="6089"/>
                    <a:pt x="36116" y="5762"/>
                    <a:pt x="35789" y="5583"/>
                  </a:cubicBezTo>
                  <a:lnTo>
                    <a:pt x="26350" y="134"/>
                  </a:lnTo>
                  <a:cubicBezTo>
                    <a:pt x="26187" y="45"/>
                    <a:pt x="25971" y="0"/>
                    <a:pt x="25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592200" y="2666550"/>
              <a:ext cx="413125" cy="237675"/>
            </a:xfrm>
            <a:custGeom>
              <a:avLst/>
              <a:gdLst/>
              <a:ahLst/>
              <a:cxnLst/>
              <a:rect l="l" t="t" r="r" b="b"/>
              <a:pathLst>
                <a:path w="16525" h="9507" extrusionOk="0">
                  <a:moveTo>
                    <a:pt x="11061" y="1"/>
                  </a:moveTo>
                  <a:cubicBezTo>
                    <a:pt x="10883" y="1"/>
                    <a:pt x="10704" y="46"/>
                    <a:pt x="10570" y="135"/>
                  </a:cubicBezTo>
                  <a:lnTo>
                    <a:pt x="268" y="6120"/>
                  </a:lnTo>
                  <a:cubicBezTo>
                    <a:pt x="0" y="6268"/>
                    <a:pt x="0" y="6536"/>
                    <a:pt x="268" y="6685"/>
                  </a:cubicBezTo>
                  <a:lnTo>
                    <a:pt x="4973" y="9395"/>
                  </a:lnTo>
                  <a:cubicBezTo>
                    <a:pt x="5106" y="9469"/>
                    <a:pt x="5285" y="9506"/>
                    <a:pt x="5464" y="9506"/>
                  </a:cubicBezTo>
                  <a:cubicBezTo>
                    <a:pt x="5642" y="9506"/>
                    <a:pt x="5821" y="9469"/>
                    <a:pt x="5955" y="9395"/>
                  </a:cubicBezTo>
                  <a:lnTo>
                    <a:pt x="16257" y="3410"/>
                  </a:lnTo>
                  <a:cubicBezTo>
                    <a:pt x="16525" y="3261"/>
                    <a:pt x="16525" y="2993"/>
                    <a:pt x="16257" y="2844"/>
                  </a:cubicBezTo>
                  <a:lnTo>
                    <a:pt x="11553" y="135"/>
                  </a:lnTo>
                  <a:cubicBezTo>
                    <a:pt x="11419" y="46"/>
                    <a:pt x="11240" y="1"/>
                    <a:pt x="11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592950" y="2666550"/>
              <a:ext cx="410900" cy="161925"/>
            </a:xfrm>
            <a:custGeom>
              <a:avLst/>
              <a:gdLst/>
              <a:ahLst/>
              <a:cxnLst/>
              <a:rect l="l" t="t" r="r" b="b"/>
              <a:pathLst>
                <a:path w="16436" h="6477" extrusionOk="0">
                  <a:moveTo>
                    <a:pt x="11031" y="1"/>
                  </a:moveTo>
                  <a:cubicBezTo>
                    <a:pt x="10853" y="1"/>
                    <a:pt x="10674" y="46"/>
                    <a:pt x="10540" y="135"/>
                  </a:cubicBezTo>
                  <a:lnTo>
                    <a:pt x="238" y="6120"/>
                  </a:lnTo>
                  <a:cubicBezTo>
                    <a:pt x="60" y="6209"/>
                    <a:pt x="0" y="6358"/>
                    <a:pt x="30" y="6477"/>
                  </a:cubicBezTo>
                  <a:cubicBezTo>
                    <a:pt x="60" y="6387"/>
                    <a:pt x="119" y="6328"/>
                    <a:pt x="238" y="6268"/>
                  </a:cubicBezTo>
                  <a:lnTo>
                    <a:pt x="10540" y="284"/>
                  </a:lnTo>
                  <a:cubicBezTo>
                    <a:pt x="10674" y="194"/>
                    <a:pt x="10853" y="150"/>
                    <a:pt x="11031" y="150"/>
                  </a:cubicBezTo>
                  <a:cubicBezTo>
                    <a:pt x="11210" y="150"/>
                    <a:pt x="11389" y="194"/>
                    <a:pt x="11523" y="284"/>
                  </a:cubicBezTo>
                  <a:lnTo>
                    <a:pt x="16227" y="2963"/>
                  </a:lnTo>
                  <a:cubicBezTo>
                    <a:pt x="16316" y="3053"/>
                    <a:pt x="16376" y="3112"/>
                    <a:pt x="16406" y="3202"/>
                  </a:cubicBezTo>
                  <a:cubicBezTo>
                    <a:pt x="16435" y="3083"/>
                    <a:pt x="16376" y="2934"/>
                    <a:pt x="16227" y="2844"/>
                  </a:cubicBezTo>
                  <a:lnTo>
                    <a:pt x="11523" y="135"/>
                  </a:lnTo>
                  <a:cubicBezTo>
                    <a:pt x="11389" y="46"/>
                    <a:pt x="11210" y="1"/>
                    <a:pt x="1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174625" y="2767800"/>
              <a:ext cx="72950" cy="41700"/>
            </a:xfrm>
            <a:custGeom>
              <a:avLst/>
              <a:gdLst/>
              <a:ahLst/>
              <a:cxnLst/>
              <a:rect l="l" t="t" r="r" b="b"/>
              <a:pathLst>
                <a:path w="2918" h="1668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119" y="700"/>
                  </a:lnTo>
                  <a:lnTo>
                    <a:pt x="0" y="700"/>
                  </a:lnTo>
                  <a:lnTo>
                    <a:pt x="0" y="819"/>
                  </a:lnTo>
                  <a:lnTo>
                    <a:pt x="0" y="849"/>
                  </a:lnTo>
                  <a:cubicBezTo>
                    <a:pt x="30" y="879"/>
                    <a:pt x="60" y="908"/>
                    <a:pt x="89" y="938"/>
                  </a:cubicBezTo>
                  <a:lnTo>
                    <a:pt x="1251" y="1623"/>
                  </a:lnTo>
                  <a:cubicBezTo>
                    <a:pt x="1310" y="1653"/>
                    <a:pt x="1385" y="1668"/>
                    <a:pt x="1459" y="1668"/>
                  </a:cubicBezTo>
                  <a:cubicBezTo>
                    <a:pt x="1533" y="1668"/>
                    <a:pt x="1608" y="1653"/>
                    <a:pt x="1667" y="1623"/>
                  </a:cubicBezTo>
                  <a:lnTo>
                    <a:pt x="2829" y="938"/>
                  </a:lnTo>
                  <a:cubicBezTo>
                    <a:pt x="2888" y="908"/>
                    <a:pt x="2918" y="879"/>
                    <a:pt x="2888" y="819"/>
                  </a:cubicBezTo>
                  <a:lnTo>
                    <a:pt x="2888" y="700"/>
                  </a:lnTo>
                  <a:lnTo>
                    <a:pt x="2799" y="700"/>
                  </a:lnTo>
                  <a:lnTo>
                    <a:pt x="1667" y="45"/>
                  </a:lnTo>
                  <a:cubicBezTo>
                    <a:pt x="1608" y="15"/>
                    <a:pt x="1533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356975" y="287275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30" y="0"/>
                  </a:moveTo>
                  <a:cubicBezTo>
                    <a:pt x="1355" y="0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1" y="700"/>
                  </a:lnTo>
                  <a:lnTo>
                    <a:pt x="1" y="819"/>
                  </a:lnTo>
                  <a:lnTo>
                    <a:pt x="1" y="849"/>
                  </a:lnTo>
                  <a:cubicBezTo>
                    <a:pt x="1" y="879"/>
                    <a:pt x="30" y="908"/>
                    <a:pt x="90" y="938"/>
                  </a:cubicBezTo>
                  <a:lnTo>
                    <a:pt x="1251" y="1623"/>
                  </a:lnTo>
                  <a:cubicBezTo>
                    <a:pt x="1296" y="1653"/>
                    <a:pt x="1370" y="1668"/>
                    <a:pt x="1448" y="1668"/>
                  </a:cubicBezTo>
                  <a:cubicBezTo>
                    <a:pt x="1527" y="1668"/>
                    <a:pt x="1608" y="1653"/>
                    <a:pt x="1668" y="1623"/>
                  </a:cubicBezTo>
                  <a:lnTo>
                    <a:pt x="2799" y="938"/>
                  </a:lnTo>
                  <a:cubicBezTo>
                    <a:pt x="2859" y="908"/>
                    <a:pt x="2889" y="879"/>
                    <a:pt x="2889" y="81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79" y="15"/>
                    <a:pt x="1504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1401650" y="284670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48" y="0"/>
                  </a:moveTo>
                  <a:cubicBezTo>
                    <a:pt x="1370" y="0"/>
                    <a:pt x="1295" y="15"/>
                    <a:pt x="1251" y="45"/>
                  </a:cubicBezTo>
                  <a:lnTo>
                    <a:pt x="119" y="700"/>
                  </a:lnTo>
                  <a:lnTo>
                    <a:pt x="0" y="700"/>
                  </a:lnTo>
                  <a:lnTo>
                    <a:pt x="0" y="819"/>
                  </a:lnTo>
                  <a:lnTo>
                    <a:pt x="0" y="849"/>
                  </a:lnTo>
                  <a:cubicBezTo>
                    <a:pt x="0" y="879"/>
                    <a:pt x="30" y="908"/>
                    <a:pt x="89" y="938"/>
                  </a:cubicBezTo>
                  <a:lnTo>
                    <a:pt x="1251" y="1623"/>
                  </a:lnTo>
                  <a:cubicBezTo>
                    <a:pt x="1310" y="1653"/>
                    <a:pt x="1385" y="1668"/>
                    <a:pt x="1459" y="1668"/>
                  </a:cubicBezTo>
                  <a:cubicBezTo>
                    <a:pt x="1533" y="1668"/>
                    <a:pt x="1608" y="1653"/>
                    <a:pt x="1667" y="1623"/>
                  </a:cubicBezTo>
                  <a:lnTo>
                    <a:pt x="2799" y="938"/>
                  </a:lnTo>
                  <a:cubicBezTo>
                    <a:pt x="2858" y="908"/>
                    <a:pt x="2888" y="879"/>
                    <a:pt x="2888" y="819"/>
                  </a:cubicBezTo>
                  <a:lnTo>
                    <a:pt x="2888" y="700"/>
                  </a:lnTo>
                  <a:lnTo>
                    <a:pt x="2799" y="700"/>
                  </a:lnTo>
                  <a:lnTo>
                    <a:pt x="1667" y="45"/>
                  </a:lnTo>
                  <a:cubicBezTo>
                    <a:pt x="1608" y="15"/>
                    <a:pt x="1526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447050" y="282065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29" y="0"/>
                  </a:moveTo>
                  <a:cubicBezTo>
                    <a:pt x="1355" y="0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0" y="700"/>
                  </a:lnTo>
                  <a:lnTo>
                    <a:pt x="0" y="819"/>
                  </a:lnTo>
                  <a:lnTo>
                    <a:pt x="0" y="849"/>
                  </a:lnTo>
                  <a:cubicBezTo>
                    <a:pt x="0" y="879"/>
                    <a:pt x="30" y="908"/>
                    <a:pt x="60" y="938"/>
                  </a:cubicBezTo>
                  <a:lnTo>
                    <a:pt x="1221" y="1623"/>
                  </a:lnTo>
                  <a:cubicBezTo>
                    <a:pt x="1281" y="1653"/>
                    <a:pt x="1355" y="1668"/>
                    <a:pt x="1429" y="1668"/>
                  </a:cubicBezTo>
                  <a:cubicBezTo>
                    <a:pt x="1504" y="1668"/>
                    <a:pt x="1578" y="1653"/>
                    <a:pt x="1638" y="1623"/>
                  </a:cubicBezTo>
                  <a:lnTo>
                    <a:pt x="2799" y="938"/>
                  </a:lnTo>
                  <a:cubicBezTo>
                    <a:pt x="2859" y="908"/>
                    <a:pt x="2888" y="879"/>
                    <a:pt x="2888" y="819"/>
                  </a:cubicBezTo>
                  <a:lnTo>
                    <a:pt x="2888" y="700"/>
                  </a:lnTo>
                  <a:lnTo>
                    <a:pt x="2769" y="700"/>
                  </a:lnTo>
                  <a:lnTo>
                    <a:pt x="1638" y="45"/>
                  </a:lnTo>
                  <a:cubicBezTo>
                    <a:pt x="1578" y="15"/>
                    <a:pt x="1504" y="0"/>
                    <a:pt x="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491700" y="279460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30" y="0"/>
                  </a:moveTo>
                  <a:cubicBezTo>
                    <a:pt x="1355" y="0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1" y="700"/>
                  </a:lnTo>
                  <a:lnTo>
                    <a:pt x="1" y="819"/>
                  </a:lnTo>
                  <a:lnTo>
                    <a:pt x="1" y="849"/>
                  </a:lnTo>
                  <a:cubicBezTo>
                    <a:pt x="1" y="878"/>
                    <a:pt x="31" y="908"/>
                    <a:pt x="90" y="938"/>
                  </a:cubicBezTo>
                  <a:lnTo>
                    <a:pt x="1251" y="1623"/>
                  </a:lnTo>
                  <a:cubicBezTo>
                    <a:pt x="1296" y="1653"/>
                    <a:pt x="1370" y="1667"/>
                    <a:pt x="1449" y="1667"/>
                  </a:cubicBezTo>
                  <a:cubicBezTo>
                    <a:pt x="1527" y="1667"/>
                    <a:pt x="1609" y="1653"/>
                    <a:pt x="1668" y="1623"/>
                  </a:cubicBezTo>
                  <a:lnTo>
                    <a:pt x="2800" y="938"/>
                  </a:lnTo>
                  <a:cubicBezTo>
                    <a:pt x="2859" y="908"/>
                    <a:pt x="2889" y="878"/>
                    <a:pt x="2889" y="81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79" y="15"/>
                    <a:pt x="1504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220025" y="274175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29" y="0"/>
                  </a:moveTo>
                  <a:cubicBezTo>
                    <a:pt x="1355" y="0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0" y="700"/>
                  </a:lnTo>
                  <a:lnTo>
                    <a:pt x="0" y="819"/>
                  </a:lnTo>
                  <a:cubicBezTo>
                    <a:pt x="0" y="878"/>
                    <a:pt x="30" y="908"/>
                    <a:pt x="90" y="938"/>
                  </a:cubicBezTo>
                  <a:lnTo>
                    <a:pt x="1221" y="1623"/>
                  </a:lnTo>
                  <a:cubicBezTo>
                    <a:pt x="1281" y="1653"/>
                    <a:pt x="1362" y="1667"/>
                    <a:pt x="1441" y="1667"/>
                  </a:cubicBezTo>
                  <a:cubicBezTo>
                    <a:pt x="1519" y="1667"/>
                    <a:pt x="1593" y="1653"/>
                    <a:pt x="1638" y="1623"/>
                  </a:cubicBezTo>
                  <a:lnTo>
                    <a:pt x="2799" y="938"/>
                  </a:lnTo>
                  <a:cubicBezTo>
                    <a:pt x="2859" y="908"/>
                    <a:pt x="2888" y="878"/>
                    <a:pt x="2888" y="819"/>
                  </a:cubicBezTo>
                  <a:lnTo>
                    <a:pt x="2888" y="700"/>
                  </a:lnTo>
                  <a:lnTo>
                    <a:pt x="2769" y="700"/>
                  </a:lnTo>
                  <a:lnTo>
                    <a:pt x="1638" y="45"/>
                  </a:lnTo>
                  <a:cubicBezTo>
                    <a:pt x="1578" y="15"/>
                    <a:pt x="1504" y="0"/>
                    <a:pt x="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290725" y="2752900"/>
              <a:ext cx="72225" cy="41725"/>
            </a:xfrm>
            <a:custGeom>
              <a:avLst/>
              <a:gdLst/>
              <a:ahLst/>
              <a:cxnLst/>
              <a:rect l="l" t="t" r="r" b="b"/>
              <a:pathLst>
                <a:path w="2889" h="1669" extrusionOk="0">
                  <a:moveTo>
                    <a:pt x="1430" y="1"/>
                  </a:moveTo>
                  <a:cubicBezTo>
                    <a:pt x="1355" y="1"/>
                    <a:pt x="1281" y="16"/>
                    <a:pt x="1221" y="45"/>
                  </a:cubicBezTo>
                  <a:lnTo>
                    <a:pt x="90" y="700"/>
                  </a:lnTo>
                  <a:lnTo>
                    <a:pt x="1" y="700"/>
                  </a:lnTo>
                  <a:lnTo>
                    <a:pt x="1" y="820"/>
                  </a:lnTo>
                  <a:lnTo>
                    <a:pt x="1" y="849"/>
                  </a:lnTo>
                  <a:cubicBezTo>
                    <a:pt x="1" y="879"/>
                    <a:pt x="31" y="909"/>
                    <a:pt x="60" y="968"/>
                  </a:cubicBezTo>
                  <a:lnTo>
                    <a:pt x="1221" y="1623"/>
                  </a:lnTo>
                  <a:cubicBezTo>
                    <a:pt x="1281" y="1653"/>
                    <a:pt x="1355" y="1668"/>
                    <a:pt x="1430" y="1668"/>
                  </a:cubicBezTo>
                  <a:cubicBezTo>
                    <a:pt x="1504" y="1668"/>
                    <a:pt x="1579" y="1653"/>
                    <a:pt x="1638" y="1623"/>
                  </a:cubicBezTo>
                  <a:lnTo>
                    <a:pt x="2800" y="968"/>
                  </a:lnTo>
                  <a:cubicBezTo>
                    <a:pt x="2859" y="909"/>
                    <a:pt x="2889" y="879"/>
                    <a:pt x="2889" y="820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79" y="16"/>
                    <a:pt x="1504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335400" y="272685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29" y="1"/>
                  </a:moveTo>
                  <a:cubicBezTo>
                    <a:pt x="1355" y="1"/>
                    <a:pt x="1280" y="16"/>
                    <a:pt x="1221" y="45"/>
                  </a:cubicBezTo>
                  <a:lnTo>
                    <a:pt x="90" y="700"/>
                  </a:lnTo>
                  <a:lnTo>
                    <a:pt x="0" y="700"/>
                  </a:lnTo>
                  <a:lnTo>
                    <a:pt x="0" y="819"/>
                  </a:lnTo>
                  <a:lnTo>
                    <a:pt x="0" y="849"/>
                  </a:lnTo>
                  <a:cubicBezTo>
                    <a:pt x="0" y="879"/>
                    <a:pt x="30" y="909"/>
                    <a:pt x="90" y="939"/>
                  </a:cubicBezTo>
                  <a:lnTo>
                    <a:pt x="1251" y="1623"/>
                  </a:lnTo>
                  <a:cubicBezTo>
                    <a:pt x="1295" y="1653"/>
                    <a:pt x="1370" y="1668"/>
                    <a:pt x="1448" y="1668"/>
                  </a:cubicBezTo>
                  <a:cubicBezTo>
                    <a:pt x="1526" y="1668"/>
                    <a:pt x="1608" y="1653"/>
                    <a:pt x="1668" y="1623"/>
                  </a:cubicBezTo>
                  <a:lnTo>
                    <a:pt x="2799" y="939"/>
                  </a:lnTo>
                  <a:cubicBezTo>
                    <a:pt x="2859" y="909"/>
                    <a:pt x="2888" y="879"/>
                    <a:pt x="2888" y="819"/>
                  </a:cubicBezTo>
                  <a:lnTo>
                    <a:pt x="2888" y="700"/>
                  </a:lnTo>
                  <a:lnTo>
                    <a:pt x="2769" y="700"/>
                  </a:lnTo>
                  <a:lnTo>
                    <a:pt x="1638" y="45"/>
                  </a:lnTo>
                  <a:cubicBezTo>
                    <a:pt x="1578" y="16"/>
                    <a:pt x="1504" y="1"/>
                    <a:pt x="1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358475" y="2766300"/>
              <a:ext cx="72225" cy="41725"/>
            </a:xfrm>
            <a:custGeom>
              <a:avLst/>
              <a:gdLst/>
              <a:ahLst/>
              <a:cxnLst/>
              <a:rect l="l" t="t" r="r" b="b"/>
              <a:pathLst>
                <a:path w="2889" h="1669" extrusionOk="0">
                  <a:moveTo>
                    <a:pt x="1448" y="1"/>
                  </a:moveTo>
                  <a:cubicBezTo>
                    <a:pt x="1370" y="1"/>
                    <a:pt x="1295" y="16"/>
                    <a:pt x="1251" y="45"/>
                  </a:cubicBezTo>
                  <a:lnTo>
                    <a:pt x="119" y="700"/>
                  </a:lnTo>
                  <a:lnTo>
                    <a:pt x="0" y="700"/>
                  </a:lnTo>
                  <a:lnTo>
                    <a:pt x="0" y="819"/>
                  </a:lnTo>
                  <a:lnTo>
                    <a:pt x="0" y="849"/>
                  </a:lnTo>
                  <a:cubicBezTo>
                    <a:pt x="0" y="879"/>
                    <a:pt x="30" y="909"/>
                    <a:pt x="90" y="939"/>
                  </a:cubicBezTo>
                  <a:lnTo>
                    <a:pt x="1251" y="1623"/>
                  </a:lnTo>
                  <a:cubicBezTo>
                    <a:pt x="1310" y="1653"/>
                    <a:pt x="1385" y="1668"/>
                    <a:pt x="1459" y="1668"/>
                  </a:cubicBezTo>
                  <a:cubicBezTo>
                    <a:pt x="1534" y="1668"/>
                    <a:pt x="1608" y="1653"/>
                    <a:pt x="1668" y="1623"/>
                  </a:cubicBezTo>
                  <a:lnTo>
                    <a:pt x="2799" y="939"/>
                  </a:lnTo>
                  <a:cubicBezTo>
                    <a:pt x="2859" y="909"/>
                    <a:pt x="2888" y="879"/>
                    <a:pt x="2888" y="819"/>
                  </a:cubicBezTo>
                  <a:lnTo>
                    <a:pt x="2888" y="700"/>
                  </a:lnTo>
                  <a:lnTo>
                    <a:pt x="2799" y="700"/>
                  </a:lnTo>
                  <a:lnTo>
                    <a:pt x="1668" y="45"/>
                  </a:lnTo>
                  <a:cubicBezTo>
                    <a:pt x="1608" y="16"/>
                    <a:pt x="1526" y="1"/>
                    <a:pt x="1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1404625" y="2792550"/>
              <a:ext cx="72225" cy="42075"/>
            </a:xfrm>
            <a:custGeom>
              <a:avLst/>
              <a:gdLst/>
              <a:ahLst/>
              <a:cxnLst/>
              <a:rect l="l" t="t" r="r" b="b"/>
              <a:pathLst>
                <a:path w="2889" h="1683" extrusionOk="0">
                  <a:moveTo>
                    <a:pt x="1429" y="0"/>
                  </a:moveTo>
                  <a:cubicBezTo>
                    <a:pt x="1355" y="0"/>
                    <a:pt x="1280" y="23"/>
                    <a:pt x="1221" y="67"/>
                  </a:cubicBezTo>
                  <a:lnTo>
                    <a:pt x="90" y="722"/>
                  </a:lnTo>
                  <a:lnTo>
                    <a:pt x="0" y="722"/>
                  </a:lnTo>
                  <a:lnTo>
                    <a:pt x="0" y="841"/>
                  </a:lnTo>
                  <a:cubicBezTo>
                    <a:pt x="0" y="901"/>
                    <a:pt x="30" y="931"/>
                    <a:pt x="90" y="960"/>
                  </a:cubicBezTo>
                  <a:lnTo>
                    <a:pt x="1221" y="1615"/>
                  </a:lnTo>
                  <a:cubicBezTo>
                    <a:pt x="1280" y="1660"/>
                    <a:pt x="1362" y="1682"/>
                    <a:pt x="1441" y="1682"/>
                  </a:cubicBezTo>
                  <a:cubicBezTo>
                    <a:pt x="1519" y="1682"/>
                    <a:pt x="1593" y="1660"/>
                    <a:pt x="1638" y="1615"/>
                  </a:cubicBezTo>
                  <a:lnTo>
                    <a:pt x="2799" y="960"/>
                  </a:lnTo>
                  <a:cubicBezTo>
                    <a:pt x="2858" y="931"/>
                    <a:pt x="2888" y="871"/>
                    <a:pt x="2888" y="841"/>
                  </a:cubicBezTo>
                  <a:lnTo>
                    <a:pt x="2888" y="692"/>
                  </a:lnTo>
                  <a:lnTo>
                    <a:pt x="2769" y="692"/>
                  </a:lnTo>
                  <a:lnTo>
                    <a:pt x="1638" y="67"/>
                  </a:lnTo>
                  <a:cubicBezTo>
                    <a:pt x="1578" y="23"/>
                    <a:pt x="1504" y="0"/>
                    <a:pt x="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449275" y="2766300"/>
              <a:ext cx="72225" cy="42275"/>
            </a:xfrm>
            <a:custGeom>
              <a:avLst/>
              <a:gdLst/>
              <a:ahLst/>
              <a:cxnLst/>
              <a:rect l="l" t="t" r="r" b="b"/>
              <a:pathLst>
                <a:path w="2889" h="1691" extrusionOk="0">
                  <a:moveTo>
                    <a:pt x="1441" y="1"/>
                  </a:moveTo>
                  <a:cubicBezTo>
                    <a:pt x="1363" y="1"/>
                    <a:pt x="1281" y="16"/>
                    <a:pt x="1221" y="45"/>
                  </a:cubicBezTo>
                  <a:lnTo>
                    <a:pt x="90" y="730"/>
                  </a:lnTo>
                  <a:lnTo>
                    <a:pt x="1" y="730"/>
                  </a:lnTo>
                  <a:lnTo>
                    <a:pt x="1" y="849"/>
                  </a:lnTo>
                  <a:cubicBezTo>
                    <a:pt x="1" y="909"/>
                    <a:pt x="30" y="939"/>
                    <a:pt x="90" y="968"/>
                  </a:cubicBezTo>
                  <a:lnTo>
                    <a:pt x="1251" y="1623"/>
                  </a:lnTo>
                  <a:cubicBezTo>
                    <a:pt x="1311" y="1668"/>
                    <a:pt x="1385" y="1690"/>
                    <a:pt x="1460" y="1690"/>
                  </a:cubicBezTo>
                  <a:cubicBezTo>
                    <a:pt x="1534" y="1690"/>
                    <a:pt x="1608" y="1668"/>
                    <a:pt x="1668" y="1623"/>
                  </a:cubicBezTo>
                  <a:lnTo>
                    <a:pt x="2799" y="968"/>
                  </a:lnTo>
                  <a:cubicBezTo>
                    <a:pt x="2859" y="939"/>
                    <a:pt x="2889" y="879"/>
                    <a:pt x="2889" y="84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94" y="16"/>
                    <a:pt x="1519" y="1"/>
                    <a:pt x="1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493950" y="2740250"/>
              <a:ext cx="72225" cy="42275"/>
            </a:xfrm>
            <a:custGeom>
              <a:avLst/>
              <a:gdLst/>
              <a:ahLst/>
              <a:cxnLst/>
              <a:rect l="l" t="t" r="r" b="b"/>
              <a:pathLst>
                <a:path w="2889" h="1691" extrusionOk="0">
                  <a:moveTo>
                    <a:pt x="1459" y="1"/>
                  </a:moveTo>
                  <a:cubicBezTo>
                    <a:pt x="1385" y="1"/>
                    <a:pt x="1310" y="15"/>
                    <a:pt x="1251" y="45"/>
                  </a:cubicBezTo>
                  <a:lnTo>
                    <a:pt x="119" y="730"/>
                  </a:lnTo>
                  <a:lnTo>
                    <a:pt x="0" y="730"/>
                  </a:lnTo>
                  <a:lnTo>
                    <a:pt x="0" y="849"/>
                  </a:lnTo>
                  <a:cubicBezTo>
                    <a:pt x="30" y="879"/>
                    <a:pt x="60" y="938"/>
                    <a:pt x="89" y="968"/>
                  </a:cubicBezTo>
                  <a:lnTo>
                    <a:pt x="1251" y="1623"/>
                  </a:lnTo>
                  <a:cubicBezTo>
                    <a:pt x="1310" y="1668"/>
                    <a:pt x="1385" y="1690"/>
                    <a:pt x="1459" y="1690"/>
                  </a:cubicBezTo>
                  <a:cubicBezTo>
                    <a:pt x="1533" y="1690"/>
                    <a:pt x="1608" y="1668"/>
                    <a:pt x="1667" y="1623"/>
                  </a:cubicBezTo>
                  <a:lnTo>
                    <a:pt x="2829" y="968"/>
                  </a:lnTo>
                  <a:cubicBezTo>
                    <a:pt x="2888" y="938"/>
                    <a:pt x="2888" y="879"/>
                    <a:pt x="2888" y="849"/>
                  </a:cubicBezTo>
                  <a:lnTo>
                    <a:pt x="2888" y="700"/>
                  </a:lnTo>
                  <a:lnTo>
                    <a:pt x="2799" y="700"/>
                  </a:lnTo>
                  <a:lnTo>
                    <a:pt x="1667" y="45"/>
                  </a:lnTo>
                  <a:cubicBezTo>
                    <a:pt x="1608" y="15"/>
                    <a:pt x="1533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539350" y="271420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29" y="0"/>
                  </a:moveTo>
                  <a:cubicBezTo>
                    <a:pt x="1355" y="0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0" y="700"/>
                  </a:lnTo>
                  <a:lnTo>
                    <a:pt x="0" y="849"/>
                  </a:lnTo>
                  <a:cubicBezTo>
                    <a:pt x="0" y="879"/>
                    <a:pt x="30" y="938"/>
                    <a:pt x="90" y="968"/>
                  </a:cubicBezTo>
                  <a:lnTo>
                    <a:pt x="1221" y="1623"/>
                  </a:lnTo>
                  <a:cubicBezTo>
                    <a:pt x="1281" y="1653"/>
                    <a:pt x="1362" y="1668"/>
                    <a:pt x="1441" y="1668"/>
                  </a:cubicBezTo>
                  <a:cubicBezTo>
                    <a:pt x="1519" y="1668"/>
                    <a:pt x="1593" y="1653"/>
                    <a:pt x="1638" y="1623"/>
                  </a:cubicBezTo>
                  <a:lnTo>
                    <a:pt x="2799" y="968"/>
                  </a:lnTo>
                  <a:cubicBezTo>
                    <a:pt x="2859" y="938"/>
                    <a:pt x="2888" y="879"/>
                    <a:pt x="2888" y="849"/>
                  </a:cubicBezTo>
                  <a:lnTo>
                    <a:pt x="2888" y="700"/>
                  </a:lnTo>
                  <a:lnTo>
                    <a:pt x="2769" y="700"/>
                  </a:lnTo>
                  <a:lnTo>
                    <a:pt x="1638" y="45"/>
                  </a:lnTo>
                  <a:cubicBezTo>
                    <a:pt x="1578" y="15"/>
                    <a:pt x="1504" y="0"/>
                    <a:pt x="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1584000" y="268815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41" y="0"/>
                  </a:moveTo>
                  <a:cubicBezTo>
                    <a:pt x="1363" y="0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1" y="700"/>
                  </a:lnTo>
                  <a:lnTo>
                    <a:pt x="1" y="849"/>
                  </a:lnTo>
                  <a:cubicBezTo>
                    <a:pt x="1" y="879"/>
                    <a:pt x="31" y="938"/>
                    <a:pt x="90" y="968"/>
                  </a:cubicBezTo>
                  <a:lnTo>
                    <a:pt x="1251" y="1623"/>
                  </a:lnTo>
                  <a:cubicBezTo>
                    <a:pt x="1311" y="1653"/>
                    <a:pt x="1385" y="1668"/>
                    <a:pt x="1460" y="1668"/>
                  </a:cubicBezTo>
                  <a:cubicBezTo>
                    <a:pt x="1534" y="1668"/>
                    <a:pt x="1609" y="1653"/>
                    <a:pt x="1668" y="1623"/>
                  </a:cubicBezTo>
                  <a:lnTo>
                    <a:pt x="2799" y="968"/>
                  </a:lnTo>
                  <a:cubicBezTo>
                    <a:pt x="2859" y="938"/>
                    <a:pt x="2889" y="879"/>
                    <a:pt x="2889" y="84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94" y="15"/>
                    <a:pt x="1519" y="0"/>
                    <a:pt x="1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28675" y="266210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119" y="700"/>
                  </a:lnTo>
                  <a:lnTo>
                    <a:pt x="0" y="700"/>
                  </a:lnTo>
                  <a:lnTo>
                    <a:pt x="0" y="849"/>
                  </a:lnTo>
                  <a:cubicBezTo>
                    <a:pt x="30" y="879"/>
                    <a:pt x="30" y="938"/>
                    <a:pt x="89" y="968"/>
                  </a:cubicBezTo>
                  <a:lnTo>
                    <a:pt x="1251" y="1623"/>
                  </a:lnTo>
                  <a:cubicBezTo>
                    <a:pt x="1310" y="1653"/>
                    <a:pt x="1385" y="1668"/>
                    <a:pt x="1459" y="1668"/>
                  </a:cubicBezTo>
                  <a:cubicBezTo>
                    <a:pt x="1534" y="1668"/>
                    <a:pt x="1608" y="1653"/>
                    <a:pt x="1668" y="1623"/>
                  </a:cubicBezTo>
                  <a:lnTo>
                    <a:pt x="2829" y="968"/>
                  </a:lnTo>
                  <a:cubicBezTo>
                    <a:pt x="2888" y="938"/>
                    <a:pt x="2888" y="879"/>
                    <a:pt x="2888" y="849"/>
                  </a:cubicBezTo>
                  <a:lnTo>
                    <a:pt x="2888" y="700"/>
                  </a:lnTo>
                  <a:lnTo>
                    <a:pt x="2799" y="700"/>
                  </a:ln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1674075" y="263605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30" y="0"/>
                  </a:moveTo>
                  <a:cubicBezTo>
                    <a:pt x="1355" y="0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0" y="700"/>
                  </a:lnTo>
                  <a:lnTo>
                    <a:pt x="0" y="849"/>
                  </a:lnTo>
                  <a:cubicBezTo>
                    <a:pt x="0" y="879"/>
                    <a:pt x="30" y="938"/>
                    <a:pt x="90" y="968"/>
                  </a:cubicBezTo>
                  <a:lnTo>
                    <a:pt x="1221" y="1623"/>
                  </a:lnTo>
                  <a:cubicBezTo>
                    <a:pt x="1281" y="1653"/>
                    <a:pt x="1363" y="1668"/>
                    <a:pt x="1441" y="1668"/>
                  </a:cubicBezTo>
                  <a:cubicBezTo>
                    <a:pt x="1519" y="1668"/>
                    <a:pt x="1593" y="1653"/>
                    <a:pt x="1638" y="1623"/>
                  </a:cubicBezTo>
                  <a:lnTo>
                    <a:pt x="2799" y="968"/>
                  </a:lnTo>
                  <a:cubicBezTo>
                    <a:pt x="2859" y="938"/>
                    <a:pt x="2888" y="879"/>
                    <a:pt x="2888" y="849"/>
                  </a:cubicBezTo>
                  <a:lnTo>
                    <a:pt x="2888" y="700"/>
                  </a:lnTo>
                  <a:lnTo>
                    <a:pt x="2769" y="700"/>
                  </a:lnTo>
                  <a:lnTo>
                    <a:pt x="1638" y="45"/>
                  </a:lnTo>
                  <a:cubicBezTo>
                    <a:pt x="1578" y="15"/>
                    <a:pt x="1504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1718725" y="261000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41" y="0"/>
                  </a:moveTo>
                  <a:cubicBezTo>
                    <a:pt x="1363" y="0"/>
                    <a:pt x="1281" y="15"/>
                    <a:pt x="1222" y="45"/>
                  </a:cubicBezTo>
                  <a:lnTo>
                    <a:pt x="90" y="700"/>
                  </a:lnTo>
                  <a:lnTo>
                    <a:pt x="1" y="700"/>
                  </a:lnTo>
                  <a:lnTo>
                    <a:pt x="1" y="849"/>
                  </a:lnTo>
                  <a:cubicBezTo>
                    <a:pt x="1" y="878"/>
                    <a:pt x="31" y="938"/>
                    <a:pt x="90" y="968"/>
                  </a:cubicBezTo>
                  <a:lnTo>
                    <a:pt x="1251" y="1623"/>
                  </a:lnTo>
                  <a:cubicBezTo>
                    <a:pt x="1311" y="1653"/>
                    <a:pt x="1385" y="1667"/>
                    <a:pt x="1460" y="1667"/>
                  </a:cubicBezTo>
                  <a:cubicBezTo>
                    <a:pt x="1534" y="1667"/>
                    <a:pt x="1609" y="1653"/>
                    <a:pt x="1668" y="1623"/>
                  </a:cubicBezTo>
                  <a:lnTo>
                    <a:pt x="2800" y="968"/>
                  </a:lnTo>
                  <a:cubicBezTo>
                    <a:pt x="2859" y="908"/>
                    <a:pt x="2889" y="878"/>
                    <a:pt x="2889" y="84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94" y="15"/>
                    <a:pt x="1519" y="0"/>
                    <a:pt x="1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1763400" y="258395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119" y="700"/>
                  </a:lnTo>
                  <a:lnTo>
                    <a:pt x="0" y="700"/>
                  </a:lnTo>
                  <a:lnTo>
                    <a:pt x="0" y="819"/>
                  </a:lnTo>
                  <a:lnTo>
                    <a:pt x="0" y="849"/>
                  </a:lnTo>
                  <a:cubicBezTo>
                    <a:pt x="30" y="878"/>
                    <a:pt x="30" y="938"/>
                    <a:pt x="90" y="968"/>
                  </a:cubicBezTo>
                  <a:lnTo>
                    <a:pt x="1251" y="1623"/>
                  </a:lnTo>
                  <a:cubicBezTo>
                    <a:pt x="1310" y="1652"/>
                    <a:pt x="1385" y="1667"/>
                    <a:pt x="1459" y="1667"/>
                  </a:cubicBezTo>
                  <a:cubicBezTo>
                    <a:pt x="1534" y="1667"/>
                    <a:pt x="1608" y="1652"/>
                    <a:pt x="1668" y="1623"/>
                  </a:cubicBezTo>
                  <a:lnTo>
                    <a:pt x="2829" y="968"/>
                  </a:lnTo>
                  <a:cubicBezTo>
                    <a:pt x="2888" y="908"/>
                    <a:pt x="2888" y="878"/>
                    <a:pt x="2888" y="819"/>
                  </a:cubicBezTo>
                  <a:lnTo>
                    <a:pt x="2888" y="700"/>
                  </a:lnTo>
                  <a:lnTo>
                    <a:pt x="2799" y="700"/>
                  </a:ln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1811775" y="260850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30" y="1"/>
                  </a:moveTo>
                  <a:cubicBezTo>
                    <a:pt x="1355" y="1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1" y="700"/>
                  </a:lnTo>
                  <a:lnTo>
                    <a:pt x="1" y="819"/>
                  </a:lnTo>
                  <a:lnTo>
                    <a:pt x="1" y="849"/>
                  </a:lnTo>
                  <a:cubicBezTo>
                    <a:pt x="1" y="879"/>
                    <a:pt x="30" y="909"/>
                    <a:pt x="90" y="938"/>
                  </a:cubicBezTo>
                  <a:lnTo>
                    <a:pt x="1251" y="1623"/>
                  </a:lnTo>
                  <a:cubicBezTo>
                    <a:pt x="1311" y="1653"/>
                    <a:pt x="1385" y="1668"/>
                    <a:pt x="1460" y="1668"/>
                  </a:cubicBezTo>
                  <a:cubicBezTo>
                    <a:pt x="1534" y="1668"/>
                    <a:pt x="1608" y="1653"/>
                    <a:pt x="1668" y="1623"/>
                  </a:cubicBezTo>
                  <a:lnTo>
                    <a:pt x="2799" y="938"/>
                  </a:lnTo>
                  <a:cubicBezTo>
                    <a:pt x="2859" y="909"/>
                    <a:pt x="2889" y="879"/>
                    <a:pt x="2889" y="81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79" y="15"/>
                    <a:pt x="1504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1856450" y="258245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119" y="700"/>
                  </a:lnTo>
                  <a:lnTo>
                    <a:pt x="0" y="700"/>
                  </a:lnTo>
                  <a:lnTo>
                    <a:pt x="0" y="819"/>
                  </a:lnTo>
                  <a:lnTo>
                    <a:pt x="0" y="849"/>
                  </a:lnTo>
                  <a:cubicBezTo>
                    <a:pt x="0" y="879"/>
                    <a:pt x="30" y="909"/>
                    <a:pt x="89" y="938"/>
                  </a:cubicBezTo>
                  <a:lnTo>
                    <a:pt x="1251" y="1623"/>
                  </a:lnTo>
                  <a:cubicBezTo>
                    <a:pt x="1310" y="1653"/>
                    <a:pt x="1385" y="1668"/>
                    <a:pt x="1459" y="1668"/>
                  </a:cubicBezTo>
                  <a:cubicBezTo>
                    <a:pt x="1533" y="1668"/>
                    <a:pt x="1608" y="1653"/>
                    <a:pt x="1667" y="1623"/>
                  </a:cubicBezTo>
                  <a:lnTo>
                    <a:pt x="2829" y="938"/>
                  </a:lnTo>
                  <a:cubicBezTo>
                    <a:pt x="2858" y="909"/>
                    <a:pt x="2888" y="879"/>
                    <a:pt x="2888" y="819"/>
                  </a:cubicBezTo>
                  <a:lnTo>
                    <a:pt x="2888" y="700"/>
                  </a:lnTo>
                  <a:lnTo>
                    <a:pt x="2799" y="700"/>
                  </a:lnTo>
                  <a:lnTo>
                    <a:pt x="1667" y="45"/>
                  </a:lnTo>
                  <a:cubicBezTo>
                    <a:pt x="1608" y="15"/>
                    <a:pt x="1533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1947250" y="2529600"/>
              <a:ext cx="72975" cy="41700"/>
            </a:xfrm>
            <a:custGeom>
              <a:avLst/>
              <a:gdLst/>
              <a:ahLst/>
              <a:cxnLst/>
              <a:rect l="l" t="t" r="r" b="b"/>
              <a:pathLst>
                <a:path w="2919" h="1668" extrusionOk="0">
                  <a:moveTo>
                    <a:pt x="1459" y="1"/>
                  </a:moveTo>
                  <a:cubicBezTo>
                    <a:pt x="1385" y="1"/>
                    <a:pt x="1311" y="15"/>
                    <a:pt x="1251" y="45"/>
                  </a:cubicBezTo>
                  <a:lnTo>
                    <a:pt x="120" y="700"/>
                  </a:lnTo>
                  <a:lnTo>
                    <a:pt x="0" y="700"/>
                  </a:lnTo>
                  <a:lnTo>
                    <a:pt x="0" y="819"/>
                  </a:lnTo>
                  <a:lnTo>
                    <a:pt x="0" y="849"/>
                  </a:lnTo>
                  <a:cubicBezTo>
                    <a:pt x="30" y="879"/>
                    <a:pt x="60" y="909"/>
                    <a:pt x="90" y="938"/>
                  </a:cubicBezTo>
                  <a:lnTo>
                    <a:pt x="1251" y="1623"/>
                  </a:lnTo>
                  <a:cubicBezTo>
                    <a:pt x="1311" y="1653"/>
                    <a:pt x="1385" y="1668"/>
                    <a:pt x="1459" y="1668"/>
                  </a:cubicBezTo>
                  <a:cubicBezTo>
                    <a:pt x="1534" y="1668"/>
                    <a:pt x="1608" y="1653"/>
                    <a:pt x="1668" y="1623"/>
                  </a:cubicBezTo>
                  <a:lnTo>
                    <a:pt x="2829" y="938"/>
                  </a:lnTo>
                  <a:cubicBezTo>
                    <a:pt x="2889" y="909"/>
                    <a:pt x="2918" y="879"/>
                    <a:pt x="2918" y="819"/>
                  </a:cubicBezTo>
                  <a:lnTo>
                    <a:pt x="2918" y="700"/>
                  </a:lnTo>
                  <a:lnTo>
                    <a:pt x="2799" y="700"/>
                  </a:lnTo>
                  <a:lnTo>
                    <a:pt x="1668" y="45"/>
                  </a:lnTo>
                  <a:cubicBezTo>
                    <a:pt x="1608" y="15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898125" y="2503550"/>
              <a:ext cx="76700" cy="43950"/>
            </a:xfrm>
            <a:custGeom>
              <a:avLst/>
              <a:gdLst/>
              <a:ahLst/>
              <a:cxnLst/>
              <a:rect l="l" t="t" r="r" b="b"/>
              <a:pathLst>
                <a:path w="3068" h="1758" extrusionOk="0">
                  <a:moveTo>
                    <a:pt x="1608" y="0"/>
                  </a:moveTo>
                  <a:cubicBezTo>
                    <a:pt x="1534" y="0"/>
                    <a:pt x="1459" y="15"/>
                    <a:pt x="1400" y="45"/>
                  </a:cubicBezTo>
                  <a:lnTo>
                    <a:pt x="1251" y="134"/>
                  </a:lnTo>
                  <a:lnTo>
                    <a:pt x="268" y="700"/>
                  </a:lnTo>
                  <a:lnTo>
                    <a:pt x="179" y="700"/>
                  </a:lnTo>
                  <a:lnTo>
                    <a:pt x="179" y="760"/>
                  </a:lnTo>
                  <a:lnTo>
                    <a:pt x="119" y="789"/>
                  </a:lnTo>
                  <a:lnTo>
                    <a:pt x="0" y="789"/>
                  </a:lnTo>
                  <a:lnTo>
                    <a:pt x="0" y="909"/>
                  </a:lnTo>
                  <a:lnTo>
                    <a:pt x="0" y="938"/>
                  </a:lnTo>
                  <a:cubicBezTo>
                    <a:pt x="0" y="968"/>
                    <a:pt x="30" y="998"/>
                    <a:pt x="90" y="1028"/>
                  </a:cubicBezTo>
                  <a:lnTo>
                    <a:pt x="1251" y="1712"/>
                  </a:lnTo>
                  <a:cubicBezTo>
                    <a:pt x="1310" y="1742"/>
                    <a:pt x="1385" y="1757"/>
                    <a:pt x="1459" y="1757"/>
                  </a:cubicBezTo>
                  <a:cubicBezTo>
                    <a:pt x="1534" y="1757"/>
                    <a:pt x="1608" y="1742"/>
                    <a:pt x="1668" y="1712"/>
                  </a:cubicBezTo>
                  <a:lnTo>
                    <a:pt x="2978" y="938"/>
                  </a:lnTo>
                  <a:cubicBezTo>
                    <a:pt x="3037" y="909"/>
                    <a:pt x="3067" y="879"/>
                    <a:pt x="3067" y="819"/>
                  </a:cubicBezTo>
                  <a:lnTo>
                    <a:pt x="3067" y="700"/>
                  </a:lnTo>
                  <a:lnTo>
                    <a:pt x="2948" y="700"/>
                  </a:lnTo>
                  <a:lnTo>
                    <a:pt x="1817" y="45"/>
                  </a:lnTo>
                  <a:cubicBezTo>
                    <a:pt x="1757" y="15"/>
                    <a:pt x="1683" y="0"/>
                    <a:pt x="1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808800" y="2557875"/>
              <a:ext cx="72225" cy="41725"/>
            </a:xfrm>
            <a:custGeom>
              <a:avLst/>
              <a:gdLst/>
              <a:ahLst/>
              <a:cxnLst/>
              <a:rect l="l" t="t" r="r" b="b"/>
              <a:pathLst>
                <a:path w="2889" h="1669" extrusionOk="0">
                  <a:moveTo>
                    <a:pt x="1430" y="1"/>
                  </a:moveTo>
                  <a:cubicBezTo>
                    <a:pt x="1355" y="1"/>
                    <a:pt x="1281" y="16"/>
                    <a:pt x="1221" y="46"/>
                  </a:cubicBezTo>
                  <a:lnTo>
                    <a:pt x="90" y="701"/>
                  </a:lnTo>
                  <a:lnTo>
                    <a:pt x="0" y="701"/>
                  </a:lnTo>
                  <a:lnTo>
                    <a:pt x="0" y="820"/>
                  </a:lnTo>
                  <a:lnTo>
                    <a:pt x="0" y="849"/>
                  </a:lnTo>
                  <a:cubicBezTo>
                    <a:pt x="0" y="879"/>
                    <a:pt x="30" y="909"/>
                    <a:pt x="90" y="969"/>
                  </a:cubicBezTo>
                  <a:lnTo>
                    <a:pt x="1221" y="1624"/>
                  </a:lnTo>
                  <a:cubicBezTo>
                    <a:pt x="1281" y="1653"/>
                    <a:pt x="1363" y="1668"/>
                    <a:pt x="1441" y="1668"/>
                  </a:cubicBezTo>
                  <a:cubicBezTo>
                    <a:pt x="1519" y="1668"/>
                    <a:pt x="1593" y="1653"/>
                    <a:pt x="1638" y="1624"/>
                  </a:cubicBezTo>
                  <a:lnTo>
                    <a:pt x="2799" y="969"/>
                  </a:lnTo>
                  <a:cubicBezTo>
                    <a:pt x="2859" y="909"/>
                    <a:pt x="2889" y="879"/>
                    <a:pt x="2889" y="820"/>
                  </a:cubicBezTo>
                  <a:lnTo>
                    <a:pt x="2889" y="701"/>
                  </a:lnTo>
                  <a:lnTo>
                    <a:pt x="2769" y="701"/>
                  </a:lnTo>
                  <a:lnTo>
                    <a:pt x="1638" y="46"/>
                  </a:lnTo>
                  <a:cubicBezTo>
                    <a:pt x="1579" y="16"/>
                    <a:pt x="1504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1853450" y="2531825"/>
              <a:ext cx="72250" cy="41725"/>
            </a:xfrm>
            <a:custGeom>
              <a:avLst/>
              <a:gdLst/>
              <a:ahLst/>
              <a:cxnLst/>
              <a:rect l="l" t="t" r="r" b="b"/>
              <a:pathLst>
                <a:path w="2890" h="1669" extrusionOk="0">
                  <a:moveTo>
                    <a:pt x="1441" y="1"/>
                  </a:moveTo>
                  <a:cubicBezTo>
                    <a:pt x="1363" y="1"/>
                    <a:pt x="1281" y="16"/>
                    <a:pt x="1222" y="46"/>
                  </a:cubicBezTo>
                  <a:lnTo>
                    <a:pt x="90" y="701"/>
                  </a:lnTo>
                  <a:lnTo>
                    <a:pt x="1" y="701"/>
                  </a:lnTo>
                  <a:lnTo>
                    <a:pt x="1" y="820"/>
                  </a:lnTo>
                  <a:lnTo>
                    <a:pt x="1" y="849"/>
                  </a:lnTo>
                  <a:cubicBezTo>
                    <a:pt x="1" y="879"/>
                    <a:pt x="31" y="909"/>
                    <a:pt x="90" y="939"/>
                  </a:cubicBezTo>
                  <a:lnTo>
                    <a:pt x="1251" y="1624"/>
                  </a:lnTo>
                  <a:cubicBezTo>
                    <a:pt x="1311" y="1653"/>
                    <a:pt x="1385" y="1668"/>
                    <a:pt x="1460" y="1668"/>
                  </a:cubicBezTo>
                  <a:cubicBezTo>
                    <a:pt x="1534" y="1668"/>
                    <a:pt x="1609" y="1653"/>
                    <a:pt x="1668" y="1624"/>
                  </a:cubicBezTo>
                  <a:lnTo>
                    <a:pt x="2800" y="939"/>
                  </a:lnTo>
                  <a:cubicBezTo>
                    <a:pt x="2859" y="909"/>
                    <a:pt x="2889" y="879"/>
                    <a:pt x="2889" y="820"/>
                  </a:cubicBezTo>
                  <a:lnTo>
                    <a:pt x="2889" y="701"/>
                  </a:lnTo>
                  <a:lnTo>
                    <a:pt x="2770" y="701"/>
                  </a:lnTo>
                  <a:lnTo>
                    <a:pt x="1639" y="46"/>
                  </a:lnTo>
                  <a:cubicBezTo>
                    <a:pt x="1594" y="16"/>
                    <a:pt x="1519" y="1"/>
                    <a:pt x="1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1403875" y="274025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30" y="1"/>
                  </a:moveTo>
                  <a:cubicBezTo>
                    <a:pt x="1355" y="1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0" y="700"/>
                  </a:lnTo>
                  <a:lnTo>
                    <a:pt x="0" y="819"/>
                  </a:lnTo>
                  <a:lnTo>
                    <a:pt x="0" y="849"/>
                  </a:lnTo>
                  <a:cubicBezTo>
                    <a:pt x="0" y="879"/>
                    <a:pt x="30" y="909"/>
                    <a:pt x="60" y="938"/>
                  </a:cubicBezTo>
                  <a:lnTo>
                    <a:pt x="1221" y="1623"/>
                  </a:lnTo>
                  <a:cubicBezTo>
                    <a:pt x="1281" y="1653"/>
                    <a:pt x="1355" y="1668"/>
                    <a:pt x="1430" y="1668"/>
                  </a:cubicBezTo>
                  <a:cubicBezTo>
                    <a:pt x="1504" y="1668"/>
                    <a:pt x="1578" y="1653"/>
                    <a:pt x="1638" y="1623"/>
                  </a:cubicBezTo>
                  <a:lnTo>
                    <a:pt x="2799" y="938"/>
                  </a:lnTo>
                  <a:cubicBezTo>
                    <a:pt x="2859" y="909"/>
                    <a:pt x="2888" y="879"/>
                    <a:pt x="2888" y="819"/>
                  </a:cubicBezTo>
                  <a:lnTo>
                    <a:pt x="2888" y="700"/>
                  </a:lnTo>
                  <a:lnTo>
                    <a:pt x="2769" y="700"/>
                  </a:lnTo>
                  <a:lnTo>
                    <a:pt x="1638" y="45"/>
                  </a:lnTo>
                  <a:cubicBezTo>
                    <a:pt x="1578" y="15"/>
                    <a:pt x="1504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1448525" y="271420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30" y="0"/>
                  </a:moveTo>
                  <a:cubicBezTo>
                    <a:pt x="1356" y="0"/>
                    <a:pt x="1281" y="15"/>
                    <a:pt x="1222" y="45"/>
                  </a:cubicBezTo>
                  <a:lnTo>
                    <a:pt x="90" y="700"/>
                  </a:lnTo>
                  <a:lnTo>
                    <a:pt x="1" y="700"/>
                  </a:lnTo>
                  <a:lnTo>
                    <a:pt x="1" y="819"/>
                  </a:lnTo>
                  <a:lnTo>
                    <a:pt x="1" y="849"/>
                  </a:lnTo>
                  <a:cubicBezTo>
                    <a:pt x="1" y="879"/>
                    <a:pt x="31" y="909"/>
                    <a:pt x="90" y="938"/>
                  </a:cubicBezTo>
                  <a:lnTo>
                    <a:pt x="1251" y="1623"/>
                  </a:lnTo>
                  <a:cubicBezTo>
                    <a:pt x="1296" y="1653"/>
                    <a:pt x="1370" y="1668"/>
                    <a:pt x="1449" y="1668"/>
                  </a:cubicBezTo>
                  <a:cubicBezTo>
                    <a:pt x="1527" y="1668"/>
                    <a:pt x="1609" y="1653"/>
                    <a:pt x="1668" y="1623"/>
                  </a:cubicBezTo>
                  <a:lnTo>
                    <a:pt x="2800" y="938"/>
                  </a:lnTo>
                  <a:cubicBezTo>
                    <a:pt x="2859" y="909"/>
                    <a:pt x="2889" y="879"/>
                    <a:pt x="2889" y="81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79" y="15"/>
                    <a:pt x="1504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1493200" y="268815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48" y="0"/>
                  </a:moveTo>
                  <a:cubicBezTo>
                    <a:pt x="1370" y="0"/>
                    <a:pt x="1295" y="15"/>
                    <a:pt x="1251" y="45"/>
                  </a:cubicBezTo>
                  <a:lnTo>
                    <a:pt x="119" y="700"/>
                  </a:lnTo>
                  <a:lnTo>
                    <a:pt x="0" y="700"/>
                  </a:lnTo>
                  <a:lnTo>
                    <a:pt x="0" y="819"/>
                  </a:lnTo>
                  <a:lnTo>
                    <a:pt x="0" y="849"/>
                  </a:lnTo>
                  <a:cubicBezTo>
                    <a:pt x="0" y="879"/>
                    <a:pt x="30" y="909"/>
                    <a:pt x="90" y="938"/>
                  </a:cubicBezTo>
                  <a:lnTo>
                    <a:pt x="1251" y="1623"/>
                  </a:lnTo>
                  <a:cubicBezTo>
                    <a:pt x="1310" y="1653"/>
                    <a:pt x="1385" y="1668"/>
                    <a:pt x="1459" y="1668"/>
                  </a:cubicBezTo>
                  <a:cubicBezTo>
                    <a:pt x="1534" y="1668"/>
                    <a:pt x="1608" y="1653"/>
                    <a:pt x="1668" y="1623"/>
                  </a:cubicBezTo>
                  <a:lnTo>
                    <a:pt x="2799" y="938"/>
                  </a:lnTo>
                  <a:cubicBezTo>
                    <a:pt x="2859" y="909"/>
                    <a:pt x="2888" y="879"/>
                    <a:pt x="2888" y="819"/>
                  </a:cubicBezTo>
                  <a:lnTo>
                    <a:pt x="2888" y="700"/>
                  </a:lnTo>
                  <a:lnTo>
                    <a:pt x="2799" y="700"/>
                  </a:lnTo>
                  <a:lnTo>
                    <a:pt x="1668" y="45"/>
                  </a:lnTo>
                  <a:cubicBezTo>
                    <a:pt x="1608" y="15"/>
                    <a:pt x="1526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1538600" y="266210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30" y="0"/>
                  </a:moveTo>
                  <a:cubicBezTo>
                    <a:pt x="1355" y="0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1" y="700"/>
                  </a:lnTo>
                  <a:lnTo>
                    <a:pt x="1" y="819"/>
                  </a:lnTo>
                  <a:cubicBezTo>
                    <a:pt x="1" y="879"/>
                    <a:pt x="30" y="908"/>
                    <a:pt x="60" y="938"/>
                  </a:cubicBezTo>
                  <a:lnTo>
                    <a:pt x="1221" y="1623"/>
                  </a:lnTo>
                  <a:cubicBezTo>
                    <a:pt x="1281" y="1653"/>
                    <a:pt x="1355" y="1668"/>
                    <a:pt x="1430" y="1668"/>
                  </a:cubicBezTo>
                  <a:cubicBezTo>
                    <a:pt x="1504" y="1668"/>
                    <a:pt x="1579" y="1653"/>
                    <a:pt x="1638" y="1623"/>
                  </a:cubicBezTo>
                  <a:lnTo>
                    <a:pt x="2799" y="938"/>
                  </a:lnTo>
                  <a:cubicBezTo>
                    <a:pt x="2859" y="908"/>
                    <a:pt x="2889" y="879"/>
                    <a:pt x="2889" y="81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79" y="15"/>
                    <a:pt x="1504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1583250" y="2635475"/>
              <a:ext cx="72250" cy="42275"/>
            </a:xfrm>
            <a:custGeom>
              <a:avLst/>
              <a:gdLst/>
              <a:ahLst/>
              <a:cxnLst/>
              <a:rect l="l" t="t" r="r" b="b"/>
              <a:pathLst>
                <a:path w="2890" h="1691" extrusionOk="0">
                  <a:moveTo>
                    <a:pt x="1430" y="1"/>
                  </a:moveTo>
                  <a:cubicBezTo>
                    <a:pt x="1356" y="1"/>
                    <a:pt x="1281" y="23"/>
                    <a:pt x="1222" y="68"/>
                  </a:cubicBezTo>
                  <a:lnTo>
                    <a:pt x="90" y="723"/>
                  </a:lnTo>
                  <a:lnTo>
                    <a:pt x="1" y="723"/>
                  </a:lnTo>
                  <a:lnTo>
                    <a:pt x="1" y="842"/>
                  </a:lnTo>
                  <a:cubicBezTo>
                    <a:pt x="1" y="902"/>
                    <a:pt x="31" y="931"/>
                    <a:pt x="90" y="961"/>
                  </a:cubicBezTo>
                  <a:lnTo>
                    <a:pt x="1251" y="1646"/>
                  </a:lnTo>
                  <a:cubicBezTo>
                    <a:pt x="1296" y="1676"/>
                    <a:pt x="1371" y="1691"/>
                    <a:pt x="1449" y="1691"/>
                  </a:cubicBezTo>
                  <a:cubicBezTo>
                    <a:pt x="1527" y="1691"/>
                    <a:pt x="1609" y="1676"/>
                    <a:pt x="1668" y="1646"/>
                  </a:cubicBezTo>
                  <a:lnTo>
                    <a:pt x="2800" y="961"/>
                  </a:lnTo>
                  <a:cubicBezTo>
                    <a:pt x="2859" y="931"/>
                    <a:pt x="2889" y="902"/>
                    <a:pt x="2889" y="842"/>
                  </a:cubicBezTo>
                  <a:lnTo>
                    <a:pt x="2889" y="723"/>
                  </a:lnTo>
                  <a:lnTo>
                    <a:pt x="2770" y="723"/>
                  </a:lnTo>
                  <a:lnTo>
                    <a:pt x="1639" y="68"/>
                  </a:lnTo>
                  <a:cubicBezTo>
                    <a:pt x="1579" y="23"/>
                    <a:pt x="1505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1627925" y="2609425"/>
              <a:ext cx="72225" cy="42275"/>
            </a:xfrm>
            <a:custGeom>
              <a:avLst/>
              <a:gdLst/>
              <a:ahLst/>
              <a:cxnLst/>
              <a:rect l="l" t="t" r="r" b="b"/>
              <a:pathLst>
                <a:path w="2889" h="1691" extrusionOk="0">
                  <a:moveTo>
                    <a:pt x="1448" y="1"/>
                  </a:moveTo>
                  <a:cubicBezTo>
                    <a:pt x="1370" y="1"/>
                    <a:pt x="1296" y="23"/>
                    <a:pt x="1251" y="68"/>
                  </a:cubicBezTo>
                  <a:lnTo>
                    <a:pt x="90" y="723"/>
                  </a:lnTo>
                  <a:lnTo>
                    <a:pt x="0" y="723"/>
                  </a:lnTo>
                  <a:lnTo>
                    <a:pt x="0" y="842"/>
                  </a:lnTo>
                  <a:cubicBezTo>
                    <a:pt x="0" y="901"/>
                    <a:pt x="30" y="931"/>
                    <a:pt x="90" y="961"/>
                  </a:cubicBezTo>
                  <a:lnTo>
                    <a:pt x="1251" y="1646"/>
                  </a:lnTo>
                  <a:cubicBezTo>
                    <a:pt x="1310" y="1676"/>
                    <a:pt x="1385" y="1690"/>
                    <a:pt x="1459" y="1690"/>
                  </a:cubicBezTo>
                  <a:cubicBezTo>
                    <a:pt x="1534" y="1690"/>
                    <a:pt x="1608" y="1676"/>
                    <a:pt x="1668" y="1646"/>
                  </a:cubicBezTo>
                  <a:lnTo>
                    <a:pt x="2799" y="961"/>
                  </a:lnTo>
                  <a:cubicBezTo>
                    <a:pt x="2859" y="931"/>
                    <a:pt x="2888" y="901"/>
                    <a:pt x="2888" y="842"/>
                  </a:cubicBezTo>
                  <a:lnTo>
                    <a:pt x="2888" y="723"/>
                  </a:lnTo>
                  <a:lnTo>
                    <a:pt x="2799" y="723"/>
                  </a:lnTo>
                  <a:lnTo>
                    <a:pt x="1668" y="68"/>
                  </a:lnTo>
                  <a:cubicBezTo>
                    <a:pt x="1608" y="23"/>
                    <a:pt x="1526" y="1"/>
                    <a:pt x="1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1672575" y="2583375"/>
              <a:ext cx="72975" cy="42075"/>
            </a:xfrm>
            <a:custGeom>
              <a:avLst/>
              <a:gdLst/>
              <a:ahLst/>
              <a:cxnLst/>
              <a:rect l="l" t="t" r="r" b="b"/>
              <a:pathLst>
                <a:path w="2919" h="1683" extrusionOk="0">
                  <a:moveTo>
                    <a:pt x="1460" y="1"/>
                  </a:moveTo>
                  <a:cubicBezTo>
                    <a:pt x="1385" y="1"/>
                    <a:pt x="1311" y="23"/>
                    <a:pt x="1251" y="68"/>
                  </a:cubicBezTo>
                  <a:lnTo>
                    <a:pt x="120" y="723"/>
                  </a:lnTo>
                  <a:lnTo>
                    <a:pt x="1" y="723"/>
                  </a:lnTo>
                  <a:lnTo>
                    <a:pt x="1" y="842"/>
                  </a:lnTo>
                  <a:lnTo>
                    <a:pt x="31" y="842"/>
                  </a:lnTo>
                  <a:cubicBezTo>
                    <a:pt x="31" y="901"/>
                    <a:pt x="60" y="931"/>
                    <a:pt x="90" y="961"/>
                  </a:cubicBezTo>
                  <a:lnTo>
                    <a:pt x="1251" y="1616"/>
                  </a:lnTo>
                  <a:cubicBezTo>
                    <a:pt x="1311" y="1661"/>
                    <a:pt x="1385" y="1683"/>
                    <a:pt x="1460" y="1683"/>
                  </a:cubicBezTo>
                  <a:cubicBezTo>
                    <a:pt x="1534" y="1683"/>
                    <a:pt x="1609" y="1661"/>
                    <a:pt x="1668" y="1616"/>
                  </a:cubicBezTo>
                  <a:lnTo>
                    <a:pt x="2829" y="961"/>
                  </a:lnTo>
                  <a:cubicBezTo>
                    <a:pt x="2889" y="931"/>
                    <a:pt x="2919" y="872"/>
                    <a:pt x="2919" y="842"/>
                  </a:cubicBezTo>
                  <a:lnTo>
                    <a:pt x="2919" y="723"/>
                  </a:lnTo>
                  <a:lnTo>
                    <a:pt x="2800" y="723"/>
                  </a:lnTo>
                  <a:lnTo>
                    <a:pt x="1668" y="68"/>
                  </a:lnTo>
                  <a:cubicBezTo>
                    <a:pt x="1609" y="23"/>
                    <a:pt x="1534" y="1"/>
                    <a:pt x="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1718000" y="2557325"/>
              <a:ext cx="72225" cy="42075"/>
            </a:xfrm>
            <a:custGeom>
              <a:avLst/>
              <a:gdLst/>
              <a:ahLst/>
              <a:cxnLst/>
              <a:rect l="l" t="t" r="r" b="b"/>
              <a:pathLst>
                <a:path w="2889" h="1683" extrusionOk="0">
                  <a:moveTo>
                    <a:pt x="1429" y="1"/>
                  </a:moveTo>
                  <a:cubicBezTo>
                    <a:pt x="1355" y="1"/>
                    <a:pt x="1280" y="23"/>
                    <a:pt x="1221" y="68"/>
                  </a:cubicBezTo>
                  <a:lnTo>
                    <a:pt x="89" y="723"/>
                  </a:lnTo>
                  <a:lnTo>
                    <a:pt x="0" y="723"/>
                  </a:lnTo>
                  <a:lnTo>
                    <a:pt x="0" y="842"/>
                  </a:lnTo>
                  <a:cubicBezTo>
                    <a:pt x="0" y="901"/>
                    <a:pt x="30" y="931"/>
                    <a:pt x="89" y="961"/>
                  </a:cubicBezTo>
                  <a:lnTo>
                    <a:pt x="1221" y="1616"/>
                  </a:lnTo>
                  <a:cubicBezTo>
                    <a:pt x="1280" y="1661"/>
                    <a:pt x="1362" y="1683"/>
                    <a:pt x="1444" y="1683"/>
                  </a:cubicBezTo>
                  <a:cubicBezTo>
                    <a:pt x="1526" y="1683"/>
                    <a:pt x="1608" y="1661"/>
                    <a:pt x="1667" y="1616"/>
                  </a:cubicBezTo>
                  <a:lnTo>
                    <a:pt x="2799" y="961"/>
                  </a:lnTo>
                  <a:cubicBezTo>
                    <a:pt x="2858" y="931"/>
                    <a:pt x="2888" y="871"/>
                    <a:pt x="2888" y="842"/>
                  </a:cubicBezTo>
                  <a:lnTo>
                    <a:pt x="2888" y="693"/>
                  </a:lnTo>
                  <a:lnTo>
                    <a:pt x="2769" y="693"/>
                  </a:lnTo>
                  <a:lnTo>
                    <a:pt x="1638" y="68"/>
                  </a:lnTo>
                  <a:cubicBezTo>
                    <a:pt x="1578" y="23"/>
                    <a:pt x="1504" y="1"/>
                    <a:pt x="1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1762650" y="2531100"/>
              <a:ext cx="72225" cy="42250"/>
            </a:xfrm>
            <a:custGeom>
              <a:avLst/>
              <a:gdLst/>
              <a:ahLst/>
              <a:cxnLst/>
              <a:rect l="l" t="t" r="r" b="b"/>
              <a:pathLst>
                <a:path w="2889" h="1690" extrusionOk="0">
                  <a:moveTo>
                    <a:pt x="1448" y="0"/>
                  </a:moveTo>
                  <a:cubicBezTo>
                    <a:pt x="1370" y="0"/>
                    <a:pt x="1296" y="15"/>
                    <a:pt x="1251" y="45"/>
                  </a:cubicBezTo>
                  <a:lnTo>
                    <a:pt x="90" y="730"/>
                  </a:lnTo>
                  <a:lnTo>
                    <a:pt x="1" y="730"/>
                  </a:lnTo>
                  <a:lnTo>
                    <a:pt x="1" y="849"/>
                  </a:lnTo>
                  <a:cubicBezTo>
                    <a:pt x="1" y="908"/>
                    <a:pt x="30" y="938"/>
                    <a:pt x="90" y="968"/>
                  </a:cubicBezTo>
                  <a:lnTo>
                    <a:pt x="1251" y="1623"/>
                  </a:lnTo>
                  <a:cubicBezTo>
                    <a:pt x="1311" y="1667"/>
                    <a:pt x="1385" y="1690"/>
                    <a:pt x="1459" y="1690"/>
                  </a:cubicBezTo>
                  <a:cubicBezTo>
                    <a:pt x="1534" y="1690"/>
                    <a:pt x="1608" y="1667"/>
                    <a:pt x="1668" y="1623"/>
                  </a:cubicBezTo>
                  <a:lnTo>
                    <a:pt x="2799" y="968"/>
                  </a:lnTo>
                  <a:cubicBezTo>
                    <a:pt x="2859" y="938"/>
                    <a:pt x="2889" y="878"/>
                    <a:pt x="2889" y="849"/>
                  </a:cubicBezTo>
                  <a:lnTo>
                    <a:pt x="2889" y="700"/>
                  </a:lnTo>
                  <a:lnTo>
                    <a:pt x="2799" y="700"/>
                  </a:lnTo>
                  <a:lnTo>
                    <a:pt x="1668" y="45"/>
                  </a:lnTo>
                  <a:cubicBezTo>
                    <a:pt x="1608" y="15"/>
                    <a:pt x="1526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1380050" y="270080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48" y="1"/>
                  </a:moveTo>
                  <a:cubicBezTo>
                    <a:pt x="1370" y="1"/>
                    <a:pt x="1296" y="15"/>
                    <a:pt x="1251" y="45"/>
                  </a:cubicBezTo>
                  <a:lnTo>
                    <a:pt x="120" y="700"/>
                  </a:lnTo>
                  <a:lnTo>
                    <a:pt x="1" y="700"/>
                  </a:lnTo>
                  <a:lnTo>
                    <a:pt x="1" y="819"/>
                  </a:lnTo>
                  <a:lnTo>
                    <a:pt x="1" y="849"/>
                  </a:lnTo>
                  <a:cubicBezTo>
                    <a:pt x="1" y="879"/>
                    <a:pt x="30" y="909"/>
                    <a:pt x="90" y="938"/>
                  </a:cubicBezTo>
                  <a:lnTo>
                    <a:pt x="1251" y="1623"/>
                  </a:lnTo>
                  <a:cubicBezTo>
                    <a:pt x="1311" y="1653"/>
                    <a:pt x="1385" y="1668"/>
                    <a:pt x="1460" y="1668"/>
                  </a:cubicBezTo>
                  <a:cubicBezTo>
                    <a:pt x="1534" y="1668"/>
                    <a:pt x="1608" y="1653"/>
                    <a:pt x="1668" y="1623"/>
                  </a:cubicBezTo>
                  <a:lnTo>
                    <a:pt x="2799" y="938"/>
                  </a:lnTo>
                  <a:cubicBezTo>
                    <a:pt x="2859" y="909"/>
                    <a:pt x="2889" y="879"/>
                    <a:pt x="2889" y="819"/>
                  </a:cubicBezTo>
                  <a:lnTo>
                    <a:pt x="2889" y="700"/>
                  </a:lnTo>
                  <a:lnTo>
                    <a:pt x="2799" y="700"/>
                  </a:lnTo>
                  <a:lnTo>
                    <a:pt x="1668" y="45"/>
                  </a:lnTo>
                  <a:cubicBezTo>
                    <a:pt x="1608" y="15"/>
                    <a:pt x="1527" y="1"/>
                    <a:pt x="1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1425450" y="267475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30" y="0"/>
                  </a:moveTo>
                  <a:cubicBezTo>
                    <a:pt x="1356" y="0"/>
                    <a:pt x="1281" y="15"/>
                    <a:pt x="1222" y="45"/>
                  </a:cubicBezTo>
                  <a:lnTo>
                    <a:pt x="90" y="700"/>
                  </a:lnTo>
                  <a:lnTo>
                    <a:pt x="1" y="700"/>
                  </a:lnTo>
                  <a:lnTo>
                    <a:pt x="1" y="819"/>
                  </a:lnTo>
                  <a:lnTo>
                    <a:pt x="1" y="849"/>
                  </a:lnTo>
                  <a:cubicBezTo>
                    <a:pt x="1" y="879"/>
                    <a:pt x="31" y="909"/>
                    <a:pt x="60" y="938"/>
                  </a:cubicBezTo>
                  <a:lnTo>
                    <a:pt x="1222" y="1623"/>
                  </a:lnTo>
                  <a:cubicBezTo>
                    <a:pt x="1281" y="1653"/>
                    <a:pt x="1356" y="1668"/>
                    <a:pt x="1430" y="1668"/>
                  </a:cubicBezTo>
                  <a:cubicBezTo>
                    <a:pt x="1504" y="1668"/>
                    <a:pt x="1579" y="1653"/>
                    <a:pt x="1638" y="1623"/>
                  </a:cubicBezTo>
                  <a:lnTo>
                    <a:pt x="2800" y="938"/>
                  </a:lnTo>
                  <a:cubicBezTo>
                    <a:pt x="2859" y="909"/>
                    <a:pt x="2889" y="879"/>
                    <a:pt x="2889" y="81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79" y="15"/>
                    <a:pt x="1504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1470125" y="2648700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29" y="0"/>
                  </a:moveTo>
                  <a:cubicBezTo>
                    <a:pt x="1355" y="0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0" y="700"/>
                  </a:lnTo>
                  <a:lnTo>
                    <a:pt x="0" y="819"/>
                  </a:lnTo>
                  <a:cubicBezTo>
                    <a:pt x="0" y="879"/>
                    <a:pt x="30" y="908"/>
                    <a:pt x="90" y="938"/>
                  </a:cubicBezTo>
                  <a:lnTo>
                    <a:pt x="1251" y="1623"/>
                  </a:lnTo>
                  <a:cubicBezTo>
                    <a:pt x="1295" y="1653"/>
                    <a:pt x="1370" y="1668"/>
                    <a:pt x="1448" y="1668"/>
                  </a:cubicBezTo>
                  <a:cubicBezTo>
                    <a:pt x="1526" y="1668"/>
                    <a:pt x="1608" y="1653"/>
                    <a:pt x="1668" y="1623"/>
                  </a:cubicBezTo>
                  <a:lnTo>
                    <a:pt x="2799" y="938"/>
                  </a:lnTo>
                  <a:cubicBezTo>
                    <a:pt x="2859" y="908"/>
                    <a:pt x="2888" y="879"/>
                    <a:pt x="2888" y="819"/>
                  </a:cubicBezTo>
                  <a:lnTo>
                    <a:pt x="2888" y="700"/>
                  </a:lnTo>
                  <a:lnTo>
                    <a:pt x="2769" y="700"/>
                  </a:lnTo>
                  <a:lnTo>
                    <a:pt x="1638" y="45"/>
                  </a:lnTo>
                  <a:cubicBezTo>
                    <a:pt x="1578" y="15"/>
                    <a:pt x="1504" y="0"/>
                    <a:pt x="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1514775" y="2622075"/>
              <a:ext cx="72225" cy="42275"/>
            </a:xfrm>
            <a:custGeom>
              <a:avLst/>
              <a:gdLst/>
              <a:ahLst/>
              <a:cxnLst/>
              <a:rect l="l" t="t" r="r" b="b"/>
              <a:pathLst>
                <a:path w="2889" h="1691" extrusionOk="0">
                  <a:moveTo>
                    <a:pt x="1449" y="1"/>
                  </a:moveTo>
                  <a:cubicBezTo>
                    <a:pt x="1370" y="1"/>
                    <a:pt x="1296" y="23"/>
                    <a:pt x="1251" y="68"/>
                  </a:cubicBezTo>
                  <a:lnTo>
                    <a:pt x="90" y="723"/>
                  </a:lnTo>
                  <a:lnTo>
                    <a:pt x="1" y="723"/>
                  </a:lnTo>
                  <a:lnTo>
                    <a:pt x="1" y="842"/>
                  </a:lnTo>
                  <a:cubicBezTo>
                    <a:pt x="1" y="902"/>
                    <a:pt x="31" y="931"/>
                    <a:pt x="90" y="961"/>
                  </a:cubicBezTo>
                  <a:lnTo>
                    <a:pt x="1251" y="1646"/>
                  </a:lnTo>
                  <a:cubicBezTo>
                    <a:pt x="1311" y="1676"/>
                    <a:pt x="1385" y="1691"/>
                    <a:pt x="1460" y="1691"/>
                  </a:cubicBezTo>
                  <a:cubicBezTo>
                    <a:pt x="1534" y="1691"/>
                    <a:pt x="1609" y="1676"/>
                    <a:pt x="1668" y="1646"/>
                  </a:cubicBezTo>
                  <a:lnTo>
                    <a:pt x="2800" y="961"/>
                  </a:lnTo>
                  <a:cubicBezTo>
                    <a:pt x="2859" y="931"/>
                    <a:pt x="2889" y="902"/>
                    <a:pt x="2889" y="842"/>
                  </a:cubicBezTo>
                  <a:lnTo>
                    <a:pt x="2889" y="723"/>
                  </a:lnTo>
                  <a:lnTo>
                    <a:pt x="2800" y="723"/>
                  </a:lnTo>
                  <a:lnTo>
                    <a:pt x="1668" y="68"/>
                  </a:lnTo>
                  <a:cubicBezTo>
                    <a:pt x="1609" y="23"/>
                    <a:pt x="1527" y="1"/>
                    <a:pt x="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1559450" y="2596025"/>
              <a:ext cx="72975" cy="42275"/>
            </a:xfrm>
            <a:custGeom>
              <a:avLst/>
              <a:gdLst/>
              <a:ahLst/>
              <a:cxnLst/>
              <a:rect l="l" t="t" r="r" b="b"/>
              <a:pathLst>
                <a:path w="2919" h="1691" extrusionOk="0">
                  <a:moveTo>
                    <a:pt x="1459" y="1"/>
                  </a:moveTo>
                  <a:cubicBezTo>
                    <a:pt x="1385" y="1"/>
                    <a:pt x="1310" y="23"/>
                    <a:pt x="1251" y="68"/>
                  </a:cubicBezTo>
                  <a:lnTo>
                    <a:pt x="119" y="723"/>
                  </a:lnTo>
                  <a:lnTo>
                    <a:pt x="0" y="723"/>
                  </a:lnTo>
                  <a:lnTo>
                    <a:pt x="0" y="842"/>
                  </a:lnTo>
                  <a:lnTo>
                    <a:pt x="30" y="842"/>
                  </a:lnTo>
                  <a:cubicBezTo>
                    <a:pt x="30" y="902"/>
                    <a:pt x="60" y="931"/>
                    <a:pt x="90" y="961"/>
                  </a:cubicBezTo>
                  <a:lnTo>
                    <a:pt x="1251" y="1646"/>
                  </a:lnTo>
                  <a:cubicBezTo>
                    <a:pt x="1310" y="1676"/>
                    <a:pt x="1385" y="1691"/>
                    <a:pt x="1459" y="1691"/>
                  </a:cubicBezTo>
                  <a:cubicBezTo>
                    <a:pt x="1534" y="1691"/>
                    <a:pt x="1608" y="1676"/>
                    <a:pt x="1668" y="1646"/>
                  </a:cubicBezTo>
                  <a:lnTo>
                    <a:pt x="2829" y="961"/>
                  </a:lnTo>
                  <a:cubicBezTo>
                    <a:pt x="2888" y="931"/>
                    <a:pt x="2918" y="902"/>
                    <a:pt x="2918" y="842"/>
                  </a:cubicBezTo>
                  <a:lnTo>
                    <a:pt x="2918" y="723"/>
                  </a:lnTo>
                  <a:lnTo>
                    <a:pt x="2799" y="723"/>
                  </a:lnTo>
                  <a:lnTo>
                    <a:pt x="1668" y="68"/>
                  </a:lnTo>
                  <a:cubicBezTo>
                    <a:pt x="1608" y="23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>
              <a:off x="1604850" y="2569975"/>
              <a:ext cx="72225" cy="42075"/>
            </a:xfrm>
            <a:custGeom>
              <a:avLst/>
              <a:gdLst/>
              <a:ahLst/>
              <a:cxnLst/>
              <a:rect l="l" t="t" r="r" b="b"/>
              <a:pathLst>
                <a:path w="2889" h="1683" extrusionOk="0">
                  <a:moveTo>
                    <a:pt x="1430" y="1"/>
                  </a:moveTo>
                  <a:cubicBezTo>
                    <a:pt x="1355" y="1"/>
                    <a:pt x="1281" y="23"/>
                    <a:pt x="1221" y="68"/>
                  </a:cubicBezTo>
                  <a:lnTo>
                    <a:pt x="90" y="723"/>
                  </a:lnTo>
                  <a:lnTo>
                    <a:pt x="0" y="723"/>
                  </a:lnTo>
                  <a:lnTo>
                    <a:pt x="0" y="842"/>
                  </a:lnTo>
                  <a:cubicBezTo>
                    <a:pt x="0" y="901"/>
                    <a:pt x="30" y="931"/>
                    <a:pt x="90" y="961"/>
                  </a:cubicBezTo>
                  <a:lnTo>
                    <a:pt x="1221" y="1616"/>
                  </a:lnTo>
                  <a:cubicBezTo>
                    <a:pt x="1281" y="1661"/>
                    <a:pt x="1363" y="1683"/>
                    <a:pt x="1444" y="1683"/>
                  </a:cubicBezTo>
                  <a:cubicBezTo>
                    <a:pt x="1526" y="1683"/>
                    <a:pt x="1608" y="1661"/>
                    <a:pt x="1668" y="1616"/>
                  </a:cubicBezTo>
                  <a:lnTo>
                    <a:pt x="2799" y="961"/>
                  </a:lnTo>
                  <a:cubicBezTo>
                    <a:pt x="2859" y="931"/>
                    <a:pt x="2888" y="901"/>
                    <a:pt x="2888" y="842"/>
                  </a:cubicBezTo>
                  <a:lnTo>
                    <a:pt x="2888" y="723"/>
                  </a:lnTo>
                  <a:lnTo>
                    <a:pt x="2769" y="723"/>
                  </a:lnTo>
                  <a:lnTo>
                    <a:pt x="1638" y="68"/>
                  </a:lnTo>
                  <a:cubicBezTo>
                    <a:pt x="1578" y="23"/>
                    <a:pt x="1504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>
              <a:off x="1649500" y="2543925"/>
              <a:ext cx="72225" cy="42075"/>
            </a:xfrm>
            <a:custGeom>
              <a:avLst/>
              <a:gdLst/>
              <a:ahLst/>
              <a:cxnLst/>
              <a:rect l="l" t="t" r="r" b="b"/>
              <a:pathLst>
                <a:path w="2889" h="1683" extrusionOk="0">
                  <a:moveTo>
                    <a:pt x="1449" y="1"/>
                  </a:moveTo>
                  <a:cubicBezTo>
                    <a:pt x="1370" y="1"/>
                    <a:pt x="1296" y="23"/>
                    <a:pt x="1251" y="68"/>
                  </a:cubicBezTo>
                  <a:lnTo>
                    <a:pt x="90" y="723"/>
                  </a:lnTo>
                  <a:lnTo>
                    <a:pt x="1" y="723"/>
                  </a:lnTo>
                  <a:lnTo>
                    <a:pt x="1" y="842"/>
                  </a:lnTo>
                  <a:cubicBezTo>
                    <a:pt x="1" y="901"/>
                    <a:pt x="31" y="931"/>
                    <a:pt x="90" y="961"/>
                  </a:cubicBezTo>
                  <a:lnTo>
                    <a:pt x="1251" y="1616"/>
                  </a:lnTo>
                  <a:cubicBezTo>
                    <a:pt x="1311" y="1661"/>
                    <a:pt x="1385" y="1683"/>
                    <a:pt x="1460" y="1683"/>
                  </a:cubicBezTo>
                  <a:cubicBezTo>
                    <a:pt x="1534" y="1683"/>
                    <a:pt x="1609" y="1661"/>
                    <a:pt x="1668" y="1616"/>
                  </a:cubicBezTo>
                  <a:lnTo>
                    <a:pt x="2800" y="961"/>
                  </a:lnTo>
                  <a:cubicBezTo>
                    <a:pt x="2859" y="931"/>
                    <a:pt x="2889" y="872"/>
                    <a:pt x="2889" y="842"/>
                  </a:cubicBezTo>
                  <a:lnTo>
                    <a:pt x="2889" y="693"/>
                  </a:lnTo>
                  <a:lnTo>
                    <a:pt x="2800" y="693"/>
                  </a:lnTo>
                  <a:lnTo>
                    <a:pt x="1668" y="68"/>
                  </a:lnTo>
                  <a:cubicBezTo>
                    <a:pt x="1609" y="23"/>
                    <a:pt x="1527" y="1"/>
                    <a:pt x="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>
              <a:off x="1694175" y="2517875"/>
              <a:ext cx="72975" cy="42075"/>
            </a:xfrm>
            <a:custGeom>
              <a:avLst/>
              <a:gdLst/>
              <a:ahLst/>
              <a:cxnLst/>
              <a:rect l="l" t="t" r="r" b="b"/>
              <a:pathLst>
                <a:path w="2919" h="1683" extrusionOk="0">
                  <a:moveTo>
                    <a:pt x="1459" y="1"/>
                  </a:moveTo>
                  <a:cubicBezTo>
                    <a:pt x="1385" y="1"/>
                    <a:pt x="1310" y="23"/>
                    <a:pt x="1251" y="68"/>
                  </a:cubicBezTo>
                  <a:lnTo>
                    <a:pt x="119" y="723"/>
                  </a:lnTo>
                  <a:lnTo>
                    <a:pt x="0" y="723"/>
                  </a:lnTo>
                  <a:lnTo>
                    <a:pt x="0" y="842"/>
                  </a:lnTo>
                  <a:lnTo>
                    <a:pt x="30" y="842"/>
                  </a:lnTo>
                  <a:cubicBezTo>
                    <a:pt x="30" y="901"/>
                    <a:pt x="60" y="931"/>
                    <a:pt x="90" y="961"/>
                  </a:cubicBezTo>
                  <a:lnTo>
                    <a:pt x="1251" y="1616"/>
                  </a:lnTo>
                  <a:cubicBezTo>
                    <a:pt x="1310" y="1660"/>
                    <a:pt x="1385" y="1683"/>
                    <a:pt x="1459" y="1683"/>
                  </a:cubicBezTo>
                  <a:cubicBezTo>
                    <a:pt x="1534" y="1683"/>
                    <a:pt x="1608" y="1660"/>
                    <a:pt x="1668" y="1616"/>
                  </a:cubicBezTo>
                  <a:lnTo>
                    <a:pt x="2829" y="961"/>
                  </a:lnTo>
                  <a:cubicBezTo>
                    <a:pt x="2888" y="931"/>
                    <a:pt x="2918" y="871"/>
                    <a:pt x="2918" y="842"/>
                  </a:cubicBezTo>
                  <a:lnTo>
                    <a:pt x="2918" y="693"/>
                  </a:lnTo>
                  <a:lnTo>
                    <a:pt x="2799" y="693"/>
                  </a:lnTo>
                  <a:lnTo>
                    <a:pt x="1668" y="68"/>
                  </a:lnTo>
                  <a:cubicBezTo>
                    <a:pt x="1608" y="23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1739575" y="2491650"/>
              <a:ext cx="72225" cy="42250"/>
            </a:xfrm>
            <a:custGeom>
              <a:avLst/>
              <a:gdLst/>
              <a:ahLst/>
              <a:cxnLst/>
              <a:rect l="l" t="t" r="r" b="b"/>
              <a:pathLst>
                <a:path w="2889" h="1690" extrusionOk="0">
                  <a:moveTo>
                    <a:pt x="1430" y="0"/>
                  </a:moveTo>
                  <a:cubicBezTo>
                    <a:pt x="1355" y="0"/>
                    <a:pt x="1281" y="15"/>
                    <a:pt x="1221" y="45"/>
                  </a:cubicBezTo>
                  <a:lnTo>
                    <a:pt x="90" y="730"/>
                  </a:lnTo>
                  <a:lnTo>
                    <a:pt x="1" y="730"/>
                  </a:lnTo>
                  <a:lnTo>
                    <a:pt x="1" y="849"/>
                  </a:lnTo>
                  <a:cubicBezTo>
                    <a:pt x="1" y="908"/>
                    <a:pt x="30" y="938"/>
                    <a:pt x="90" y="968"/>
                  </a:cubicBezTo>
                  <a:lnTo>
                    <a:pt x="1221" y="1623"/>
                  </a:lnTo>
                  <a:cubicBezTo>
                    <a:pt x="1281" y="1667"/>
                    <a:pt x="1363" y="1690"/>
                    <a:pt x="1441" y="1690"/>
                  </a:cubicBezTo>
                  <a:cubicBezTo>
                    <a:pt x="1519" y="1690"/>
                    <a:pt x="1593" y="1667"/>
                    <a:pt x="1638" y="1623"/>
                  </a:cubicBezTo>
                  <a:lnTo>
                    <a:pt x="2799" y="968"/>
                  </a:lnTo>
                  <a:cubicBezTo>
                    <a:pt x="2859" y="938"/>
                    <a:pt x="2889" y="878"/>
                    <a:pt x="2889" y="849"/>
                  </a:cubicBezTo>
                  <a:lnTo>
                    <a:pt x="2889" y="700"/>
                  </a:lnTo>
                  <a:lnTo>
                    <a:pt x="2769" y="700"/>
                  </a:lnTo>
                  <a:lnTo>
                    <a:pt x="1638" y="45"/>
                  </a:lnTo>
                  <a:cubicBezTo>
                    <a:pt x="1579" y="15"/>
                    <a:pt x="1504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1264675" y="2715125"/>
              <a:ext cx="72225" cy="42275"/>
            </a:xfrm>
            <a:custGeom>
              <a:avLst/>
              <a:gdLst/>
              <a:ahLst/>
              <a:cxnLst/>
              <a:rect l="l" t="t" r="r" b="b"/>
              <a:pathLst>
                <a:path w="2889" h="1691" extrusionOk="0">
                  <a:moveTo>
                    <a:pt x="1441" y="1"/>
                  </a:moveTo>
                  <a:cubicBezTo>
                    <a:pt x="1363" y="1"/>
                    <a:pt x="1281" y="23"/>
                    <a:pt x="1221" y="68"/>
                  </a:cubicBezTo>
                  <a:lnTo>
                    <a:pt x="90" y="723"/>
                  </a:lnTo>
                  <a:lnTo>
                    <a:pt x="1" y="723"/>
                  </a:lnTo>
                  <a:lnTo>
                    <a:pt x="1" y="842"/>
                  </a:lnTo>
                  <a:cubicBezTo>
                    <a:pt x="1" y="901"/>
                    <a:pt x="30" y="931"/>
                    <a:pt x="90" y="961"/>
                  </a:cubicBezTo>
                  <a:lnTo>
                    <a:pt x="1251" y="1646"/>
                  </a:lnTo>
                  <a:cubicBezTo>
                    <a:pt x="1311" y="1676"/>
                    <a:pt x="1385" y="1690"/>
                    <a:pt x="1460" y="1690"/>
                  </a:cubicBezTo>
                  <a:cubicBezTo>
                    <a:pt x="1534" y="1690"/>
                    <a:pt x="1608" y="1676"/>
                    <a:pt x="1668" y="1646"/>
                  </a:cubicBezTo>
                  <a:lnTo>
                    <a:pt x="2799" y="961"/>
                  </a:lnTo>
                  <a:cubicBezTo>
                    <a:pt x="2859" y="931"/>
                    <a:pt x="2889" y="901"/>
                    <a:pt x="2889" y="842"/>
                  </a:cubicBezTo>
                  <a:lnTo>
                    <a:pt x="2889" y="723"/>
                  </a:lnTo>
                  <a:lnTo>
                    <a:pt x="2770" y="723"/>
                  </a:lnTo>
                  <a:lnTo>
                    <a:pt x="1638" y="68"/>
                  </a:lnTo>
                  <a:cubicBezTo>
                    <a:pt x="1594" y="23"/>
                    <a:pt x="1519" y="1"/>
                    <a:pt x="1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1309350" y="2689075"/>
              <a:ext cx="72225" cy="42275"/>
            </a:xfrm>
            <a:custGeom>
              <a:avLst/>
              <a:gdLst/>
              <a:ahLst/>
              <a:cxnLst/>
              <a:rect l="l" t="t" r="r" b="b"/>
              <a:pathLst>
                <a:path w="2889" h="1691" extrusionOk="0">
                  <a:moveTo>
                    <a:pt x="1459" y="1"/>
                  </a:moveTo>
                  <a:cubicBezTo>
                    <a:pt x="1385" y="1"/>
                    <a:pt x="1310" y="23"/>
                    <a:pt x="1251" y="68"/>
                  </a:cubicBezTo>
                  <a:lnTo>
                    <a:pt x="119" y="723"/>
                  </a:lnTo>
                  <a:lnTo>
                    <a:pt x="0" y="723"/>
                  </a:lnTo>
                  <a:lnTo>
                    <a:pt x="0" y="842"/>
                  </a:lnTo>
                  <a:cubicBezTo>
                    <a:pt x="30" y="901"/>
                    <a:pt x="60" y="931"/>
                    <a:pt x="89" y="961"/>
                  </a:cubicBezTo>
                  <a:lnTo>
                    <a:pt x="1251" y="1646"/>
                  </a:lnTo>
                  <a:cubicBezTo>
                    <a:pt x="1310" y="1675"/>
                    <a:pt x="1385" y="1690"/>
                    <a:pt x="1459" y="1690"/>
                  </a:cubicBezTo>
                  <a:cubicBezTo>
                    <a:pt x="1533" y="1690"/>
                    <a:pt x="1608" y="1675"/>
                    <a:pt x="1667" y="1646"/>
                  </a:cubicBezTo>
                  <a:lnTo>
                    <a:pt x="2829" y="961"/>
                  </a:lnTo>
                  <a:cubicBezTo>
                    <a:pt x="2888" y="931"/>
                    <a:pt x="2888" y="901"/>
                    <a:pt x="2888" y="842"/>
                  </a:cubicBezTo>
                  <a:lnTo>
                    <a:pt x="2888" y="723"/>
                  </a:lnTo>
                  <a:lnTo>
                    <a:pt x="2799" y="723"/>
                  </a:lnTo>
                  <a:lnTo>
                    <a:pt x="1667" y="68"/>
                  </a:lnTo>
                  <a:cubicBezTo>
                    <a:pt x="1608" y="23"/>
                    <a:pt x="1533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1354750" y="2663025"/>
              <a:ext cx="72225" cy="42075"/>
            </a:xfrm>
            <a:custGeom>
              <a:avLst/>
              <a:gdLst/>
              <a:ahLst/>
              <a:cxnLst/>
              <a:rect l="l" t="t" r="r" b="b"/>
              <a:pathLst>
                <a:path w="2889" h="1683" extrusionOk="0">
                  <a:moveTo>
                    <a:pt x="1429" y="1"/>
                  </a:moveTo>
                  <a:cubicBezTo>
                    <a:pt x="1355" y="1"/>
                    <a:pt x="1281" y="23"/>
                    <a:pt x="1221" y="68"/>
                  </a:cubicBezTo>
                  <a:lnTo>
                    <a:pt x="90" y="723"/>
                  </a:lnTo>
                  <a:lnTo>
                    <a:pt x="0" y="723"/>
                  </a:lnTo>
                  <a:lnTo>
                    <a:pt x="0" y="842"/>
                  </a:lnTo>
                  <a:cubicBezTo>
                    <a:pt x="0" y="901"/>
                    <a:pt x="30" y="931"/>
                    <a:pt x="90" y="961"/>
                  </a:cubicBezTo>
                  <a:lnTo>
                    <a:pt x="1221" y="1616"/>
                  </a:lnTo>
                  <a:cubicBezTo>
                    <a:pt x="1281" y="1660"/>
                    <a:pt x="1362" y="1683"/>
                    <a:pt x="1441" y="1683"/>
                  </a:cubicBezTo>
                  <a:cubicBezTo>
                    <a:pt x="1519" y="1683"/>
                    <a:pt x="1593" y="1660"/>
                    <a:pt x="1638" y="1616"/>
                  </a:cubicBezTo>
                  <a:lnTo>
                    <a:pt x="2799" y="961"/>
                  </a:lnTo>
                  <a:cubicBezTo>
                    <a:pt x="2859" y="931"/>
                    <a:pt x="2888" y="871"/>
                    <a:pt x="2888" y="842"/>
                  </a:cubicBezTo>
                  <a:lnTo>
                    <a:pt x="2888" y="723"/>
                  </a:lnTo>
                  <a:lnTo>
                    <a:pt x="2769" y="723"/>
                  </a:lnTo>
                  <a:lnTo>
                    <a:pt x="1638" y="68"/>
                  </a:lnTo>
                  <a:cubicBezTo>
                    <a:pt x="1578" y="23"/>
                    <a:pt x="1504" y="1"/>
                    <a:pt x="1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1399400" y="2636975"/>
              <a:ext cx="72225" cy="42075"/>
            </a:xfrm>
            <a:custGeom>
              <a:avLst/>
              <a:gdLst/>
              <a:ahLst/>
              <a:cxnLst/>
              <a:rect l="l" t="t" r="r" b="b"/>
              <a:pathLst>
                <a:path w="2889" h="1683" extrusionOk="0">
                  <a:moveTo>
                    <a:pt x="1441" y="0"/>
                  </a:moveTo>
                  <a:cubicBezTo>
                    <a:pt x="1363" y="0"/>
                    <a:pt x="1281" y="23"/>
                    <a:pt x="1222" y="67"/>
                  </a:cubicBezTo>
                  <a:lnTo>
                    <a:pt x="90" y="722"/>
                  </a:lnTo>
                  <a:lnTo>
                    <a:pt x="1" y="722"/>
                  </a:lnTo>
                  <a:lnTo>
                    <a:pt x="1" y="842"/>
                  </a:lnTo>
                  <a:cubicBezTo>
                    <a:pt x="1" y="901"/>
                    <a:pt x="31" y="931"/>
                    <a:pt x="90" y="961"/>
                  </a:cubicBezTo>
                  <a:lnTo>
                    <a:pt x="1251" y="1616"/>
                  </a:lnTo>
                  <a:cubicBezTo>
                    <a:pt x="1311" y="1660"/>
                    <a:pt x="1385" y="1683"/>
                    <a:pt x="1460" y="1683"/>
                  </a:cubicBezTo>
                  <a:cubicBezTo>
                    <a:pt x="1534" y="1683"/>
                    <a:pt x="1609" y="1660"/>
                    <a:pt x="1668" y="1616"/>
                  </a:cubicBezTo>
                  <a:lnTo>
                    <a:pt x="2800" y="961"/>
                  </a:lnTo>
                  <a:cubicBezTo>
                    <a:pt x="2859" y="931"/>
                    <a:pt x="2889" y="871"/>
                    <a:pt x="2889" y="842"/>
                  </a:cubicBezTo>
                  <a:lnTo>
                    <a:pt x="2889" y="693"/>
                  </a:lnTo>
                  <a:lnTo>
                    <a:pt x="2770" y="693"/>
                  </a:lnTo>
                  <a:lnTo>
                    <a:pt x="1638" y="67"/>
                  </a:lnTo>
                  <a:cubicBezTo>
                    <a:pt x="1594" y="23"/>
                    <a:pt x="1519" y="0"/>
                    <a:pt x="1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1444075" y="2610725"/>
              <a:ext cx="72225" cy="42275"/>
            </a:xfrm>
            <a:custGeom>
              <a:avLst/>
              <a:gdLst/>
              <a:ahLst/>
              <a:cxnLst/>
              <a:rect l="l" t="t" r="r" b="b"/>
              <a:pathLst>
                <a:path w="2889" h="1691" extrusionOk="0">
                  <a:moveTo>
                    <a:pt x="1459" y="1"/>
                  </a:moveTo>
                  <a:cubicBezTo>
                    <a:pt x="1385" y="1"/>
                    <a:pt x="1310" y="16"/>
                    <a:pt x="1251" y="46"/>
                  </a:cubicBezTo>
                  <a:lnTo>
                    <a:pt x="119" y="730"/>
                  </a:lnTo>
                  <a:lnTo>
                    <a:pt x="0" y="730"/>
                  </a:lnTo>
                  <a:lnTo>
                    <a:pt x="0" y="849"/>
                  </a:lnTo>
                  <a:cubicBezTo>
                    <a:pt x="30" y="909"/>
                    <a:pt x="30" y="939"/>
                    <a:pt x="90" y="969"/>
                  </a:cubicBezTo>
                  <a:lnTo>
                    <a:pt x="1251" y="1624"/>
                  </a:lnTo>
                  <a:cubicBezTo>
                    <a:pt x="1310" y="1668"/>
                    <a:pt x="1385" y="1691"/>
                    <a:pt x="1459" y="1691"/>
                  </a:cubicBezTo>
                  <a:cubicBezTo>
                    <a:pt x="1534" y="1691"/>
                    <a:pt x="1608" y="1668"/>
                    <a:pt x="1668" y="1624"/>
                  </a:cubicBezTo>
                  <a:lnTo>
                    <a:pt x="2829" y="969"/>
                  </a:lnTo>
                  <a:cubicBezTo>
                    <a:pt x="2888" y="939"/>
                    <a:pt x="2888" y="879"/>
                    <a:pt x="2888" y="849"/>
                  </a:cubicBezTo>
                  <a:lnTo>
                    <a:pt x="2888" y="701"/>
                  </a:lnTo>
                  <a:lnTo>
                    <a:pt x="2799" y="701"/>
                  </a:lnTo>
                  <a:lnTo>
                    <a:pt x="1668" y="46"/>
                  </a:lnTo>
                  <a:cubicBezTo>
                    <a:pt x="1608" y="16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1489475" y="2584675"/>
              <a:ext cx="72225" cy="42275"/>
            </a:xfrm>
            <a:custGeom>
              <a:avLst/>
              <a:gdLst/>
              <a:ahLst/>
              <a:cxnLst/>
              <a:rect l="l" t="t" r="r" b="b"/>
              <a:pathLst>
                <a:path w="2889" h="1691" extrusionOk="0">
                  <a:moveTo>
                    <a:pt x="1430" y="1"/>
                  </a:moveTo>
                  <a:cubicBezTo>
                    <a:pt x="1355" y="1"/>
                    <a:pt x="1281" y="16"/>
                    <a:pt x="1221" y="45"/>
                  </a:cubicBezTo>
                  <a:lnTo>
                    <a:pt x="90" y="730"/>
                  </a:lnTo>
                  <a:lnTo>
                    <a:pt x="0" y="730"/>
                  </a:lnTo>
                  <a:lnTo>
                    <a:pt x="0" y="849"/>
                  </a:lnTo>
                  <a:cubicBezTo>
                    <a:pt x="0" y="909"/>
                    <a:pt x="30" y="939"/>
                    <a:pt x="90" y="968"/>
                  </a:cubicBezTo>
                  <a:lnTo>
                    <a:pt x="1221" y="1623"/>
                  </a:lnTo>
                  <a:cubicBezTo>
                    <a:pt x="1281" y="1668"/>
                    <a:pt x="1363" y="1690"/>
                    <a:pt x="1441" y="1690"/>
                  </a:cubicBezTo>
                  <a:cubicBezTo>
                    <a:pt x="1519" y="1690"/>
                    <a:pt x="1593" y="1668"/>
                    <a:pt x="1638" y="1623"/>
                  </a:cubicBezTo>
                  <a:lnTo>
                    <a:pt x="2799" y="968"/>
                  </a:lnTo>
                  <a:cubicBezTo>
                    <a:pt x="2859" y="939"/>
                    <a:pt x="2889" y="879"/>
                    <a:pt x="2889" y="849"/>
                  </a:cubicBezTo>
                  <a:lnTo>
                    <a:pt x="2889" y="700"/>
                  </a:lnTo>
                  <a:lnTo>
                    <a:pt x="2769" y="700"/>
                  </a:lnTo>
                  <a:lnTo>
                    <a:pt x="1638" y="45"/>
                  </a:lnTo>
                  <a:cubicBezTo>
                    <a:pt x="1578" y="16"/>
                    <a:pt x="1504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1534125" y="2558625"/>
              <a:ext cx="72225" cy="41725"/>
            </a:xfrm>
            <a:custGeom>
              <a:avLst/>
              <a:gdLst/>
              <a:ahLst/>
              <a:cxnLst/>
              <a:rect l="l" t="t" r="r" b="b"/>
              <a:pathLst>
                <a:path w="2889" h="1669" extrusionOk="0">
                  <a:moveTo>
                    <a:pt x="1441" y="1"/>
                  </a:moveTo>
                  <a:cubicBezTo>
                    <a:pt x="1363" y="1"/>
                    <a:pt x="1281" y="16"/>
                    <a:pt x="1222" y="45"/>
                  </a:cubicBezTo>
                  <a:lnTo>
                    <a:pt x="90" y="700"/>
                  </a:lnTo>
                  <a:lnTo>
                    <a:pt x="1" y="730"/>
                  </a:lnTo>
                  <a:lnTo>
                    <a:pt x="1" y="849"/>
                  </a:lnTo>
                  <a:cubicBezTo>
                    <a:pt x="1" y="879"/>
                    <a:pt x="31" y="939"/>
                    <a:pt x="90" y="968"/>
                  </a:cubicBezTo>
                  <a:lnTo>
                    <a:pt x="1251" y="1623"/>
                  </a:lnTo>
                  <a:cubicBezTo>
                    <a:pt x="1311" y="1653"/>
                    <a:pt x="1385" y="1668"/>
                    <a:pt x="1460" y="1668"/>
                  </a:cubicBezTo>
                  <a:cubicBezTo>
                    <a:pt x="1534" y="1668"/>
                    <a:pt x="1609" y="1653"/>
                    <a:pt x="1668" y="1623"/>
                  </a:cubicBezTo>
                  <a:lnTo>
                    <a:pt x="2800" y="968"/>
                  </a:lnTo>
                  <a:cubicBezTo>
                    <a:pt x="2859" y="939"/>
                    <a:pt x="2889" y="879"/>
                    <a:pt x="2889" y="84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94" y="16"/>
                    <a:pt x="1519" y="1"/>
                    <a:pt x="1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1578800" y="2532575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59" y="1"/>
                  </a:moveTo>
                  <a:cubicBezTo>
                    <a:pt x="1385" y="1"/>
                    <a:pt x="1310" y="16"/>
                    <a:pt x="1251" y="45"/>
                  </a:cubicBezTo>
                  <a:lnTo>
                    <a:pt x="119" y="700"/>
                  </a:lnTo>
                  <a:lnTo>
                    <a:pt x="0" y="700"/>
                  </a:lnTo>
                  <a:lnTo>
                    <a:pt x="0" y="849"/>
                  </a:lnTo>
                  <a:cubicBezTo>
                    <a:pt x="30" y="879"/>
                    <a:pt x="30" y="939"/>
                    <a:pt x="90" y="968"/>
                  </a:cubicBezTo>
                  <a:lnTo>
                    <a:pt x="1251" y="1623"/>
                  </a:lnTo>
                  <a:cubicBezTo>
                    <a:pt x="1310" y="1653"/>
                    <a:pt x="1385" y="1668"/>
                    <a:pt x="1459" y="1668"/>
                  </a:cubicBezTo>
                  <a:cubicBezTo>
                    <a:pt x="1534" y="1668"/>
                    <a:pt x="1608" y="1653"/>
                    <a:pt x="1668" y="1623"/>
                  </a:cubicBezTo>
                  <a:lnTo>
                    <a:pt x="2829" y="968"/>
                  </a:lnTo>
                  <a:cubicBezTo>
                    <a:pt x="2859" y="939"/>
                    <a:pt x="2888" y="879"/>
                    <a:pt x="2888" y="849"/>
                  </a:cubicBezTo>
                  <a:lnTo>
                    <a:pt x="2888" y="700"/>
                  </a:lnTo>
                  <a:lnTo>
                    <a:pt x="2799" y="700"/>
                  </a:lnTo>
                  <a:lnTo>
                    <a:pt x="1668" y="45"/>
                  </a:lnTo>
                  <a:cubicBezTo>
                    <a:pt x="1608" y="16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1624200" y="2506525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30" y="1"/>
                  </a:moveTo>
                  <a:cubicBezTo>
                    <a:pt x="1355" y="1"/>
                    <a:pt x="1281" y="15"/>
                    <a:pt x="1221" y="45"/>
                  </a:cubicBezTo>
                  <a:lnTo>
                    <a:pt x="90" y="700"/>
                  </a:lnTo>
                  <a:lnTo>
                    <a:pt x="1" y="700"/>
                  </a:lnTo>
                  <a:lnTo>
                    <a:pt x="1" y="849"/>
                  </a:lnTo>
                  <a:cubicBezTo>
                    <a:pt x="1" y="879"/>
                    <a:pt x="30" y="938"/>
                    <a:pt x="90" y="968"/>
                  </a:cubicBezTo>
                  <a:lnTo>
                    <a:pt x="1221" y="1623"/>
                  </a:lnTo>
                  <a:cubicBezTo>
                    <a:pt x="1281" y="1653"/>
                    <a:pt x="1363" y="1668"/>
                    <a:pt x="1441" y="1668"/>
                  </a:cubicBezTo>
                  <a:cubicBezTo>
                    <a:pt x="1519" y="1668"/>
                    <a:pt x="1593" y="1653"/>
                    <a:pt x="1638" y="1623"/>
                  </a:cubicBezTo>
                  <a:lnTo>
                    <a:pt x="2799" y="968"/>
                  </a:lnTo>
                  <a:cubicBezTo>
                    <a:pt x="2859" y="938"/>
                    <a:pt x="2889" y="879"/>
                    <a:pt x="2889" y="84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8" y="45"/>
                  </a:lnTo>
                  <a:cubicBezTo>
                    <a:pt x="1579" y="15"/>
                    <a:pt x="1504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668850" y="2480475"/>
              <a:ext cx="72250" cy="41700"/>
            </a:xfrm>
            <a:custGeom>
              <a:avLst/>
              <a:gdLst/>
              <a:ahLst/>
              <a:cxnLst/>
              <a:rect l="l" t="t" r="r" b="b"/>
              <a:pathLst>
                <a:path w="2890" h="1668" extrusionOk="0">
                  <a:moveTo>
                    <a:pt x="1430" y="0"/>
                  </a:moveTo>
                  <a:cubicBezTo>
                    <a:pt x="1356" y="0"/>
                    <a:pt x="1281" y="15"/>
                    <a:pt x="1222" y="45"/>
                  </a:cubicBezTo>
                  <a:lnTo>
                    <a:pt x="90" y="700"/>
                  </a:lnTo>
                  <a:lnTo>
                    <a:pt x="1" y="700"/>
                  </a:lnTo>
                  <a:lnTo>
                    <a:pt x="1" y="849"/>
                  </a:lnTo>
                  <a:cubicBezTo>
                    <a:pt x="1" y="879"/>
                    <a:pt x="31" y="938"/>
                    <a:pt x="90" y="968"/>
                  </a:cubicBezTo>
                  <a:lnTo>
                    <a:pt x="1251" y="1623"/>
                  </a:lnTo>
                  <a:cubicBezTo>
                    <a:pt x="1311" y="1653"/>
                    <a:pt x="1385" y="1668"/>
                    <a:pt x="1460" y="1668"/>
                  </a:cubicBezTo>
                  <a:cubicBezTo>
                    <a:pt x="1534" y="1668"/>
                    <a:pt x="1609" y="1653"/>
                    <a:pt x="1668" y="1623"/>
                  </a:cubicBezTo>
                  <a:lnTo>
                    <a:pt x="2800" y="968"/>
                  </a:lnTo>
                  <a:cubicBezTo>
                    <a:pt x="2859" y="938"/>
                    <a:pt x="2889" y="879"/>
                    <a:pt x="2889" y="849"/>
                  </a:cubicBezTo>
                  <a:lnTo>
                    <a:pt x="2889" y="700"/>
                  </a:lnTo>
                  <a:lnTo>
                    <a:pt x="2770" y="700"/>
                  </a:lnTo>
                  <a:lnTo>
                    <a:pt x="1639" y="45"/>
                  </a:lnTo>
                  <a:cubicBezTo>
                    <a:pt x="1579" y="15"/>
                    <a:pt x="1505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713525" y="2454425"/>
              <a:ext cx="72225" cy="41700"/>
            </a:xfrm>
            <a:custGeom>
              <a:avLst/>
              <a:gdLst/>
              <a:ahLst/>
              <a:cxnLst/>
              <a:rect l="l" t="t" r="r" b="b"/>
              <a:pathLst>
                <a:path w="2889" h="1668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120" y="700"/>
                  </a:lnTo>
                  <a:lnTo>
                    <a:pt x="0" y="700"/>
                  </a:lnTo>
                  <a:lnTo>
                    <a:pt x="0" y="849"/>
                  </a:lnTo>
                  <a:cubicBezTo>
                    <a:pt x="0" y="879"/>
                    <a:pt x="30" y="938"/>
                    <a:pt x="90" y="968"/>
                  </a:cubicBezTo>
                  <a:lnTo>
                    <a:pt x="1251" y="1623"/>
                  </a:lnTo>
                  <a:cubicBezTo>
                    <a:pt x="1310" y="1653"/>
                    <a:pt x="1385" y="1668"/>
                    <a:pt x="1459" y="1668"/>
                  </a:cubicBezTo>
                  <a:cubicBezTo>
                    <a:pt x="1534" y="1668"/>
                    <a:pt x="1608" y="1653"/>
                    <a:pt x="1668" y="1623"/>
                  </a:cubicBezTo>
                  <a:lnTo>
                    <a:pt x="2829" y="968"/>
                  </a:lnTo>
                  <a:cubicBezTo>
                    <a:pt x="2859" y="938"/>
                    <a:pt x="2888" y="879"/>
                    <a:pt x="2888" y="849"/>
                  </a:cubicBezTo>
                  <a:lnTo>
                    <a:pt x="2888" y="700"/>
                  </a:lnTo>
                  <a:lnTo>
                    <a:pt x="2799" y="700"/>
                  </a:ln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1758925" y="2424100"/>
              <a:ext cx="78925" cy="45975"/>
            </a:xfrm>
            <a:custGeom>
              <a:avLst/>
              <a:gdLst/>
              <a:ahLst/>
              <a:cxnLst/>
              <a:rect l="l" t="t" r="r" b="b"/>
              <a:pathLst>
                <a:path w="3157" h="1839" extrusionOk="0">
                  <a:moveTo>
                    <a:pt x="1698" y="0"/>
                  </a:moveTo>
                  <a:cubicBezTo>
                    <a:pt x="1623" y="0"/>
                    <a:pt x="1549" y="22"/>
                    <a:pt x="1489" y="67"/>
                  </a:cubicBezTo>
                  <a:lnTo>
                    <a:pt x="90" y="871"/>
                  </a:lnTo>
                  <a:lnTo>
                    <a:pt x="1" y="871"/>
                  </a:lnTo>
                  <a:lnTo>
                    <a:pt x="1" y="990"/>
                  </a:lnTo>
                  <a:lnTo>
                    <a:pt x="1" y="1020"/>
                  </a:lnTo>
                  <a:cubicBezTo>
                    <a:pt x="1" y="1050"/>
                    <a:pt x="30" y="1109"/>
                    <a:pt x="90" y="1139"/>
                  </a:cubicBezTo>
                  <a:lnTo>
                    <a:pt x="1221" y="1794"/>
                  </a:lnTo>
                  <a:cubicBezTo>
                    <a:pt x="1281" y="1824"/>
                    <a:pt x="1355" y="1839"/>
                    <a:pt x="1430" y="1839"/>
                  </a:cubicBezTo>
                  <a:cubicBezTo>
                    <a:pt x="1504" y="1839"/>
                    <a:pt x="1579" y="1824"/>
                    <a:pt x="1638" y="1794"/>
                  </a:cubicBezTo>
                  <a:lnTo>
                    <a:pt x="3067" y="960"/>
                  </a:lnTo>
                  <a:cubicBezTo>
                    <a:pt x="3127" y="930"/>
                    <a:pt x="3157" y="871"/>
                    <a:pt x="3157" y="841"/>
                  </a:cubicBezTo>
                  <a:lnTo>
                    <a:pt x="3157" y="692"/>
                  </a:lnTo>
                  <a:lnTo>
                    <a:pt x="3038" y="722"/>
                  </a:lnTo>
                  <a:lnTo>
                    <a:pt x="1906" y="67"/>
                  </a:lnTo>
                  <a:cubicBezTo>
                    <a:pt x="1847" y="22"/>
                    <a:pt x="1772" y="0"/>
                    <a:pt x="1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1536375" y="2634425"/>
              <a:ext cx="302975" cy="175450"/>
            </a:xfrm>
            <a:custGeom>
              <a:avLst/>
              <a:gdLst/>
              <a:ahLst/>
              <a:cxnLst/>
              <a:rect l="l" t="t" r="r" b="b"/>
              <a:pathLst>
                <a:path w="12119" h="7018" extrusionOk="0">
                  <a:moveTo>
                    <a:pt x="10686" y="1"/>
                  </a:moveTo>
                  <a:cubicBezTo>
                    <a:pt x="10639" y="1"/>
                    <a:pt x="10590" y="8"/>
                    <a:pt x="10540" y="21"/>
                  </a:cubicBezTo>
                  <a:lnTo>
                    <a:pt x="10451" y="50"/>
                  </a:lnTo>
                  <a:lnTo>
                    <a:pt x="9319" y="705"/>
                  </a:lnTo>
                  <a:lnTo>
                    <a:pt x="9230" y="705"/>
                  </a:lnTo>
                  <a:lnTo>
                    <a:pt x="9230" y="765"/>
                  </a:lnTo>
                  <a:lnTo>
                    <a:pt x="1251" y="5410"/>
                  </a:lnTo>
                  <a:lnTo>
                    <a:pt x="119" y="6065"/>
                  </a:lnTo>
                  <a:lnTo>
                    <a:pt x="0" y="6065"/>
                  </a:lnTo>
                  <a:lnTo>
                    <a:pt x="0" y="6184"/>
                  </a:lnTo>
                  <a:lnTo>
                    <a:pt x="0" y="6214"/>
                  </a:lnTo>
                  <a:lnTo>
                    <a:pt x="30" y="6243"/>
                  </a:lnTo>
                  <a:lnTo>
                    <a:pt x="30" y="6273"/>
                  </a:lnTo>
                  <a:lnTo>
                    <a:pt x="60" y="6273"/>
                  </a:lnTo>
                  <a:lnTo>
                    <a:pt x="90" y="6303"/>
                  </a:lnTo>
                  <a:lnTo>
                    <a:pt x="1251" y="6988"/>
                  </a:lnTo>
                  <a:lnTo>
                    <a:pt x="1340" y="7017"/>
                  </a:lnTo>
                  <a:lnTo>
                    <a:pt x="1459" y="7017"/>
                  </a:lnTo>
                  <a:cubicBezTo>
                    <a:pt x="1519" y="7017"/>
                    <a:pt x="1608" y="7017"/>
                    <a:pt x="1668" y="6988"/>
                  </a:cubicBezTo>
                  <a:lnTo>
                    <a:pt x="2799" y="6303"/>
                  </a:lnTo>
                  <a:lnTo>
                    <a:pt x="12029" y="944"/>
                  </a:lnTo>
                  <a:cubicBezTo>
                    <a:pt x="12088" y="914"/>
                    <a:pt x="12118" y="884"/>
                    <a:pt x="12118" y="824"/>
                  </a:cubicBezTo>
                  <a:lnTo>
                    <a:pt x="12118" y="705"/>
                  </a:lnTo>
                  <a:lnTo>
                    <a:pt x="11999" y="705"/>
                  </a:lnTo>
                  <a:lnTo>
                    <a:pt x="10868" y="50"/>
                  </a:lnTo>
                  <a:cubicBezTo>
                    <a:pt x="10815" y="15"/>
                    <a:pt x="10753" y="1"/>
                    <a:pt x="10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1202900" y="2723325"/>
              <a:ext cx="50650" cy="29600"/>
            </a:xfrm>
            <a:custGeom>
              <a:avLst/>
              <a:gdLst/>
              <a:ahLst/>
              <a:cxnLst/>
              <a:rect l="l" t="t" r="r" b="b"/>
              <a:pathLst>
                <a:path w="2026" h="1184" extrusionOk="0">
                  <a:moveTo>
                    <a:pt x="1430" y="0"/>
                  </a:moveTo>
                  <a:cubicBezTo>
                    <a:pt x="1355" y="0"/>
                    <a:pt x="1281" y="23"/>
                    <a:pt x="1221" y="67"/>
                  </a:cubicBezTo>
                  <a:lnTo>
                    <a:pt x="149" y="663"/>
                  </a:lnTo>
                  <a:lnTo>
                    <a:pt x="0" y="722"/>
                  </a:lnTo>
                  <a:lnTo>
                    <a:pt x="0" y="841"/>
                  </a:lnTo>
                  <a:cubicBezTo>
                    <a:pt x="0" y="901"/>
                    <a:pt x="30" y="931"/>
                    <a:pt x="90" y="960"/>
                  </a:cubicBezTo>
                  <a:lnTo>
                    <a:pt x="387" y="1139"/>
                  </a:lnTo>
                  <a:cubicBezTo>
                    <a:pt x="447" y="1169"/>
                    <a:pt x="521" y="1184"/>
                    <a:pt x="596" y="1184"/>
                  </a:cubicBezTo>
                  <a:cubicBezTo>
                    <a:pt x="670" y="1184"/>
                    <a:pt x="745" y="1169"/>
                    <a:pt x="804" y="1139"/>
                  </a:cubicBezTo>
                  <a:lnTo>
                    <a:pt x="1966" y="484"/>
                  </a:lnTo>
                  <a:cubicBezTo>
                    <a:pt x="1995" y="454"/>
                    <a:pt x="2025" y="395"/>
                    <a:pt x="2025" y="365"/>
                  </a:cubicBezTo>
                  <a:lnTo>
                    <a:pt x="2025" y="216"/>
                  </a:lnTo>
                  <a:lnTo>
                    <a:pt x="1966" y="246"/>
                  </a:lnTo>
                  <a:lnTo>
                    <a:pt x="1936" y="246"/>
                  </a:lnTo>
                  <a:lnTo>
                    <a:pt x="1638" y="67"/>
                  </a:lnTo>
                  <a:cubicBezTo>
                    <a:pt x="1578" y="23"/>
                    <a:pt x="1504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1247550" y="2697275"/>
              <a:ext cx="51400" cy="29600"/>
            </a:xfrm>
            <a:custGeom>
              <a:avLst/>
              <a:gdLst/>
              <a:ahLst/>
              <a:cxnLst/>
              <a:rect l="l" t="t" r="r" b="b"/>
              <a:pathLst>
                <a:path w="2056" h="1184" extrusionOk="0">
                  <a:moveTo>
                    <a:pt x="1430" y="0"/>
                  </a:moveTo>
                  <a:cubicBezTo>
                    <a:pt x="1356" y="0"/>
                    <a:pt x="1281" y="22"/>
                    <a:pt x="1222" y="67"/>
                  </a:cubicBezTo>
                  <a:lnTo>
                    <a:pt x="180" y="663"/>
                  </a:lnTo>
                  <a:lnTo>
                    <a:pt x="1" y="722"/>
                  </a:lnTo>
                  <a:lnTo>
                    <a:pt x="1" y="841"/>
                  </a:lnTo>
                  <a:cubicBezTo>
                    <a:pt x="1" y="901"/>
                    <a:pt x="31" y="931"/>
                    <a:pt x="90" y="960"/>
                  </a:cubicBezTo>
                  <a:lnTo>
                    <a:pt x="388" y="1139"/>
                  </a:lnTo>
                  <a:cubicBezTo>
                    <a:pt x="447" y="1169"/>
                    <a:pt x="529" y="1184"/>
                    <a:pt x="608" y="1184"/>
                  </a:cubicBezTo>
                  <a:cubicBezTo>
                    <a:pt x="686" y="1184"/>
                    <a:pt x="760" y="1169"/>
                    <a:pt x="805" y="1139"/>
                  </a:cubicBezTo>
                  <a:lnTo>
                    <a:pt x="1966" y="484"/>
                  </a:lnTo>
                  <a:cubicBezTo>
                    <a:pt x="2025" y="454"/>
                    <a:pt x="2055" y="395"/>
                    <a:pt x="2055" y="365"/>
                  </a:cubicBezTo>
                  <a:lnTo>
                    <a:pt x="2055" y="216"/>
                  </a:lnTo>
                  <a:lnTo>
                    <a:pt x="1966" y="246"/>
                  </a:lnTo>
                  <a:lnTo>
                    <a:pt x="1638" y="67"/>
                  </a:lnTo>
                  <a:cubicBezTo>
                    <a:pt x="1579" y="22"/>
                    <a:pt x="1504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292225" y="2671225"/>
              <a:ext cx="51375" cy="29600"/>
            </a:xfrm>
            <a:custGeom>
              <a:avLst/>
              <a:gdLst/>
              <a:ahLst/>
              <a:cxnLst/>
              <a:rect l="l" t="t" r="r" b="b"/>
              <a:pathLst>
                <a:path w="2055" h="1184" extrusionOk="0">
                  <a:moveTo>
                    <a:pt x="1459" y="0"/>
                  </a:moveTo>
                  <a:cubicBezTo>
                    <a:pt x="1385" y="0"/>
                    <a:pt x="1310" y="22"/>
                    <a:pt x="1251" y="67"/>
                  </a:cubicBezTo>
                  <a:lnTo>
                    <a:pt x="179" y="663"/>
                  </a:lnTo>
                  <a:lnTo>
                    <a:pt x="0" y="722"/>
                  </a:lnTo>
                  <a:lnTo>
                    <a:pt x="0" y="841"/>
                  </a:lnTo>
                  <a:cubicBezTo>
                    <a:pt x="0" y="901"/>
                    <a:pt x="30" y="930"/>
                    <a:pt x="90" y="960"/>
                  </a:cubicBezTo>
                  <a:lnTo>
                    <a:pt x="417" y="1139"/>
                  </a:lnTo>
                  <a:cubicBezTo>
                    <a:pt x="477" y="1169"/>
                    <a:pt x="551" y="1184"/>
                    <a:pt x="626" y="1184"/>
                  </a:cubicBezTo>
                  <a:cubicBezTo>
                    <a:pt x="700" y="1184"/>
                    <a:pt x="774" y="1169"/>
                    <a:pt x="834" y="1139"/>
                  </a:cubicBezTo>
                  <a:lnTo>
                    <a:pt x="1965" y="484"/>
                  </a:lnTo>
                  <a:cubicBezTo>
                    <a:pt x="2025" y="454"/>
                    <a:pt x="2055" y="395"/>
                    <a:pt x="2055" y="365"/>
                  </a:cubicBezTo>
                  <a:lnTo>
                    <a:pt x="2055" y="216"/>
                  </a:lnTo>
                  <a:lnTo>
                    <a:pt x="1995" y="246"/>
                  </a:lnTo>
                  <a:lnTo>
                    <a:pt x="1965" y="246"/>
                  </a:lnTo>
                  <a:lnTo>
                    <a:pt x="1668" y="67"/>
                  </a:lnTo>
                  <a:cubicBezTo>
                    <a:pt x="1608" y="22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337625" y="2644975"/>
              <a:ext cx="50650" cy="29800"/>
            </a:xfrm>
            <a:custGeom>
              <a:avLst/>
              <a:gdLst/>
              <a:ahLst/>
              <a:cxnLst/>
              <a:rect l="l" t="t" r="r" b="b"/>
              <a:pathLst>
                <a:path w="2026" h="1192" extrusionOk="0">
                  <a:moveTo>
                    <a:pt x="1430" y="1"/>
                  </a:moveTo>
                  <a:cubicBezTo>
                    <a:pt x="1355" y="1"/>
                    <a:pt x="1281" y="15"/>
                    <a:pt x="1221" y="45"/>
                  </a:cubicBezTo>
                  <a:lnTo>
                    <a:pt x="149" y="670"/>
                  </a:lnTo>
                  <a:lnTo>
                    <a:pt x="1" y="730"/>
                  </a:lnTo>
                  <a:lnTo>
                    <a:pt x="1" y="849"/>
                  </a:lnTo>
                  <a:cubicBezTo>
                    <a:pt x="1" y="879"/>
                    <a:pt x="30" y="938"/>
                    <a:pt x="90" y="968"/>
                  </a:cubicBezTo>
                  <a:lnTo>
                    <a:pt x="388" y="1147"/>
                  </a:lnTo>
                  <a:cubicBezTo>
                    <a:pt x="447" y="1177"/>
                    <a:pt x="522" y="1191"/>
                    <a:pt x="596" y="1191"/>
                  </a:cubicBezTo>
                  <a:cubicBezTo>
                    <a:pt x="670" y="1191"/>
                    <a:pt x="745" y="1177"/>
                    <a:pt x="804" y="1147"/>
                  </a:cubicBezTo>
                  <a:lnTo>
                    <a:pt x="1966" y="492"/>
                  </a:lnTo>
                  <a:cubicBezTo>
                    <a:pt x="1995" y="462"/>
                    <a:pt x="2025" y="402"/>
                    <a:pt x="2025" y="373"/>
                  </a:cubicBezTo>
                  <a:lnTo>
                    <a:pt x="2025" y="224"/>
                  </a:lnTo>
                  <a:lnTo>
                    <a:pt x="1966" y="254"/>
                  </a:lnTo>
                  <a:lnTo>
                    <a:pt x="1936" y="224"/>
                  </a:lnTo>
                  <a:lnTo>
                    <a:pt x="1638" y="45"/>
                  </a:lnTo>
                  <a:cubicBezTo>
                    <a:pt x="1579" y="15"/>
                    <a:pt x="1504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>
              <a:off x="1382275" y="2618925"/>
              <a:ext cx="51400" cy="29800"/>
            </a:xfrm>
            <a:custGeom>
              <a:avLst/>
              <a:gdLst/>
              <a:ahLst/>
              <a:cxnLst/>
              <a:rect l="l" t="t" r="r" b="b"/>
              <a:pathLst>
                <a:path w="2056" h="1192" extrusionOk="0">
                  <a:moveTo>
                    <a:pt x="1430" y="0"/>
                  </a:moveTo>
                  <a:cubicBezTo>
                    <a:pt x="1356" y="0"/>
                    <a:pt x="1281" y="15"/>
                    <a:pt x="1222" y="45"/>
                  </a:cubicBezTo>
                  <a:lnTo>
                    <a:pt x="180" y="670"/>
                  </a:lnTo>
                  <a:lnTo>
                    <a:pt x="1" y="700"/>
                  </a:lnTo>
                  <a:lnTo>
                    <a:pt x="1" y="849"/>
                  </a:lnTo>
                  <a:cubicBezTo>
                    <a:pt x="1" y="879"/>
                    <a:pt x="31" y="938"/>
                    <a:pt x="90" y="968"/>
                  </a:cubicBezTo>
                  <a:lnTo>
                    <a:pt x="388" y="1147"/>
                  </a:lnTo>
                  <a:cubicBezTo>
                    <a:pt x="448" y="1176"/>
                    <a:pt x="522" y="1191"/>
                    <a:pt x="596" y="1191"/>
                  </a:cubicBezTo>
                  <a:cubicBezTo>
                    <a:pt x="671" y="1191"/>
                    <a:pt x="745" y="1176"/>
                    <a:pt x="805" y="1147"/>
                  </a:cubicBezTo>
                  <a:lnTo>
                    <a:pt x="1966" y="492"/>
                  </a:lnTo>
                  <a:cubicBezTo>
                    <a:pt x="2026" y="432"/>
                    <a:pt x="2055" y="402"/>
                    <a:pt x="2055" y="373"/>
                  </a:cubicBezTo>
                  <a:lnTo>
                    <a:pt x="2055" y="224"/>
                  </a:lnTo>
                  <a:lnTo>
                    <a:pt x="1966" y="253"/>
                  </a:lnTo>
                  <a:lnTo>
                    <a:pt x="1966" y="224"/>
                  </a:lnTo>
                  <a:lnTo>
                    <a:pt x="1639" y="45"/>
                  </a:lnTo>
                  <a:cubicBezTo>
                    <a:pt x="1579" y="15"/>
                    <a:pt x="1505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1426950" y="2592875"/>
              <a:ext cx="51375" cy="29800"/>
            </a:xfrm>
            <a:custGeom>
              <a:avLst/>
              <a:gdLst/>
              <a:ahLst/>
              <a:cxnLst/>
              <a:rect l="l" t="t" r="r" b="b"/>
              <a:pathLst>
                <a:path w="2055" h="1192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179" y="670"/>
                  </a:lnTo>
                  <a:lnTo>
                    <a:pt x="0" y="700"/>
                  </a:lnTo>
                  <a:lnTo>
                    <a:pt x="0" y="849"/>
                  </a:lnTo>
                  <a:cubicBezTo>
                    <a:pt x="0" y="879"/>
                    <a:pt x="30" y="938"/>
                    <a:pt x="90" y="968"/>
                  </a:cubicBezTo>
                  <a:lnTo>
                    <a:pt x="417" y="1147"/>
                  </a:lnTo>
                  <a:cubicBezTo>
                    <a:pt x="477" y="1176"/>
                    <a:pt x="551" y="1191"/>
                    <a:pt x="626" y="1191"/>
                  </a:cubicBezTo>
                  <a:cubicBezTo>
                    <a:pt x="700" y="1191"/>
                    <a:pt x="775" y="1176"/>
                    <a:pt x="834" y="1147"/>
                  </a:cubicBezTo>
                  <a:lnTo>
                    <a:pt x="1965" y="492"/>
                  </a:lnTo>
                  <a:cubicBezTo>
                    <a:pt x="2025" y="432"/>
                    <a:pt x="2055" y="402"/>
                    <a:pt x="2055" y="372"/>
                  </a:cubicBezTo>
                  <a:lnTo>
                    <a:pt x="2055" y="224"/>
                  </a:lnTo>
                  <a:lnTo>
                    <a:pt x="1995" y="253"/>
                  </a:lnTo>
                  <a:lnTo>
                    <a:pt x="1965" y="224"/>
                  </a:ln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1472350" y="2566825"/>
              <a:ext cx="50650" cy="29800"/>
            </a:xfrm>
            <a:custGeom>
              <a:avLst/>
              <a:gdLst/>
              <a:ahLst/>
              <a:cxnLst/>
              <a:rect l="l" t="t" r="r" b="b"/>
              <a:pathLst>
                <a:path w="2026" h="1192" extrusionOk="0">
                  <a:moveTo>
                    <a:pt x="1430" y="0"/>
                  </a:moveTo>
                  <a:cubicBezTo>
                    <a:pt x="1355" y="0"/>
                    <a:pt x="1281" y="15"/>
                    <a:pt x="1221" y="45"/>
                  </a:cubicBezTo>
                  <a:lnTo>
                    <a:pt x="149" y="670"/>
                  </a:lnTo>
                  <a:lnTo>
                    <a:pt x="1" y="700"/>
                  </a:lnTo>
                  <a:lnTo>
                    <a:pt x="1" y="849"/>
                  </a:lnTo>
                  <a:cubicBezTo>
                    <a:pt x="1" y="879"/>
                    <a:pt x="30" y="938"/>
                    <a:pt x="90" y="968"/>
                  </a:cubicBezTo>
                  <a:lnTo>
                    <a:pt x="388" y="1147"/>
                  </a:lnTo>
                  <a:cubicBezTo>
                    <a:pt x="447" y="1176"/>
                    <a:pt x="522" y="1191"/>
                    <a:pt x="596" y="1191"/>
                  </a:cubicBezTo>
                  <a:cubicBezTo>
                    <a:pt x="671" y="1191"/>
                    <a:pt x="745" y="1176"/>
                    <a:pt x="805" y="1147"/>
                  </a:cubicBezTo>
                  <a:lnTo>
                    <a:pt x="1936" y="462"/>
                  </a:lnTo>
                  <a:cubicBezTo>
                    <a:pt x="1995" y="432"/>
                    <a:pt x="2025" y="402"/>
                    <a:pt x="2025" y="343"/>
                  </a:cubicBezTo>
                  <a:lnTo>
                    <a:pt x="2025" y="224"/>
                  </a:lnTo>
                  <a:lnTo>
                    <a:pt x="1966" y="253"/>
                  </a:lnTo>
                  <a:lnTo>
                    <a:pt x="1936" y="224"/>
                  </a:lnTo>
                  <a:lnTo>
                    <a:pt x="1638" y="45"/>
                  </a:lnTo>
                  <a:cubicBezTo>
                    <a:pt x="1579" y="15"/>
                    <a:pt x="1504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1517025" y="2540775"/>
              <a:ext cx="51375" cy="29800"/>
            </a:xfrm>
            <a:custGeom>
              <a:avLst/>
              <a:gdLst/>
              <a:ahLst/>
              <a:cxnLst/>
              <a:rect l="l" t="t" r="r" b="b"/>
              <a:pathLst>
                <a:path w="2055" h="1192" extrusionOk="0">
                  <a:moveTo>
                    <a:pt x="1429" y="0"/>
                  </a:moveTo>
                  <a:cubicBezTo>
                    <a:pt x="1355" y="0"/>
                    <a:pt x="1280" y="15"/>
                    <a:pt x="1221" y="45"/>
                  </a:cubicBezTo>
                  <a:lnTo>
                    <a:pt x="179" y="670"/>
                  </a:lnTo>
                  <a:lnTo>
                    <a:pt x="0" y="700"/>
                  </a:lnTo>
                  <a:lnTo>
                    <a:pt x="0" y="849"/>
                  </a:lnTo>
                  <a:cubicBezTo>
                    <a:pt x="0" y="878"/>
                    <a:pt x="30" y="938"/>
                    <a:pt x="89" y="968"/>
                  </a:cubicBezTo>
                  <a:lnTo>
                    <a:pt x="387" y="1146"/>
                  </a:lnTo>
                  <a:cubicBezTo>
                    <a:pt x="447" y="1176"/>
                    <a:pt x="521" y="1191"/>
                    <a:pt x="596" y="1191"/>
                  </a:cubicBezTo>
                  <a:cubicBezTo>
                    <a:pt x="670" y="1191"/>
                    <a:pt x="744" y="1176"/>
                    <a:pt x="804" y="1146"/>
                  </a:cubicBezTo>
                  <a:lnTo>
                    <a:pt x="1965" y="462"/>
                  </a:lnTo>
                  <a:cubicBezTo>
                    <a:pt x="2025" y="432"/>
                    <a:pt x="2054" y="402"/>
                    <a:pt x="2054" y="343"/>
                  </a:cubicBezTo>
                  <a:lnTo>
                    <a:pt x="2054" y="223"/>
                  </a:lnTo>
                  <a:lnTo>
                    <a:pt x="1965" y="253"/>
                  </a:lnTo>
                  <a:lnTo>
                    <a:pt x="1965" y="223"/>
                  </a:lnTo>
                  <a:lnTo>
                    <a:pt x="1638" y="45"/>
                  </a:lnTo>
                  <a:cubicBezTo>
                    <a:pt x="1578" y="15"/>
                    <a:pt x="1504" y="0"/>
                    <a:pt x="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1561675" y="2514725"/>
              <a:ext cx="51375" cy="29775"/>
            </a:xfrm>
            <a:custGeom>
              <a:avLst/>
              <a:gdLst/>
              <a:ahLst/>
              <a:cxnLst/>
              <a:rect l="l" t="t" r="r" b="b"/>
              <a:pathLst>
                <a:path w="2055" h="1191" extrusionOk="0">
                  <a:moveTo>
                    <a:pt x="1448" y="0"/>
                  </a:moveTo>
                  <a:cubicBezTo>
                    <a:pt x="1370" y="0"/>
                    <a:pt x="1296" y="15"/>
                    <a:pt x="1251" y="45"/>
                  </a:cubicBezTo>
                  <a:lnTo>
                    <a:pt x="179" y="670"/>
                  </a:lnTo>
                  <a:lnTo>
                    <a:pt x="1" y="700"/>
                  </a:lnTo>
                  <a:lnTo>
                    <a:pt x="1" y="849"/>
                  </a:lnTo>
                  <a:cubicBezTo>
                    <a:pt x="1" y="878"/>
                    <a:pt x="30" y="938"/>
                    <a:pt x="90" y="968"/>
                  </a:cubicBezTo>
                  <a:lnTo>
                    <a:pt x="417" y="1146"/>
                  </a:lnTo>
                  <a:cubicBezTo>
                    <a:pt x="477" y="1176"/>
                    <a:pt x="551" y="1191"/>
                    <a:pt x="626" y="1191"/>
                  </a:cubicBezTo>
                  <a:cubicBezTo>
                    <a:pt x="700" y="1191"/>
                    <a:pt x="775" y="1176"/>
                    <a:pt x="834" y="1146"/>
                  </a:cubicBezTo>
                  <a:lnTo>
                    <a:pt x="1966" y="462"/>
                  </a:lnTo>
                  <a:cubicBezTo>
                    <a:pt x="2025" y="432"/>
                    <a:pt x="2055" y="402"/>
                    <a:pt x="2055" y="342"/>
                  </a:cubicBezTo>
                  <a:lnTo>
                    <a:pt x="2055" y="223"/>
                  </a:lnTo>
                  <a:lnTo>
                    <a:pt x="1995" y="253"/>
                  </a:lnTo>
                  <a:lnTo>
                    <a:pt x="1966" y="223"/>
                  </a:lnTo>
                  <a:lnTo>
                    <a:pt x="1668" y="45"/>
                  </a:lnTo>
                  <a:cubicBezTo>
                    <a:pt x="1608" y="15"/>
                    <a:pt x="1526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607075" y="2488650"/>
              <a:ext cx="50650" cy="29800"/>
            </a:xfrm>
            <a:custGeom>
              <a:avLst/>
              <a:gdLst/>
              <a:ahLst/>
              <a:cxnLst/>
              <a:rect l="l" t="t" r="r" b="b"/>
              <a:pathLst>
                <a:path w="2026" h="1192" extrusionOk="0">
                  <a:moveTo>
                    <a:pt x="1430" y="1"/>
                  </a:moveTo>
                  <a:cubicBezTo>
                    <a:pt x="1355" y="1"/>
                    <a:pt x="1281" y="16"/>
                    <a:pt x="1221" y="46"/>
                  </a:cubicBezTo>
                  <a:lnTo>
                    <a:pt x="150" y="671"/>
                  </a:lnTo>
                  <a:lnTo>
                    <a:pt x="1" y="701"/>
                  </a:lnTo>
                  <a:lnTo>
                    <a:pt x="1" y="850"/>
                  </a:lnTo>
                  <a:cubicBezTo>
                    <a:pt x="1" y="879"/>
                    <a:pt x="31" y="939"/>
                    <a:pt x="90" y="969"/>
                  </a:cubicBezTo>
                  <a:lnTo>
                    <a:pt x="388" y="1147"/>
                  </a:lnTo>
                  <a:cubicBezTo>
                    <a:pt x="447" y="1177"/>
                    <a:pt x="522" y="1192"/>
                    <a:pt x="596" y="1192"/>
                  </a:cubicBezTo>
                  <a:cubicBezTo>
                    <a:pt x="671" y="1192"/>
                    <a:pt x="745" y="1177"/>
                    <a:pt x="805" y="1147"/>
                  </a:cubicBezTo>
                  <a:lnTo>
                    <a:pt x="1936" y="462"/>
                  </a:lnTo>
                  <a:cubicBezTo>
                    <a:pt x="1996" y="433"/>
                    <a:pt x="2025" y="403"/>
                    <a:pt x="2025" y="343"/>
                  </a:cubicBezTo>
                  <a:lnTo>
                    <a:pt x="2025" y="224"/>
                  </a:lnTo>
                  <a:lnTo>
                    <a:pt x="1936" y="224"/>
                  </a:lnTo>
                  <a:lnTo>
                    <a:pt x="1638" y="46"/>
                  </a:lnTo>
                  <a:cubicBezTo>
                    <a:pt x="1579" y="16"/>
                    <a:pt x="1504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1651750" y="2462600"/>
              <a:ext cx="51375" cy="29800"/>
            </a:xfrm>
            <a:custGeom>
              <a:avLst/>
              <a:gdLst/>
              <a:ahLst/>
              <a:cxnLst/>
              <a:rect l="l" t="t" r="r" b="b"/>
              <a:pathLst>
                <a:path w="2055" h="1192" extrusionOk="0">
                  <a:moveTo>
                    <a:pt x="1429" y="1"/>
                  </a:moveTo>
                  <a:cubicBezTo>
                    <a:pt x="1355" y="1"/>
                    <a:pt x="1280" y="16"/>
                    <a:pt x="1221" y="46"/>
                  </a:cubicBezTo>
                  <a:lnTo>
                    <a:pt x="179" y="671"/>
                  </a:lnTo>
                  <a:lnTo>
                    <a:pt x="0" y="701"/>
                  </a:lnTo>
                  <a:lnTo>
                    <a:pt x="0" y="849"/>
                  </a:lnTo>
                  <a:cubicBezTo>
                    <a:pt x="0" y="879"/>
                    <a:pt x="30" y="909"/>
                    <a:pt x="89" y="969"/>
                  </a:cubicBezTo>
                  <a:lnTo>
                    <a:pt x="387" y="1147"/>
                  </a:lnTo>
                  <a:cubicBezTo>
                    <a:pt x="447" y="1177"/>
                    <a:pt x="521" y="1192"/>
                    <a:pt x="596" y="1192"/>
                  </a:cubicBezTo>
                  <a:cubicBezTo>
                    <a:pt x="670" y="1192"/>
                    <a:pt x="745" y="1177"/>
                    <a:pt x="804" y="1147"/>
                  </a:cubicBezTo>
                  <a:lnTo>
                    <a:pt x="1965" y="462"/>
                  </a:lnTo>
                  <a:cubicBezTo>
                    <a:pt x="2025" y="433"/>
                    <a:pt x="2055" y="403"/>
                    <a:pt x="2055" y="343"/>
                  </a:cubicBezTo>
                  <a:lnTo>
                    <a:pt x="2055" y="224"/>
                  </a:lnTo>
                  <a:lnTo>
                    <a:pt x="1965" y="224"/>
                  </a:lnTo>
                  <a:lnTo>
                    <a:pt x="1638" y="46"/>
                  </a:lnTo>
                  <a:cubicBezTo>
                    <a:pt x="1578" y="16"/>
                    <a:pt x="1504" y="1"/>
                    <a:pt x="1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1696400" y="2436550"/>
              <a:ext cx="51400" cy="29800"/>
            </a:xfrm>
            <a:custGeom>
              <a:avLst/>
              <a:gdLst/>
              <a:ahLst/>
              <a:cxnLst/>
              <a:rect l="l" t="t" r="r" b="b"/>
              <a:pathLst>
                <a:path w="2056" h="1192" extrusionOk="0">
                  <a:moveTo>
                    <a:pt x="1448" y="1"/>
                  </a:moveTo>
                  <a:cubicBezTo>
                    <a:pt x="1370" y="1"/>
                    <a:pt x="1296" y="16"/>
                    <a:pt x="1251" y="45"/>
                  </a:cubicBezTo>
                  <a:lnTo>
                    <a:pt x="179" y="671"/>
                  </a:lnTo>
                  <a:lnTo>
                    <a:pt x="1" y="700"/>
                  </a:lnTo>
                  <a:lnTo>
                    <a:pt x="1" y="849"/>
                  </a:lnTo>
                  <a:cubicBezTo>
                    <a:pt x="1" y="879"/>
                    <a:pt x="30" y="909"/>
                    <a:pt x="90" y="939"/>
                  </a:cubicBezTo>
                  <a:lnTo>
                    <a:pt x="417" y="1147"/>
                  </a:lnTo>
                  <a:cubicBezTo>
                    <a:pt x="462" y="1177"/>
                    <a:pt x="537" y="1192"/>
                    <a:pt x="615" y="1192"/>
                  </a:cubicBezTo>
                  <a:cubicBezTo>
                    <a:pt x="693" y="1192"/>
                    <a:pt x="775" y="1177"/>
                    <a:pt x="834" y="1147"/>
                  </a:cubicBezTo>
                  <a:lnTo>
                    <a:pt x="1966" y="462"/>
                  </a:lnTo>
                  <a:cubicBezTo>
                    <a:pt x="2025" y="432"/>
                    <a:pt x="2055" y="403"/>
                    <a:pt x="2055" y="343"/>
                  </a:cubicBezTo>
                  <a:lnTo>
                    <a:pt x="2055" y="224"/>
                  </a:lnTo>
                  <a:lnTo>
                    <a:pt x="1966" y="224"/>
                  </a:lnTo>
                  <a:lnTo>
                    <a:pt x="1668" y="45"/>
                  </a:lnTo>
                  <a:cubicBezTo>
                    <a:pt x="1608" y="16"/>
                    <a:pt x="1527" y="1"/>
                    <a:pt x="1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1741800" y="2410500"/>
              <a:ext cx="50650" cy="29625"/>
            </a:xfrm>
            <a:custGeom>
              <a:avLst/>
              <a:gdLst/>
              <a:ahLst/>
              <a:cxnLst/>
              <a:rect l="l" t="t" r="r" b="b"/>
              <a:pathLst>
                <a:path w="2026" h="1185" extrusionOk="0">
                  <a:moveTo>
                    <a:pt x="1430" y="1"/>
                  </a:moveTo>
                  <a:cubicBezTo>
                    <a:pt x="1356" y="1"/>
                    <a:pt x="1281" y="16"/>
                    <a:pt x="1222" y="45"/>
                  </a:cubicBezTo>
                  <a:lnTo>
                    <a:pt x="150" y="671"/>
                  </a:lnTo>
                  <a:lnTo>
                    <a:pt x="1" y="700"/>
                  </a:lnTo>
                  <a:lnTo>
                    <a:pt x="1" y="849"/>
                  </a:lnTo>
                  <a:cubicBezTo>
                    <a:pt x="1" y="879"/>
                    <a:pt x="31" y="909"/>
                    <a:pt x="60" y="939"/>
                  </a:cubicBezTo>
                  <a:lnTo>
                    <a:pt x="388" y="1117"/>
                  </a:lnTo>
                  <a:cubicBezTo>
                    <a:pt x="447" y="1162"/>
                    <a:pt x="522" y="1184"/>
                    <a:pt x="596" y="1184"/>
                  </a:cubicBezTo>
                  <a:cubicBezTo>
                    <a:pt x="671" y="1184"/>
                    <a:pt x="745" y="1162"/>
                    <a:pt x="805" y="1117"/>
                  </a:cubicBezTo>
                  <a:lnTo>
                    <a:pt x="1936" y="462"/>
                  </a:lnTo>
                  <a:cubicBezTo>
                    <a:pt x="1996" y="432"/>
                    <a:pt x="2025" y="403"/>
                    <a:pt x="2025" y="343"/>
                  </a:cubicBezTo>
                  <a:lnTo>
                    <a:pt x="2025" y="224"/>
                  </a:lnTo>
                  <a:lnTo>
                    <a:pt x="1936" y="224"/>
                  </a:lnTo>
                  <a:lnTo>
                    <a:pt x="1638" y="45"/>
                  </a:lnTo>
                  <a:cubicBezTo>
                    <a:pt x="1579" y="16"/>
                    <a:pt x="1504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1220750" y="2778950"/>
              <a:ext cx="97550" cy="56600"/>
            </a:xfrm>
            <a:custGeom>
              <a:avLst/>
              <a:gdLst/>
              <a:ahLst/>
              <a:cxnLst/>
              <a:rect l="l" t="t" r="r" b="b"/>
              <a:pathLst>
                <a:path w="3902" h="2264" extrusionOk="0">
                  <a:moveTo>
                    <a:pt x="2442" y="1"/>
                  </a:moveTo>
                  <a:cubicBezTo>
                    <a:pt x="2368" y="1"/>
                    <a:pt x="2294" y="16"/>
                    <a:pt x="2234" y="45"/>
                  </a:cubicBezTo>
                  <a:lnTo>
                    <a:pt x="90" y="1296"/>
                  </a:lnTo>
                  <a:lnTo>
                    <a:pt x="1" y="1296"/>
                  </a:lnTo>
                  <a:lnTo>
                    <a:pt x="1" y="1415"/>
                  </a:lnTo>
                  <a:lnTo>
                    <a:pt x="1" y="1445"/>
                  </a:lnTo>
                  <a:cubicBezTo>
                    <a:pt x="1" y="1475"/>
                    <a:pt x="31" y="1534"/>
                    <a:pt x="61" y="1564"/>
                  </a:cubicBezTo>
                  <a:lnTo>
                    <a:pt x="1222" y="2219"/>
                  </a:lnTo>
                  <a:cubicBezTo>
                    <a:pt x="1281" y="2249"/>
                    <a:pt x="1356" y="2264"/>
                    <a:pt x="1430" y="2264"/>
                  </a:cubicBezTo>
                  <a:cubicBezTo>
                    <a:pt x="1505" y="2264"/>
                    <a:pt x="1579" y="2249"/>
                    <a:pt x="1639" y="2219"/>
                  </a:cubicBezTo>
                  <a:lnTo>
                    <a:pt x="3812" y="968"/>
                  </a:lnTo>
                  <a:cubicBezTo>
                    <a:pt x="3872" y="939"/>
                    <a:pt x="3901" y="879"/>
                    <a:pt x="3901" y="849"/>
                  </a:cubicBezTo>
                  <a:lnTo>
                    <a:pt x="3901" y="701"/>
                  </a:lnTo>
                  <a:lnTo>
                    <a:pt x="3812" y="730"/>
                  </a:lnTo>
                  <a:lnTo>
                    <a:pt x="2651" y="45"/>
                  </a:lnTo>
                  <a:cubicBezTo>
                    <a:pt x="2591" y="16"/>
                    <a:pt x="2517" y="1"/>
                    <a:pt x="2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1266175" y="2792350"/>
              <a:ext cx="119850" cy="69550"/>
            </a:xfrm>
            <a:custGeom>
              <a:avLst/>
              <a:gdLst/>
              <a:ahLst/>
              <a:cxnLst/>
              <a:rect l="l" t="t" r="r" b="b"/>
              <a:pathLst>
                <a:path w="4794" h="2782" extrusionOk="0">
                  <a:moveTo>
                    <a:pt x="3335" y="1"/>
                  </a:moveTo>
                  <a:cubicBezTo>
                    <a:pt x="3260" y="1"/>
                    <a:pt x="3186" y="16"/>
                    <a:pt x="3126" y="45"/>
                  </a:cubicBezTo>
                  <a:lnTo>
                    <a:pt x="149" y="1772"/>
                  </a:lnTo>
                  <a:lnTo>
                    <a:pt x="0" y="1832"/>
                  </a:lnTo>
                  <a:lnTo>
                    <a:pt x="0" y="1951"/>
                  </a:lnTo>
                  <a:cubicBezTo>
                    <a:pt x="0" y="1981"/>
                    <a:pt x="30" y="2040"/>
                    <a:pt x="90" y="2070"/>
                  </a:cubicBezTo>
                  <a:lnTo>
                    <a:pt x="1221" y="2725"/>
                  </a:lnTo>
                  <a:cubicBezTo>
                    <a:pt x="1275" y="2765"/>
                    <a:pt x="1347" y="2781"/>
                    <a:pt x="1418" y="2781"/>
                  </a:cubicBezTo>
                  <a:cubicBezTo>
                    <a:pt x="1504" y="2781"/>
                    <a:pt x="1589" y="2758"/>
                    <a:pt x="1638" y="2725"/>
                  </a:cubicBezTo>
                  <a:lnTo>
                    <a:pt x="4705" y="968"/>
                  </a:lnTo>
                  <a:cubicBezTo>
                    <a:pt x="4764" y="909"/>
                    <a:pt x="4794" y="879"/>
                    <a:pt x="4794" y="820"/>
                  </a:cubicBezTo>
                  <a:lnTo>
                    <a:pt x="4794" y="700"/>
                  </a:lnTo>
                  <a:lnTo>
                    <a:pt x="4705" y="730"/>
                  </a:lnTo>
                  <a:lnTo>
                    <a:pt x="4705" y="700"/>
                  </a:lnTo>
                  <a:lnTo>
                    <a:pt x="3543" y="45"/>
                  </a:lnTo>
                  <a:cubicBezTo>
                    <a:pt x="3484" y="16"/>
                    <a:pt x="3409" y="1"/>
                    <a:pt x="3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311575" y="2818600"/>
              <a:ext cx="120600" cy="69800"/>
            </a:xfrm>
            <a:custGeom>
              <a:avLst/>
              <a:gdLst/>
              <a:ahLst/>
              <a:cxnLst/>
              <a:rect l="l" t="t" r="r" b="b"/>
              <a:pathLst>
                <a:path w="4824" h="2792" extrusionOk="0">
                  <a:moveTo>
                    <a:pt x="3365" y="0"/>
                  </a:moveTo>
                  <a:cubicBezTo>
                    <a:pt x="3290" y="0"/>
                    <a:pt x="3216" y="23"/>
                    <a:pt x="3156" y="67"/>
                  </a:cubicBezTo>
                  <a:lnTo>
                    <a:pt x="149" y="1794"/>
                  </a:lnTo>
                  <a:lnTo>
                    <a:pt x="0" y="1824"/>
                  </a:lnTo>
                  <a:lnTo>
                    <a:pt x="0" y="1943"/>
                  </a:lnTo>
                  <a:cubicBezTo>
                    <a:pt x="0" y="2003"/>
                    <a:pt x="30" y="2032"/>
                    <a:pt x="90" y="2062"/>
                  </a:cubicBezTo>
                  <a:lnTo>
                    <a:pt x="1251" y="2747"/>
                  </a:lnTo>
                  <a:cubicBezTo>
                    <a:pt x="1310" y="2777"/>
                    <a:pt x="1385" y="2792"/>
                    <a:pt x="1459" y="2792"/>
                  </a:cubicBezTo>
                  <a:cubicBezTo>
                    <a:pt x="1534" y="2792"/>
                    <a:pt x="1608" y="2777"/>
                    <a:pt x="1668" y="2747"/>
                  </a:cubicBezTo>
                  <a:lnTo>
                    <a:pt x="4735" y="961"/>
                  </a:lnTo>
                  <a:cubicBezTo>
                    <a:pt x="4794" y="931"/>
                    <a:pt x="4824" y="871"/>
                    <a:pt x="4824" y="841"/>
                  </a:cubicBezTo>
                  <a:lnTo>
                    <a:pt x="4824" y="722"/>
                  </a:lnTo>
                  <a:lnTo>
                    <a:pt x="4735" y="722"/>
                  </a:lnTo>
                  <a:lnTo>
                    <a:pt x="3573" y="67"/>
                  </a:lnTo>
                  <a:cubicBezTo>
                    <a:pt x="3514" y="23"/>
                    <a:pt x="3439" y="0"/>
                    <a:pt x="3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1784975" y="2450700"/>
              <a:ext cx="98275" cy="57150"/>
            </a:xfrm>
            <a:custGeom>
              <a:avLst/>
              <a:gdLst/>
              <a:ahLst/>
              <a:cxnLst/>
              <a:rect l="l" t="t" r="r" b="b"/>
              <a:pathLst>
                <a:path w="3931" h="2286" extrusionOk="0">
                  <a:moveTo>
                    <a:pt x="2483" y="0"/>
                  </a:moveTo>
                  <a:cubicBezTo>
                    <a:pt x="2405" y="0"/>
                    <a:pt x="2323" y="15"/>
                    <a:pt x="2264" y="45"/>
                  </a:cubicBezTo>
                  <a:lnTo>
                    <a:pt x="120" y="1296"/>
                  </a:lnTo>
                  <a:lnTo>
                    <a:pt x="1" y="1325"/>
                  </a:lnTo>
                  <a:lnTo>
                    <a:pt x="1" y="1445"/>
                  </a:lnTo>
                  <a:cubicBezTo>
                    <a:pt x="1" y="1504"/>
                    <a:pt x="30" y="1534"/>
                    <a:pt x="60" y="1564"/>
                  </a:cubicBezTo>
                  <a:lnTo>
                    <a:pt x="1221" y="2219"/>
                  </a:lnTo>
                  <a:cubicBezTo>
                    <a:pt x="1281" y="2263"/>
                    <a:pt x="1355" y="2286"/>
                    <a:pt x="1430" y="2286"/>
                  </a:cubicBezTo>
                  <a:cubicBezTo>
                    <a:pt x="1504" y="2286"/>
                    <a:pt x="1579" y="2263"/>
                    <a:pt x="1638" y="2219"/>
                  </a:cubicBezTo>
                  <a:lnTo>
                    <a:pt x="3842" y="938"/>
                  </a:lnTo>
                  <a:cubicBezTo>
                    <a:pt x="3901" y="909"/>
                    <a:pt x="3931" y="879"/>
                    <a:pt x="3931" y="819"/>
                  </a:cubicBezTo>
                  <a:lnTo>
                    <a:pt x="3931" y="700"/>
                  </a:lnTo>
                  <a:lnTo>
                    <a:pt x="3842" y="700"/>
                  </a:lnTo>
                  <a:lnTo>
                    <a:pt x="2680" y="45"/>
                  </a:lnTo>
                  <a:cubicBezTo>
                    <a:pt x="2636" y="15"/>
                    <a:pt x="2561" y="0"/>
                    <a:pt x="2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1806575" y="2476750"/>
              <a:ext cx="122825" cy="70550"/>
            </a:xfrm>
            <a:custGeom>
              <a:avLst/>
              <a:gdLst/>
              <a:ahLst/>
              <a:cxnLst/>
              <a:rect l="l" t="t" r="r" b="b"/>
              <a:pathLst>
                <a:path w="4913" h="2822" extrusionOk="0">
                  <a:moveTo>
                    <a:pt x="3443" y="1"/>
                  </a:moveTo>
                  <a:cubicBezTo>
                    <a:pt x="3365" y="1"/>
                    <a:pt x="3290" y="15"/>
                    <a:pt x="3246" y="45"/>
                  </a:cubicBezTo>
                  <a:lnTo>
                    <a:pt x="119" y="1861"/>
                  </a:lnTo>
                  <a:cubicBezTo>
                    <a:pt x="0" y="1921"/>
                    <a:pt x="30" y="2040"/>
                    <a:pt x="119" y="2100"/>
                  </a:cubicBezTo>
                  <a:lnTo>
                    <a:pt x="1280" y="2755"/>
                  </a:lnTo>
                  <a:cubicBezTo>
                    <a:pt x="1340" y="2799"/>
                    <a:pt x="1414" y="2822"/>
                    <a:pt x="1489" y="2822"/>
                  </a:cubicBezTo>
                  <a:cubicBezTo>
                    <a:pt x="1563" y="2822"/>
                    <a:pt x="1638" y="2799"/>
                    <a:pt x="1697" y="2755"/>
                  </a:cubicBezTo>
                  <a:lnTo>
                    <a:pt x="4794" y="968"/>
                  </a:lnTo>
                  <a:cubicBezTo>
                    <a:pt x="4913" y="879"/>
                    <a:pt x="4913" y="790"/>
                    <a:pt x="4794" y="730"/>
                  </a:cubicBezTo>
                  <a:lnTo>
                    <a:pt x="3662" y="45"/>
                  </a:lnTo>
                  <a:cubicBezTo>
                    <a:pt x="3603" y="15"/>
                    <a:pt x="3521" y="1"/>
                    <a:pt x="3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1901850" y="2555850"/>
              <a:ext cx="50625" cy="29900"/>
            </a:xfrm>
            <a:custGeom>
              <a:avLst/>
              <a:gdLst/>
              <a:ahLst/>
              <a:cxnLst/>
              <a:rect l="l" t="t" r="r" b="b"/>
              <a:pathLst>
                <a:path w="2025" h="1196" extrusionOk="0">
                  <a:moveTo>
                    <a:pt x="1429" y="0"/>
                  </a:moveTo>
                  <a:cubicBezTo>
                    <a:pt x="1355" y="0"/>
                    <a:pt x="1281" y="22"/>
                    <a:pt x="1221" y="67"/>
                  </a:cubicBezTo>
                  <a:lnTo>
                    <a:pt x="149" y="663"/>
                  </a:lnTo>
                  <a:lnTo>
                    <a:pt x="0" y="722"/>
                  </a:lnTo>
                  <a:lnTo>
                    <a:pt x="0" y="841"/>
                  </a:lnTo>
                  <a:cubicBezTo>
                    <a:pt x="0" y="901"/>
                    <a:pt x="30" y="930"/>
                    <a:pt x="90" y="960"/>
                  </a:cubicBezTo>
                  <a:lnTo>
                    <a:pt x="387" y="1139"/>
                  </a:lnTo>
                  <a:cubicBezTo>
                    <a:pt x="453" y="1172"/>
                    <a:pt x="536" y="1195"/>
                    <a:pt x="617" y="1195"/>
                  </a:cubicBezTo>
                  <a:cubicBezTo>
                    <a:pt x="684" y="1195"/>
                    <a:pt x="750" y="1179"/>
                    <a:pt x="804" y="1139"/>
                  </a:cubicBezTo>
                  <a:lnTo>
                    <a:pt x="1965" y="484"/>
                  </a:lnTo>
                  <a:cubicBezTo>
                    <a:pt x="1995" y="454"/>
                    <a:pt x="2025" y="395"/>
                    <a:pt x="2025" y="365"/>
                  </a:cubicBezTo>
                  <a:lnTo>
                    <a:pt x="2025" y="216"/>
                  </a:lnTo>
                  <a:lnTo>
                    <a:pt x="1965" y="246"/>
                  </a:lnTo>
                  <a:lnTo>
                    <a:pt x="1936" y="246"/>
                  </a:lnTo>
                  <a:lnTo>
                    <a:pt x="1638" y="67"/>
                  </a:lnTo>
                  <a:cubicBezTo>
                    <a:pt x="1578" y="22"/>
                    <a:pt x="1504" y="0"/>
                    <a:pt x="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1922675" y="2568300"/>
              <a:ext cx="51400" cy="29800"/>
            </a:xfrm>
            <a:custGeom>
              <a:avLst/>
              <a:gdLst/>
              <a:ahLst/>
              <a:cxnLst/>
              <a:rect l="l" t="t" r="r" b="b"/>
              <a:pathLst>
                <a:path w="2056" h="1192" extrusionOk="0">
                  <a:moveTo>
                    <a:pt x="1430" y="1"/>
                  </a:moveTo>
                  <a:cubicBezTo>
                    <a:pt x="1356" y="1"/>
                    <a:pt x="1281" y="16"/>
                    <a:pt x="1222" y="45"/>
                  </a:cubicBezTo>
                  <a:lnTo>
                    <a:pt x="180" y="671"/>
                  </a:lnTo>
                  <a:lnTo>
                    <a:pt x="1" y="700"/>
                  </a:lnTo>
                  <a:lnTo>
                    <a:pt x="1" y="849"/>
                  </a:lnTo>
                  <a:cubicBezTo>
                    <a:pt x="1" y="879"/>
                    <a:pt x="31" y="909"/>
                    <a:pt x="90" y="968"/>
                  </a:cubicBezTo>
                  <a:lnTo>
                    <a:pt x="388" y="1147"/>
                  </a:lnTo>
                  <a:cubicBezTo>
                    <a:pt x="448" y="1177"/>
                    <a:pt x="522" y="1192"/>
                    <a:pt x="596" y="1192"/>
                  </a:cubicBezTo>
                  <a:cubicBezTo>
                    <a:pt x="671" y="1192"/>
                    <a:pt x="745" y="1177"/>
                    <a:pt x="805" y="1147"/>
                  </a:cubicBezTo>
                  <a:lnTo>
                    <a:pt x="1966" y="462"/>
                  </a:lnTo>
                  <a:cubicBezTo>
                    <a:pt x="2026" y="432"/>
                    <a:pt x="2055" y="403"/>
                    <a:pt x="2055" y="343"/>
                  </a:cubicBezTo>
                  <a:lnTo>
                    <a:pt x="2055" y="224"/>
                  </a:lnTo>
                  <a:lnTo>
                    <a:pt x="1966" y="224"/>
                  </a:lnTo>
                  <a:lnTo>
                    <a:pt x="1638" y="45"/>
                  </a:lnTo>
                  <a:cubicBezTo>
                    <a:pt x="1579" y="16"/>
                    <a:pt x="1505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1403875" y="2792550"/>
              <a:ext cx="73725" cy="42075"/>
            </a:xfrm>
            <a:custGeom>
              <a:avLst/>
              <a:gdLst/>
              <a:ahLst/>
              <a:cxnLst/>
              <a:rect l="l" t="t" r="r" b="b"/>
              <a:pathLst>
                <a:path w="2949" h="1683" extrusionOk="0">
                  <a:moveTo>
                    <a:pt x="1459" y="0"/>
                  </a:moveTo>
                  <a:cubicBezTo>
                    <a:pt x="1385" y="0"/>
                    <a:pt x="1310" y="23"/>
                    <a:pt x="1251" y="67"/>
                  </a:cubicBezTo>
                  <a:lnTo>
                    <a:pt x="120" y="722"/>
                  </a:lnTo>
                  <a:cubicBezTo>
                    <a:pt x="0" y="782"/>
                    <a:pt x="0" y="901"/>
                    <a:pt x="120" y="960"/>
                  </a:cubicBezTo>
                  <a:lnTo>
                    <a:pt x="1251" y="1615"/>
                  </a:lnTo>
                  <a:cubicBezTo>
                    <a:pt x="1310" y="1660"/>
                    <a:pt x="1392" y="1682"/>
                    <a:pt x="1471" y="1682"/>
                  </a:cubicBezTo>
                  <a:cubicBezTo>
                    <a:pt x="1549" y="1682"/>
                    <a:pt x="1623" y="1660"/>
                    <a:pt x="1668" y="1615"/>
                  </a:cubicBezTo>
                  <a:lnTo>
                    <a:pt x="2829" y="960"/>
                  </a:lnTo>
                  <a:cubicBezTo>
                    <a:pt x="2948" y="901"/>
                    <a:pt x="2948" y="782"/>
                    <a:pt x="2829" y="722"/>
                  </a:cubicBezTo>
                  <a:lnTo>
                    <a:pt x="1668" y="67"/>
                  </a:lnTo>
                  <a:cubicBezTo>
                    <a:pt x="1608" y="23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1150800" y="2749375"/>
              <a:ext cx="58075" cy="34075"/>
            </a:xfrm>
            <a:custGeom>
              <a:avLst/>
              <a:gdLst/>
              <a:ahLst/>
              <a:cxnLst/>
              <a:rect l="l" t="t" r="r" b="b"/>
              <a:pathLst>
                <a:path w="2323" h="1363" extrusionOk="0">
                  <a:moveTo>
                    <a:pt x="1727" y="0"/>
                  </a:moveTo>
                  <a:cubicBezTo>
                    <a:pt x="1653" y="0"/>
                    <a:pt x="1578" y="23"/>
                    <a:pt x="1519" y="67"/>
                  </a:cubicBezTo>
                  <a:lnTo>
                    <a:pt x="179" y="812"/>
                  </a:lnTo>
                  <a:lnTo>
                    <a:pt x="0" y="871"/>
                  </a:lnTo>
                  <a:lnTo>
                    <a:pt x="0" y="1020"/>
                  </a:lnTo>
                  <a:cubicBezTo>
                    <a:pt x="0" y="1050"/>
                    <a:pt x="30" y="1109"/>
                    <a:pt x="90" y="1139"/>
                  </a:cubicBezTo>
                  <a:lnTo>
                    <a:pt x="387" y="1318"/>
                  </a:lnTo>
                  <a:cubicBezTo>
                    <a:pt x="447" y="1348"/>
                    <a:pt x="529" y="1362"/>
                    <a:pt x="607" y="1362"/>
                  </a:cubicBezTo>
                  <a:cubicBezTo>
                    <a:pt x="685" y="1362"/>
                    <a:pt x="759" y="1348"/>
                    <a:pt x="804" y="1318"/>
                  </a:cubicBezTo>
                  <a:lnTo>
                    <a:pt x="2233" y="484"/>
                  </a:lnTo>
                  <a:cubicBezTo>
                    <a:pt x="2293" y="454"/>
                    <a:pt x="2323" y="395"/>
                    <a:pt x="2323" y="365"/>
                  </a:cubicBezTo>
                  <a:lnTo>
                    <a:pt x="2323" y="216"/>
                  </a:lnTo>
                  <a:lnTo>
                    <a:pt x="2233" y="246"/>
                  </a:lnTo>
                  <a:lnTo>
                    <a:pt x="1936" y="67"/>
                  </a:lnTo>
                  <a:cubicBezTo>
                    <a:pt x="1876" y="23"/>
                    <a:pt x="1802" y="0"/>
                    <a:pt x="1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>
              <a:off x="1173875" y="2764250"/>
              <a:ext cx="73700" cy="42100"/>
            </a:xfrm>
            <a:custGeom>
              <a:avLst/>
              <a:gdLst/>
              <a:ahLst/>
              <a:cxnLst/>
              <a:rect l="l" t="t" r="r" b="b"/>
              <a:pathLst>
                <a:path w="2948" h="1684" extrusionOk="0">
                  <a:moveTo>
                    <a:pt x="1489" y="1"/>
                  </a:moveTo>
                  <a:cubicBezTo>
                    <a:pt x="1415" y="1"/>
                    <a:pt x="1340" y="23"/>
                    <a:pt x="1281" y="68"/>
                  </a:cubicBezTo>
                  <a:lnTo>
                    <a:pt x="119" y="723"/>
                  </a:lnTo>
                  <a:cubicBezTo>
                    <a:pt x="0" y="782"/>
                    <a:pt x="0" y="901"/>
                    <a:pt x="119" y="961"/>
                  </a:cubicBezTo>
                  <a:lnTo>
                    <a:pt x="1281" y="1616"/>
                  </a:lnTo>
                  <a:cubicBezTo>
                    <a:pt x="1340" y="1661"/>
                    <a:pt x="1415" y="1683"/>
                    <a:pt x="1489" y="1683"/>
                  </a:cubicBezTo>
                  <a:cubicBezTo>
                    <a:pt x="1563" y="1683"/>
                    <a:pt x="1638" y="1661"/>
                    <a:pt x="1697" y="1616"/>
                  </a:cubicBezTo>
                  <a:lnTo>
                    <a:pt x="2859" y="961"/>
                  </a:lnTo>
                  <a:cubicBezTo>
                    <a:pt x="2948" y="901"/>
                    <a:pt x="2948" y="782"/>
                    <a:pt x="2859" y="723"/>
                  </a:cubicBezTo>
                  <a:lnTo>
                    <a:pt x="1697" y="68"/>
                  </a:lnTo>
                  <a:cubicBezTo>
                    <a:pt x="1638" y="23"/>
                    <a:pt x="1563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1219275" y="2738025"/>
              <a:ext cx="73725" cy="42250"/>
            </a:xfrm>
            <a:custGeom>
              <a:avLst/>
              <a:gdLst/>
              <a:ahLst/>
              <a:cxnLst/>
              <a:rect l="l" t="t" r="r" b="b"/>
              <a:pathLst>
                <a:path w="2949" h="1690" extrusionOk="0">
                  <a:moveTo>
                    <a:pt x="1459" y="0"/>
                  </a:moveTo>
                  <a:cubicBezTo>
                    <a:pt x="1385" y="0"/>
                    <a:pt x="1311" y="15"/>
                    <a:pt x="1251" y="45"/>
                  </a:cubicBezTo>
                  <a:lnTo>
                    <a:pt x="120" y="730"/>
                  </a:lnTo>
                  <a:cubicBezTo>
                    <a:pt x="0" y="789"/>
                    <a:pt x="0" y="908"/>
                    <a:pt x="120" y="968"/>
                  </a:cubicBezTo>
                  <a:lnTo>
                    <a:pt x="1251" y="1623"/>
                  </a:lnTo>
                  <a:cubicBezTo>
                    <a:pt x="1311" y="1668"/>
                    <a:pt x="1392" y="1690"/>
                    <a:pt x="1471" y="1690"/>
                  </a:cubicBezTo>
                  <a:cubicBezTo>
                    <a:pt x="1549" y="1690"/>
                    <a:pt x="1623" y="1668"/>
                    <a:pt x="1668" y="1623"/>
                  </a:cubicBezTo>
                  <a:lnTo>
                    <a:pt x="2829" y="968"/>
                  </a:lnTo>
                  <a:cubicBezTo>
                    <a:pt x="2948" y="908"/>
                    <a:pt x="2948" y="789"/>
                    <a:pt x="2829" y="730"/>
                  </a:cubicBez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1263925" y="2711975"/>
              <a:ext cx="73725" cy="42250"/>
            </a:xfrm>
            <a:custGeom>
              <a:avLst/>
              <a:gdLst/>
              <a:ahLst/>
              <a:cxnLst/>
              <a:rect l="l" t="t" r="r" b="b"/>
              <a:pathLst>
                <a:path w="2949" h="1690" extrusionOk="0">
                  <a:moveTo>
                    <a:pt x="1471" y="0"/>
                  </a:moveTo>
                  <a:cubicBezTo>
                    <a:pt x="1393" y="0"/>
                    <a:pt x="1311" y="15"/>
                    <a:pt x="1251" y="45"/>
                  </a:cubicBezTo>
                  <a:lnTo>
                    <a:pt x="120" y="730"/>
                  </a:lnTo>
                  <a:cubicBezTo>
                    <a:pt x="1" y="789"/>
                    <a:pt x="1" y="908"/>
                    <a:pt x="120" y="968"/>
                  </a:cubicBezTo>
                  <a:lnTo>
                    <a:pt x="1281" y="1623"/>
                  </a:lnTo>
                  <a:cubicBezTo>
                    <a:pt x="1341" y="1668"/>
                    <a:pt x="1415" y="1690"/>
                    <a:pt x="1490" y="1690"/>
                  </a:cubicBezTo>
                  <a:cubicBezTo>
                    <a:pt x="1564" y="1690"/>
                    <a:pt x="1638" y="1668"/>
                    <a:pt x="1698" y="1623"/>
                  </a:cubicBezTo>
                  <a:lnTo>
                    <a:pt x="2829" y="968"/>
                  </a:lnTo>
                  <a:cubicBezTo>
                    <a:pt x="2949" y="908"/>
                    <a:pt x="2949" y="789"/>
                    <a:pt x="2829" y="730"/>
                  </a:cubicBezTo>
                  <a:lnTo>
                    <a:pt x="1668" y="45"/>
                  </a:lnTo>
                  <a:cubicBezTo>
                    <a:pt x="1624" y="15"/>
                    <a:pt x="1549" y="0"/>
                    <a:pt x="1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1308600" y="2685925"/>
              <a:ext cx="73700" cy="41700"/>
            </a:xfrm>
            <a:custGeom>
              <a:avLst/>
              <a:gdLst/>
              <a:ahLst/>
              <a:cxnLst/>
              <a:rect l="l" t="t" r="r" b="b"/>
              <a:pathLst>
                <a:path w="2948" h="1668" extrusionOk="0">
                  <a:moveTo>
                    <a:pt x="1489" y="0"/>
                  </a:moveTo>
                  <a:cubicBezTo>
                    <a:pt x="1415" y="0"/>
                    <a:pt x="1340" y="15"/>
                    <a:pt x="1281" y="45"/>
                  </a:cubicBezTo>
                  <a:lnTo>
                    <a:pt x="119" y="730"/>
                  </a:lnTo>
                  <a:cubicBezTo>
                    <a:pt x="0" y="789"/>
                    <a:pt x="0" y="908"/>
                    <a:pt x="119" y="968"/>
                  </a:cubicBezTo>
                  <a:lnTo>
                    <a:pt x="1281" y="1623"/>
                  </a:lnTo>
                  <a:cubicBezTo>
                    <a:pt x="1340" y="1653"/>
                    <a:pt x="1415" y="1667"/>
                    <a:pt x="1489" y="1667"/>
                  </a:cubicBezTo>
                  <a:cubicBezTo>
                    <a:pt x="1563" y="1667"/>
                    <a:pt x="1638" y="1653"/>
                    <a:pt x="1697" y="1623"/>
                  </a:cubicBezTo>
                  <a:lnTo>
                    <a:pt x="2859" y="968"/>
                  </a:lnTo>
                  <a:cubicBezTo>
                    <a:pt x="2948" y="908"/>
                    <a:pt x="2948" y="789"/>
                    <a:pt x="2859" y="730"/>
                  </a:cubicBezTo>
                  <a:lnTo>
                    <a:pt x="1697" y="45"/>
                  </a:lnTo>
                  <a:cubicBezTo>
                    <a:pt x="1638" y="15"/>
                    <a:pt x="1563" y="0"/>
                    <a:pt x="1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1354000" y="2659850"/>
              <a:ext cx="73725" cy="41725"/>
            </a:xfrm>
            <a:custGeom>
              <a:avLst/>
              <a:gdLst/>
              <a:ahLst/>
              <a:cxnLst/>
              <a:rect l="l" t="t" r="r" b="b"/>
              <a:pathLst>
                <a:path w="2949" h="1669" extrusionOk="0">
                  <a:moveTo>
                    <a:pt x="1459" y="1"/>
                  </a:moveTo>
                  <a:cubicBezTo>
                    <a:pt x="1385" y="1"/>
                    <a:pt x="1311" y="16"/>
                    <a:pt x="1251" y="46"/>
                  </a:cubicBezTo>
                  <a:lnTo>
                    <a:pt x="120" y="730"/>
                  </a:lnTo>
                  <a:cubicBezTo>
                    <a:pt x="1" y="790"/>
                    <a:pt x="1" y="909"/>
                    <a:pt x="120" y="969"/>
                  </a:cubicBezTo>
                  <a:lnTo>
                    <a:pt x="1251" y="1624"/>
                  </a:lnTo>
                  <a:cubicBezTo>
                    <a:pt x="1311" y="1653"/>
                    <a:pt x="1392" y="1668"/>
                    <a:pt x="1471" y="1668"/>
                  </a:cubicBezTo>
                  <a:cubicBezTo>
                    <a:pt x="1549" y="1668"/>
                    <a:pt x="1623" y="1653"/>
                    <a:pt x="1668" y="1624"/>
                  </a:cubicBezTo>
                  <a:lnTo>
                    <a:pt x="2829" y="969"/>
                  </a:lnTo>
                  <a:cubicBezTo>
                    <a:pt x="2948" y="909"/>
                    <a:pt x="2948" y="790"/>
                    <a:pt x="2829" y="730"/>
                  </a:cubicBezTo>
                  <a:lnTo>
                    <a:pt x="1668" y="46"/>
                  </a:lnTo>
                  <a:cubicBezTo>
                    <a:pt x="1608" y="16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1398650" y="2633800"/>
              <a:ext cx="73725" cy="41725"/>
            </a:xfrm>
            <a:custGeom>
              <a:avLst/>
              <a:gdLst/>
              <a:ahLst/>
              <a:cxnLst/>
              <a:rect l="l" t="t" r="r" b="b"/>
              <a:pathLst>
                <a:path w="2949" h="1669" extrusionOk="0">
                  <a:moveTo>
                    <a:pt x="1471" y="1"/>
                  </a:moveTo>
                  <a:cubicBezTo>
                    <a:pt x="1393" y="1"/>
                    <a:pt x="1311" y="16"/>
                    <a:pt x="1252" y="46"/>
                  </a:cubicBezTo>
                  <a:lnTo>
                    <a:pt x="120" y="730"/>
                  </a:lnTo>
                  <a:cubicBezTo>
                    <a:pt x="1" y="790"/>
                    <a:pt x="1" y="879"/>
                    <a:pt x="120" y="969"/>
                  </a:cubicBezTo>
                  <a:lnTo>
                    <a:pt x="1281" y="1624"/>
                  </a:lnTo>
                  <a:cubicBezTo>
                    <a:pt x="1341" y="1653"/>
                    <a:pt x="1415" y="1668"/>
                    <a:pt x="1490" y="1668"/>
                  </a:cubicBezTo>
                  <a:cubicBezTo>
                    <a:pt x="1564" y="1668"/>
                    <a:pt x="1639" y="1653"/>
                    <a:pt x="1698" y="1624"/>
                  </a:cubicBezTo>
                  <a:lnTo>
                    <a:pt x="2830" y="969"/>
                  </a:lnTo>
                  <a:cubicBezTo>
                    <a:pt x="2949" y="909"/>
                    <a:pt x="2949" y="790"/>
                    <a:pt x="2830" y="730"/>
                  </a:cubicBezTo>
                  <a:lnTo>
                    <a:pt x="1668" y="46"/>
                  </a:lnTo>
                  <a:cubicBezTo>
                    <a:pt x="1624" y="16"/>
                    <a:pt x="1549" y="1"/>
                    <a:pt x="1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1443325" y="2607750"/>
              <a:ext cx="73725" cy="41725"/>
            </a:xfrm>
            <a:custGeom>
              <a:avLst/>
              <a:gdLst/>
              <a:ahLst/>
              <a:cxnLst/>
              <a:rect l="l" t="t" r="r" b="b"/>
              <a:pathLst>
                <a:path w="2949" h="1669" extrusionOk="0">
                  <a:moveTo>
                    <a:pt x="1489" y="1"/>
                  </a:moveTo>
                  <a:cubicBezTo>
                    <a:pt x="1415" y="1"/>
                    <a:pt x="1340" y="16"/>
                    <a:pt x="1281" y="45"/>
                  </a:cubicBezTo>
                  <a:lnTo>
                    <a:pt x="120" y="730"/>
                  </a:lnTo>
                  <a:cubicBezTo>
                    <a:pt x="0" y="790"/>
                    <a:pt x="0" y="879"/>
                    <a:pt x="120" y="968"/>
                  </a:cubicBezTo>
                  <a:lnTo>
                    <a:pt x="1281" y="1623"/>
                  </a:lnTo>
                  <a:cubicBezTo>
                    <a:pt x="1340" y="1653"/>
                    <a:pt x="1415" y="1668"/>
                    <a:pt x="1489" y="1668"/>
                  </a:cubicBezTo>
                  <a:cubicBezTo>
                    <a:pt x="1564" y="1668"/>
                    <a:pt x="1638" y="1653"/>
                    <a:pt x="1698" y="1623"/>
                  </a:cubicBezTo>
                  <a:lnTo>
                    <a:pt x="2859" y="968"/>
                  </a:lnTo>
                  <a:cubicBezTo>
                    <a:pt x="2948" y="879"/>
                    <a:pt x="2948" y="790"/>
                    <a:pt x="2859" y="730"/>
                  </a:cubicBezTo>
                  <a:lnTo>
                    <a:pt x="1698" y="45"/>
                  </a:lnTo>
                  <a:cubicBezTo>
                    <a:pt x="1638" y="16"/>
                    <a:pt x="1564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1488725" y="2581700"/>
              <a:ext cx="73725" cy="41725"/>
            </a:xfrm>
            <a:custGeom>
              <a:avLst/>
              <a:gdLst/>
              <a:ahLst/>
              <a:cxnLst/>
              <a:rect l="l" t="t" r="r" b="b"/>
              <a:pathLst>
                <a:path w="2949" h="1669" extrusionOk="0">
                  <a:moveTo>
                    <a:pt x="1460" y="1"/>
                  </a:moveTo>
                  <a:cubicBezTo>
                    <a:pt x="1385" y="1"/>
                    <a:pt x="1311" y="16"/>
                    <a:pt x="1251" y="45"/>
                  </a:cubicBezTo>
                  <a:lnTo>
                    <a:pt x="120" y="730"/>
                  </a:lnTo>
                  <a:cubicBezTo>
                    <a:pt x="1" y="790"/>
                    <a:pt x="1" y="879"/>
                    <a:pt x="120" y="968"/>
                  </a:cubicBezTo>
                  <a:lnTo>
                    <a:pt x="1251" y="1623"/>
                  </a:lnTo>
                  <a:cubicBezTo>
                    <a:pt x="1311" y="1653"/>
                    <a:pt x="1393" y="1668"/>
                    <a:pt x="1471" y="1668"/>
                  </a:cubicBezTo>
                  <a:cubicBezTo>
                    <a:pt x="1549" y="1668"/>
                    <a:pt x="1623" y="1653"/>
                    <a:pt x="1668" y="1623"/>
                  </a:cubicBezTo>
                  <a:lnTo>
                    <a:pt x="2829" y="968"/>
                  </a:lnTo>
                  <a:cubicBezTo>
                    <a:pt x="2948" y="879"/>
                    <a:pt x="2948" y="790"/>
                    <a:pt x="2829" y="730"/>
                  </a:cubicBezTo>
                  <a:lnTo>
                    <a:pt x="1668" y="45"/>
                  </a:lnTo>
                  <a:cubicBezTo>
                    <a:pt x="1608" y="16"/>
                    <a:pt x="1534" y="1"/>
                    <a:pt x="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1533400" y="2555650"/>
              <a:ext cx="73700" cy="41700"/>
            </a:xfrm>
            <a:custGeom>
              <a:avLst/>
              <a:gdLst/>
              <a:ahLst/>
              <a:cxnLst/>
              <a:rect l="l" t="t" r="r" b="b"/>
              <a:pathLst>
                <a:path w="2948" h="1668" extrusionOk="0">
                  <a:moveTo>
                    <a:pt x="1470" y="1"/>
                  </a:moveTo>
                  <a:cubicBezTo>
                    <a:pt x="1392" y="1"/>
                    <a:pt x="1310" y="16"/>
                    <a:pt x="1251" y="45"/>
                  </a:cubicBezTo>
                  <a:lnTo>
                    <a:pt x="119" y="700"/>
                  </a:lnTo>
                  <a:cubicBezTo>
                    <a:pt x="0" y="790"/>
                    <a:pt x="0" y="879"/>
                    <a:pt x="119" y="968"/>
                  </a:cubicBezTo>
                  <a:lnTo>
                    <a:pt x="1280" y="1623"/>
                  </a:lnTo>
                  <a:cubicBezTo>
                    <a:pt x="1340" y="1653"/>
                    <a:pt x="1414" y="1668"/>
                    <a:pt x="1489" y="1668"/>
                  </a:cubicBezTo>
                  <a:cubicBezTo>
                    <a:pt x="1563" y="1668"/>
                    <a:pt x="1638" y="1653"/>
                    <a:pt x="1697" y="1623"/>
                  </a:cubicBezTo>
                  <a:lnTo>
                    <a:pt x="2829" y="968"/>
                  </a:lnTo>
                  <a:cubicBezTo>
                    <a:pt x="2948" y="879"/>
                    <a:pt x="2948" y="790"/>
                    <a:pt x="2829" y="700"/>
                  </a:cubicBezTo>
                  <a:lnTo>
                    <a:pt x="1667" y="45"/>
                  </a:lnTo>
                  <a:cubicBezTo>
                    <a:pt x="1623" y="16"/>
                    <a:pt x="1548" y="1"/>
                    <a:pt x="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>
              <a:off x="1578050" y="2529600"/>
              <a:ext cx="73725" cy="41700"/>
            </a:xfrm>
            <a:custGeom>
              <a:avLst/>
              <a:gdLst/>
              <a:ahLst/>
              <a:cxnLst/>
              <a:rect l="l" t="t" r="r" b="b"/>
              <a:pathLst>
                <a:path w="2949" h="1668" extrusionOk="0">
                  <a:moveTo>
                    <a:pt x="1489" y="1"/>
                  </a:moveTo>
                  <a:cubicBezTo>
                    <a:pt x="1415" y="1"/>
                    <a:pt x="1340" y="15"/>
                    <a:pt x="1281" y="45"/>
                  </a:cubicBezTo>
                  <a:lnTo>
                    <a:pt x="120" y="700"/>
                  </a:lnTo>
                  <a:cubicBezTo>
                    <a:pt x="1" y="790"/>
                    <a:pt x="1" y="879"/>
                    <a:pt x="120" y="968"/>
                  </a:cubicBezTo>
                  <a:lnTo>
                    <a:pt x="1281" y="1623"/>
                  </a:lnTo>
                  <a:cubicBezTo>
                    <a:pt x="1340" y="1653"/>
                    <a:pt x="1415" y="1668"/>
                    <a:pt x="1489" y="1668"/>
                  </a:cubicBezTo>
                  <a:cubicBezTo>
                    <a:pt x="1564" y="1668"/>
                    <a:pt x="1638" y="1653"/>
                    <a:pt x="1698" y="1623"/>
                  </a:cubicBezTo>
                  <a:lnTo>
                    <a:pt x="2859" y="968"/>
                  </a:lnTo>
                  <a:cubicBezTo>
                    <a:pt x="2948" y="879"/>
                    <a:pt x="2948" y="790"/>
                    <a:pt x="2829" y="700"/>
                  </a:cubicBezTo>
                  <a:lnTo>
                    <a:pt x="1698" y="45"/>
                  </a:lnTo>
                  <a:cubicBezTo>
                    <a:pt x="1638" y="15"/>
                    <a:pt x="1564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1623450" y="2503550"/>
              <a:ext cx="73725" cy="41700"/>
            </a:xfrm>
            <a:custGeom>
              <a:avLst/>
              <a:gdLst/>
              <a:ahLst/>
              <a:cxnLst/>
              <a:rect l="l" t="t" r="r" b="b"/>
              <a:pathLst>
                <a:path w="2949" h="1668" extrusionOk="0">
                  <a:moveTo>
                    <a:pt x="1460" y="0"/>
                  </a:moveTo>
                  <a:cubicBezTo>
                    <a:pt x="1385" y="0"/>
                    <a:pt x="1311" y="15"/>
                    <a:pt x="1251" y="45"/>
                  </a:cubicBezTo>
                  <a:lnTo>
                    <a:pt x="120" y="700"/>
                  </a:lnTo>
                  <a:cubicBezTo>
                    <a:pt x="1" y="789"/>
                    <a:pt x="1" y="879"/>
                    <a:pt x="120" y="938"/>
                  </a:cubicBezTo>
                  <a:lnTo>
                    <a:pt x="1251" y="1623"/>
                  </a:lnTo>
                  <a:cubicBezTo>
                    <a:pt x="1311" y="1653"/>
                    <a:pt x="1393" y="1668"/>
                    <a:pt x="1471" y="1668"/>
                  </a:cubicBezTo>
                  <a:cubicBezTo>
                    <a:pt x="1549" y="1668"/>
                    <a:pt x="1623" y="1653"/>
                    <a:pt x="1668" y="1623"/>
                  </a:cubicBezTo>
                  <a:lnTo>
                    <a:pt x="2829" y="938"/>
                  </a:lnTo>
                  <a:cubicBezTo>
                    <a:pt x="2948" y="879"/>
                    <a:pt x="2948" y="789"/>
                    <a:pt x="2829" y="700"/>
                  </a:cubicBezTo>
                  <a:lnTo>
                    <a:pt x="1668" y="45"/>
                  </a:lnTo>
                  <a:cubicBezTo>
                    <a:pt x="1609" y="15"/>
                    <a:pt x="1534" y="0"/>
                    <a:pt x="1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1334650" y="2723325"/>
              <a:ext cx="73725" cy="42250"/>
            </a:xfrm>
            <a:custGeom>
              <a:avLst/>
              <a:gdLst/>
              <a:ahLst/>
              <a:cxnLst/>
              <a:rect l="l" t="t" r="r" b="b"/>
              <a:pathLst>
                <a:path w="2949" h="1690" extrusionOk="0">
                  <a:moveTo>
                    <a:pt x="1459" y="0"/>
                  </a:moveTo>
                  <a:cubicBezTo>
                    <a:pt x="1385" y="0"/>
                    <a:pt x="1310" y="23"/>
                    <a:pt x="1251" y="67"/>
                  </a:cubicBezTo>
                  <a:lnTo>
                    <a:pt x="120" y="722"/>
                  </a:lnTo>
                  <a:cubicBezTo>
                    <a:pt x="0" y="782"/>
                    <a:pt x="0" y="901"/>
                    <a:pt x="120" y="960"/>
                  </a:cubicBezTo>
                  <a:lnTo>
                    <a:pt x="1281" y="1645"/>
                  </a:lnTo>
                  <a:cubicBezTo>
                    <a:pt x="1325" y="1675"/>
                    <a:pt x="1400" y="1690"/>
                    <a:pt x="1478" y="1690"/>
                  </a:cubicBezTo>
                  <a:cubicBezTo>
                    <a:pt x="1556" y="1690"/>
                    <a:pt x="1638" y="1675"/>
                    <a:pt x="1698" y="1645"/>
                  </a:cubicBezTo>
                  <a:lnTo>
                    <a:pt x="2829" y="960"/>
                  </a:lnTo>
                  <a:cubicBezTo>
                    <a:pt x="2948" y="901"/>
                    <a:pt x="2948" y="782"/>
                    <a:pt x="2829" y="722"/>
                  </a:cubicBezTo>
                  <a:lnTo>
                    <a:pt x="1668" y="67"/>
                  </a:lnTo>
                  <a:cubicBezTo>
                    <a:pt x="1608" y="23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1379300" y="2697275"/>
              <a:ext cx="73725" cy="42075"/>
            </a:xfrm>
            <a:custGeom>
              <a:avLst/>
              <a:gdLst/>
              <a:ahLst/>
              <a:cxnLst/>
              <a:rect l="l" t="t" r="r" b="b"/>
              <a:pathLst>
                <a:path w="2949" h="1683" extrusionOk="0">
                  <a:moveTo>
                    <a:pt x="1478" y="0"/>
                  </a:moveTo>
                  <a:cubicBezTo>
                    <a:pt x="1400" y="0"/>
                    <a:pt x="1326" y="22"/>
                    <a:pt x="1281" y="67"/>
                  </a:cubicBezTo>
                  <a:lnTo>
                    <a:pt x="120" y="722"/>
                  </a:lnTo>
                  <a:cubicBezTo>
                    <a:pt x="1" y="782"/>
                    <a:pt x="1" y="901"/>
                    <a:pt x="120" y="960"/>
                  </a:cubicBezTo>
                  <a:lnTo>
                    <a:pt x="1281" y="1615"/>
                  </a:lnTo>
                  <a:cubicBezTo>
                    <a:pt x="1341" y="1660"/>
                    <a:pt x="1415" y="1682"/>
                    <a:pt x="1490" y="1682"/>
                  </a:cubicBezTo>
                  <a:cubicBezTo>
                    <a:pt x="1564" y="1682"/>
                    <a:pt x="1638" y="1660"/>
                    <a:pt x="1698" y="1615"/>
                  </a:cubicBezTo>
                  <a:lnTo>
                    <a:pt x="2829" y="960"/>
                  </a:lnTo>
                  <a:cubicBezTo>
                    <a:pt x="2948" y="901"/>
                    <a:pt x="2948" y="782"/>
                    <a:pt x="2829" y="722"/>
                  </a:cubicBezTo>
                  <a:lnTo>
                    <a:pt x="1698" y="67"/>
                  </a:lnTo>
                  <a:cubicBezTo>
                    <a:pt x="1638" y="22"/>
                    <a:pt x="1557" y="0"/>
                    <a:pt x="1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1424725" y="2671225"/>
              <a:ext cx="73700" cy="42075"/>
            </a:xfrm>
            <a:custGeom>
              <a:avLst/>
              <a:gdLst/>
              <a:ahLst/>
              <a:cxnLst/>
              <a:rect l="l" t="t" r="r" b="b"/>
              <a:pathLst>
                <a:path w="2948" h="1683" extrusionOk="0">
                  <a:moveTo>
                    <a:pt x="1459" y="0"/>
                  </a:moveTo>
                  <a:cubicBezTo>
                    <a:pt x="1385" y="0"/>
                    <a:pt x="1310" y="22"/>
                    <a:pt x="1251" y="67"/>
                  </a:cubicBezTo>
                  <a:lnTo>
                    <a:pt x="89" y="722"/>
                  </a:lnTo>
                  <a:cubicBezTo>
                    <a:pt x="0" y="782"/>
                    <a:pt x="0" y="901"/>
                    <a:pt x="89" y="960"/>
                  </a:cubicBezTo>
                  <a:lnTo>
                    <a:pt x="1251" y="1615"/>
                  </a:lnTo>
                  <a:cubicBezTo>
                    <a:pt x="1310" y="1660"/>
                    <a:pt x="1385" y="1682"/>
                    <a:pt x="1459" y="1682"/>
                  </a:cubicBezTo>
                  <a:cubicBezTo>
                    <a:pt x="1533" y="1682"/>
                    <a:pt x="1608" y="1660"/>
                    <a:pt x="1667" y="1615"/>
                  </a:cubicBezTo>
                  <a:lnTo>
                    <a:pt x="2829" y="960"/>
                  </a:lnTo>
                  <a:cubicBezTo>
                    <a:pt x="2948" y="901"/>
                    <a:pt x="2948" y="782"/>
                    <a:pt x="2829" y="722"/>
                  </a:cubicBezTo>
                  <a:lnTo>
                    <a:pt x="1667" y="67"/>
                  </a:lnTo>
                  <a:cubicBezTo>
                    <a:pt x="1608" y="22"/>
                    <a:pt x="1533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1469375" y="2644975"/>
              <a:ext cx="73725" cy="42275"/>
            </a:xfrm>
            <a:custGeom>
              <a:avLst/>
              <a:gdLst/>
              <a:ahLst/>
              <a:cxnLst/>
              <a:rect l="l" t="t" r="r" b="b"/>
              <a:pathLst>
                <a:path w="2949" h="1691" extrusionOk="0">
                  <a:moveTo>
                    <a:pt x="1459" y="1"/>
                  </a:moveTo>
                  <a:cubicBezTo>
                    <a:pt x="1385" y="1"/>
                    <a:pt x="1311" y="15"/>
                    <a:pt x="1251" y="45"/>
                  </a:cubicBezTo>
                  <a:lnTo>
                    <a:pt x="120" y="730"/>
                  </a:lnTo>
                  <a:cubicBezTo>
                    <a:pt x="1" y="790"/>
                    <a:pt x="1" y="909"/>
                    <a:pt x="120" y="968"/>
                  </a:cubicBezTo>
                  <a:lnTo>
                    <a:pt x="1281" y="1623"/>
                  </a:lnTo>
                  <a:cubicBezTo>
                    <a:pt x="1325" y="1668"/>
                    <a:pt x="1400" y="1690"/>
                    <a:pt x="1478" y="1690"/>
                  </a:cubicBezTo>
                  <a:cubicBezTo>
                    <a:pt x="1556" y="1690"/>
                    <a:pt x="1638" y="1668"/>
                    <a:pt x="1698" y="1623"/>
                  </a:cubicBezTo>
                  <a:lnTo>
                    <a:pt x="2829" y="968"/>
                  </a:lnTo>
                  <a:cubicBezTo>
                    <a:pt x="2948" y="909"/>
                    <a:pt x="2948" y="790"/>
                    <a:pt x="2829" y="730"/>
                  </a:cubicBezTo>
                  <a:lnTo>
                    <a:pt x="1668" y="45"/>
                  </a:lnTo>
                  <a:cubicBezTo>
                    <a:pt x="1608" y="15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1514025" y="2618925"/>
              <a:ext cx="73725" cy="42275"/>
            </a:xfrm>
            <a:custGeom>
              <a:avLst/>
              <a:gdLst/>
              <a:ahLst/>
              <a:cxnLst/>
              <a:rect l="l" t="t" r="r" b="b"/>
              <a:pathLst>
                <a:path w="2949" h="1691" extrusionOk="0">
                  <a:moveTo>
                    <a:pt x="1479" y="0"/>
                  </a:moveTo>
                  <a:cubicBezTo>
                    <a:pt x="1400" y="0"/>
                    <a:pt x="1326" y="15"/>
                    <a:pt x="1281" y="45"/>
                  </a:cubicBezTo>
                  <a:lnTo>
                    <a:pt x="120" y="730"/>
                  </a:lnTo>
                  <a:cubicBezTo>
                    <a:pt x="1" y="789"/>
                    <a:pt x="1" y="909"/>
                    <a:pt x="120" y="968"/>
                  </a:cubicBezTo>
                  <a:lnTo>
                    <a:pt x="1281" y="1623"/>
                  </a:lnTo>
                  <a:cubicBezTo>
                    <a:pt x="1341" y="1668"/>
                    <a:pt x="1415" y="1690"/>
                    <a:pt x="1490" y="1690"/>
                  </a:cubicBezTo>
                  <a:cubicBezTo>
                    <a:pt x="1564" y="1690"/>
                    <a:pt x="1639" y="1668"/>
                    <a:pt x="1698" y="1623"/>
                  </a:cubicBezTo>
                  <a:lnTo>
                    <a:pt x="2830" y="968"/>
                  </a:lnTo>
                  <a:cubicBezTo>
                    <a:pt x="2949" y="909"/>
                    <a:pt x="2949" y="789"/>
                    <a:pt x="2830" y="730"/>
                  </a:cubicBezTo>
                  <a:lnTo>
                    <a:pt x="1698" y="45"/>
                  </a:lnTo>
                  <a:cubicBezTo>
                    <a:pt x="1639" y="15"/>
                    <a:pt x="1557" y="0"/>
                    <a:pt x="1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1559450" y="2592875"/>
              <a:ext cx="73700" cy="41700"/>
            </a:xfrm>
            <a:custGeom>
              <a:avLst/>
              <a:gdLst/>
              <a:ahLst/>
              <a:cxnLst/>
              <a:rect l="l" t="t" r="r" b="b"/>
              <a:pathLst>
                <a:path w="2948" h="1668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90" y="730"/>
                  </a:lnTo>
                  <a:cubicBezTo>
                    <a:pt x="0" y="789"/>
                    <a:pt x="0" y="908"/>
                    <a:pt x="90" y="968"/>
                  </a:cubicBezTo>
                  <a:lnTo>
                    <a:pt x="1251" y="1623"/>
                  </a:lnTo>
                  <a:cubicBezTo>
                    <a:pt x="1310" y="1653"/>
                    <a:pt x="1385" y="1668"/>
                    <a:pt x="1459" y="1668"/>
                  </a:cubicBezTo>
                  <a:cubicBezTo>
                    <a:pt x="1534" y="1668"/>
                    <a:pt x="1608" y="1653"/>
                    <a:pt x="1668" y="1623"/>
                  </a:cubicBezTo>
                  <a:lnTo>
                    <a:pt x="2829" y="968"/>
                  </a:lnTo>
                  <a:cubicBezTo>
                    <a:pt x="2948" y="908"/>
                    <a:pt x="2948" y="789"/>
                    <a:pt x="2829" y="730"/>
                  </a:cubicBez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1604100" y="2566825"/>
              <a:ext cx="73725" cy="41700"/>
            </a:xfrm>
            <a:custGeom>
              <a:avLst/>
              <a:gdLst/>
              <a:ahLst/>
              <a:cxnLst/>
              <a:rect l="l" t="t" r="r" b="b"/>
              <a:pathLst>
                <a:path w="2949" h="1668" extrusionOk="0">
                  <a:moveTo>
                    <a:pt x="1460" y="0"/>
                  </a:moveTo>
                  <a:cubicBezTo>
                    <a:pt x="1385" y="0"/>
                    <a:pt x="1311" y="15"/>
                    <a:pt x="1251" y="45"/>
                  </a:cubicBezTo>
                  <a:lnTo>
                    <a:pt x="120" y="730"/>
                  </a:lnTo>
                  <a:cubicBezTo>
                    <a:pt x="1" y="789"/>
                    <a:pt x="1" y="908"/>
                    <a:pt x="120" y="968"/>
                  </a:cubicBezTo>
                  <a:lnTo>
                    <a:pt x="1251" y="1623"/>
                  </a:lnTo>
                  <a:cubicBezTo>
                    <a:pt x="1311" y="1653"/>
                    <a:pt x="1393" y="1668"/>
                    <a:pt x="1474" y="1668"/>
                  </a:cubicBezTo>
                  <a:cubicBezTo>
                    <a:pt x="1556" y="1668"/>
                    <a:pt x="1638" y="1653"/>
                    <a:pt x="1698" y="1623"/>
                  </a:cubicBezTo>
                  <a:lnTo>
                    <a:pt x="2829" y="968"/>
                  </a:lnTo>
                  <a:cubicBezTo>
                    <a:pt x="2948" y="908"/>
                    <a:pt x="2948" y="789"/>
                    <a:pt x="2829" y="730"/>
                  </a:cubicBezTo>
                  <a:lnTo>
                    <a:pt x="1668" y="45"/>
                  </a:lnTo>
                  <a:cubicBezTo>
                    <a:pt x="1608" y="15"/>
                    <a:pt x="1534" y="0"/>
                    <a:pt x="1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1648775" y="2540775"/>
              <a:ext cx="73700" cy="41700"/>
            </a:xfrm>
            <a:custGeom>
              <a:avLst/>
              <a:gdLst/>
              <a:ahLst/>
              <a:cxnLst/>
              <a:rect l="l" t="t" r="r" b="b"/>
              <a:pathLst>
                <a:path w="2948" h="1668" extrusionOk="0">
                  <a:moveTo>
                    <a:pt x="1478" y="0"/>
                  </a:moveTo>
                  <a:cubicBezTo>
                    <a:pt x="1399" y="0"/>
                    <a:pt x="1325" y="15"/>
                    <a:pt x="1280" y="45"/>
                  </a:cubicBezTo>
                  <a:lnTo>
                    <a:pt x="119" y="730"/>
                  </a:lnTo>
                  <a:cubicBezTo>
                    <a:pt x="0" y="789"/>
                    <a:pt x="0" y="908"/>
                    <a:pt x="119" y="968"/>
                  </a:cubicBezTo>
                  <a:lnTo>
                    <a:pt x="1280" y="1623"/>
                  </a:lnTo>
                  <a:cubicBezTo>
                    <a:pt x="1340" y="1653"/>
                    <a:pt x="1414" y="1667"/>
                    <a:pt x="1489" y="1667"/>
                  </a:cubicBezTo>
                  <a:cubicBezTo>
                    <a:pt x="1563" y="1667"/>
                    <a:pt x="1638" y="1653"/>
                    <a:pt x="1697" y="1623"/>
                  </a:cubicBezTo>
                  <a:lnTo>
                    <a:pt x="2829" y="968"/>
                  </a:lnTo>
                  <a:cubicBezTo>
                    <a:pt x="2948" y="908"/>
                    <a:pt x="2948" y="789"/>
                    <a:pt x="2829" y="730"/>
                  </a:cubicBezTo>
                  <a:lnTo>
                    <a:pt x="1697" y="45"/>
                  </a:lnTo>
                  <a:cubicBezTo>
                    <a:pt x="1638" y="15"/>
                    <a:pt x="1556" y="0"/>
                    <a:pt x="1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1693425" y="2514725"/>
              <a:ext cx="74450" cy="41700"/>
            </a:xfrm>
            <a:custGeom>
              <a:avLst/>
              <a:gdLst/>
              <a:ahLst/>
              <a:cxnLst/>
              <a:rect l="l" t="t" r="r" b="b"/>
              <a:pathLst>
                <a:path w="2978" h="1668" extrusionOk="0">
                  <a:moveTo>
                    <a:pt x="1489" y="0"/>
                  </a:moveTo>
                  <a:cubicBezTo>
                    <a:pt x="1415" y="0"/>
                    <a:pt x="1340" y="15"/>
                    <a:pt x="1281" y="45"/>
                  </a:cubicBezTo>
                  <a:lnTo>
                    <a:pt x="120" y="730"/>
                  </a:lnTo>
                  <a:cubicBezTo>
                    <a:pt x="1" y="789"/>
                    <a:pt x="30" y="878"/>
                    <a:pt x="120" y="968"/>
                  </a:cubicBezTo>
                  <a:lnTo>
                    <a:pt x="1281" y="1623"/>
                  </a:lnTo>
                  <a:cubicBezTo>
                    <a:pt x="1340" y="1653"/>
                    <a:pt x="1415" y="1667"/>
                    <a:pt x="1489" y="1667"/>
                  </a:cubicBezTo>
                  <a:cubicBezTo>
                    <a:pt x="1564" y="1667"/>
                    <a:pt x="1638" y="1653"/>
                    <a:pt x="1698" y="1623"/>
                  </a:cubicBezTo>
                  <a:lnTo>
                    <a:pt x="2859" y="968"/>
                  </a:lnTo>
                  <a:cubicBezTo>
                    <a:pt x="2978" y="878"/>
                    <a:pt x="2948" y="789"/>
                    <a:pt x="2859" y="730"/>
                  </a:cubicBezTo>
                  <a:lnTo>
                    <a:pt x="1698" y="45"/>
                  </a:lnTo>
                  <a:cubicBezTo>
                    <a:pt x="1638" y="15"/>
                    <a:pt x="1564" y="0"/>
                    <a:pt x="1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1738825" y="2488650"/>
              <a:ext cx="73725" cy="41725"/>
            </a:xfrm>
            <a:custGeom>
              <a:avLst/>
              <a:gdLst/>
              <a:ahLst/>
              <a:cxnLst/>
              <a:rect l="l" t="t" r="r" b="b"/>
              <a:pathLst>
                <a:path w="2949" h="1669" extrusionOk="0">
                  <a:moveTo>
                    <a:pt x="1460" y="1"/>
                  </a:moveTo>
                  <a:cubicBezTo>
                    <a:pt x="1385" y="1"/>
                    <a:pt x="1311" y="16"/>
                    <a:pt x="1251" y="46"/>
                  </a:cubicBezTo>
                  <a:lnTo>
                    <a:pt x="120" y="730"/>
                  </a:lnTo>
                  <a:cubicBezTo>
                    <a:pt x="1" y="790"/>
                    <a:pt x="1" y="879"/>
                    <a:pt x="120" y="969"/>
                  </a:cubicBezTo>
                  <a:lnTo>
                    <a:pt x="1251" y="1624"/>
                  </a:lnTo>
                  <a:cubicBezTo>
                    <a:pt x="1311" y="1653"/>
                    <a:pt x="1393" y="1668"/>
                    <a:pt x="1471" y="1668"/>
                  </a:cubicBezTo>
                  <a:cubicBezTo>
                    <a:pt x="1549" y="1668"/>
                    <a:pt x="1623" y="1653"/>
                    <a:pt x="1668" y="1624"/>
                  </a:cubicBezTo>
                  <a:lnTo>
                    <a:pt x="2829" y="969"/>
                  </a:lnTo>
                  <a:cubicBezTo>
                    <a:pt x="2948" y="879"/>
                    <a:pt x="2948" y="790"/>
                    <a:pt x="2829" y="730"/>
                  </a:cubicBezTo>
                  <a:lnTo>
                    <a:pt x="1668" y="46"/>
                  </a:lnTo>
                  <a:cubicBezTo>
                    <a:pt x="1609" y="16"/>
                    <a:pt x="1534" y="1"/>
                    <a:pt x="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1668125" y="2477500"/>
              <a:ext cx="73700" cy="41700"/>
            </a:xfrm>
            <a:custGeom>
              <a:avLst/>
              <a:gdLst/>
              <a:ahLst/>
              <a:cxnLst/>
              <a:rect l="l" t="t" r="r" b="b"/>
              <a:pathLst>
                <a:path w="2948" h="1668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119" y="700"/>
                  </a:lnTo>
                  <a:cubicBezTo>
                    <a:pt x="0" y="789"/>
                    <a:pt x="0" y="879"/>
                    <a:pt x="119" y="938"/>
                  </a:cubicBezTo>
                  <a:lnTo>
                    <a:pt x="1280" y="1623"/>
                  </a:lnTo>
                  <a:cubicBezTo>
                    <a:pt x="1340" y="1653"/>
                    <a:pt x="1414" y="1668"/>
                    <a:pt x="1489" y="1668"/>
                  </a:cubicBezTo>
                  <a:cubicBezTo>
                    <a:pt x="1563" y="1668"/>
                    <a:pt x="1638" y="1653"/>
                    <a:pt x="1697" y="1623"/>
                  </a:cubicBezTo>
                  <a:lnTo>
                    <a:pt x="2829" y="938"/>
                  </a:lnTo>
                  <a:cubicBezTo>
                    <a:pt x="2948" y="879"/>
                    <a:pt x="2948" y="789"/>
                    <a:pt x="2829" y="700"/>
                  </a:cubicBez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1712775" y="2451450"/>
              <a:ext cx="73725" cy="41700"/>
            </a:xfrm>
            <a:custGeom>
              <a:avLst/>
              <a:gdLst/>
              <a:ahLst/>
              <a:cxnLst/>
              <a:rect l="l" t="t" r="r" b="b"/>
              <a:pathLst>
                <a:path w="2949" h="1668" extrusionOk="0">
                  <a:moveTo>
                    <a:pt x="1489" y="0"/>
                  </a:moveTo>
                  <a:cubicBezTo>
                    <a:pt x="1415" y="0"/>
                    <a:pt x="1340" y="15"/>
                    <a:pt x="1281" y="45"/>
                  </a:cubicBezTo>
                  <a:lnTo>
                    <a:pt x="120" y="700"/>
                  </a:lnTo>
                  <a:cubicBezTo>
                    <a:pt x="1" y="759"/>
                    <a:pt x="1" y="879"/>
                    <a:pt x="120" y="938"/>
                  </a:cubicBezTo>
                  <a:lnTo>
                    <a:pt x="1281" y="1623"/>
                  </a:lnTo>
                  <a:cubicBezTo>
                    <a:pt x="1340" y="1653"/>
                    <a:pt x="1415" y="1668"/>
                    <a:pt x="1489" y="1668"/>
                  </a:cubicBezTo>
                  <a:cubicBezTo>
                    <a:pt x="1564" y="1668"/>
                    <a:pt x="1638" y="1653"/>
                    <a:pt x="1698" y="1623"/>
                  </a:cubicBezTo>
                  <a:lnTo>
                    <a:pt x="2859" y="938"/>
                  </a:lnTo>
                  <a:cubicBezTo>
                    <a:pt x="2948" y="879"/>
                    <a:pt x="2948" y="759"/>
                    <a:pt x="2829" y="700"/>
                  </a:cubicBezTo>
                  <a:lnTo>
                    <a:pt x="1698" y="45"/>
                  </a:lnTo>
                  <a:cubicBezTo>
                    <a:pt x="1638" y="15"/>
                    <a:pt x="1564" y="0"/>
                    <a:pt x="1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1356225" y="2869200"/>
              <a:ext cx="73725" cy="42275"/>
            </a:xfrm>
            <a:custGeom>
              <a:avLst/>
              <a:gdLst/>
              <a:ahLst/>
              <a:cxnLst/>
              <a:rect l="l" t="t" r="r" b="b"/>
              <a:pathLst>
                <a:path w="2949" h="1691" extrusionOk="0">
                  <a:moveTo>
                    <a:pt x="1460" y="1"/>
                  </a:moveTo>
                  <a:cubicBezTo>
                    <a:pt x="1385" y="1"/>
                    <a:pt x="1311" y="23"/>
                    <a:pt x="1251" y="68"/>
                  </a:cubicBezTo>
                  <a:lnTo>
                    <a:pt x="120" y="723"/>
                  </a:lnTo>
                  <a:cubicBezTo>
                    <a:pt x="1" y="783"/>
                    <a:pt x="1" y="902"/>
                    <a:pt x="120" y="961"/>
                  </a:cubicBezTo>
                  <a:lnTo>
                    <a:pt x="1281" y="1646"/>
                  </a:lnTo>
                  <a:cubicBezTo>
                    <a:pt x="1326" y="1676"/>
                    <a:pt x="1400" y="1691"/>
                    <a:pt x="1478" y="1691"/>
                  </a:cubicBezTo>
                  <a:cubicBezTo>
                    <a:pt x="1557" y="1691"/>
                    <a:pt x="1638" y="1676"/>
                    <a:pt x="1698" y="1646"/>
                  </a:cubicBezTo>
                  <a:lnTo>
                    <a:pt x="2829" y="961"/>
                  </a:lnTo>
                  <a:cubicBezTo>
                    <a:pt x="2949" y="902"/>
                    <a:pt x="2949" y="783"/>
                    <a:pt x="2829" y="723"/>
                  </a:cubicBezTo>
                  <a:lnTo>
                    <a:pt x="1668" y="68"/>
                  </a:lnTo>
                  <a:cubicBezTo>
                    <a:pt x="1609" y="23"/>
                    <a:pt x="1534" y="1"/>
                    <a:pt x="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1400900" y="2843150"/>
              <a:ext cx="73700" cy="42100"/>
            </a:xfrm>
            <a:custGeom>
              <a:avLst/>
              <a:gdLst/>
              <a:ahLst/>
              <a:cxnLst/>
              <a:rect l="l" t="t" r="r" b="b"/>
              <a:pathLst>
                <a:path w="2948" h="1684" extrusionOk="0">
                  <a:moveTo>
                    <a:pt x="1478" y="1"/>
                  </a:moveTo>
                  <a:cubicBezTo>
                    <a:pt x="1400" y="1"/>
                    <a:pt x="1325" y="23"/>
                    <a:pt x="1281" y="68"/>
                  </a:cubicBezTo>
                  <a:lnTo>
                    <a:pt x="119" y="723"/>
                  </a:lnTo>
                  <a:cubicBezTo>
                    <a:pt x="0" y="782"/>
                    <a:pt x="0" y="902"/>
                    <a:pt x="119" y="961"/>
                  </a:cubicBezTo>
                  <a:lnTo>
                    <a:pt x="1281" y="1616"/>
                  </a:lnTo>
                  <a:cubicBezTo>
                    <a:pt x="1340" y="1661"/>
                    <a:pt x="1415" y="1683"/>
                    <a:pt x="1489" y="1683"/>
                  </a:cubicBezTo>
                  <a:cubicBezTo>
                    <a:pt x="1563" y="1683"/>
                    <a:pt x="1638" y="1661"/>
                    <a:pt x="1697" y="1616"/>
                  </a:cubicBezTo>
                  <a:lnTo>
                    <a:pt x="2829" y="961"/>
                  </a:lnTo>
                  <a:cubicBezTo>
                    <a:pt x="2948" y="902"/>
                    <a:pt x="2948" y="782"/>
                    <a:pt x="2829" y="723"/>
                  </a:cubicBezTo>
                  <a:lnTo>
                    <a:pt x="1697" y="68"/>
                  </a:lnTo>
                  <a:cubicBezTo>
                    <a:pt x="1638" y="23"/>
                    <a:pt x="1556" y="1"/>
                    <a:pt x="1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1446300" y="2817100"/>
              <a:ext cx="73725" cy="42075"/>
            </a:xfrm>
            <a:custGeom>
              <a:avLst/>
              <a:gdLst/>
              <a:ahLst/>
              <a:cxnLst/>
              <a:rect l="l" t="t" r="r" b="b"/>
              <a:pathLst>
                <a:path w="2949" h="1683" extrusionOk="0">
                  <a:moveTo>
                    <a:pt x="1459" y="1"/>
                  </a:moveTo>
                  <a:cubicBezTo>
                    <a:pt x="1385" y="1"/>
                    <a:pt x="1311" y="23"/>
                    <a:pt x="1251" y="68"/>
                  </a:cubicBezTo>
                  <a:lnTo>
                    <a:pt x="90" y="723"/>
                  </a:lnTo>
                  <a:cubicBezTo>
                    <a:pt x="1" y="782"/>
                    <a:pt x="1" y="901"/>
                    <a:pt x="90" y="961"/>
                  </a:cubicBezTo>
                  <a:lnTo>
                    <a:pt x="1251" y="1616"/>
                  </a:lnTo>
                  <a:cubicBezTo>
                    <a:pt x="1311" y="1661"/>
                    <a:pt x="1385" y="1683"/>
                    <a:pt x="1459" y="1683"/>
                  </a:cubicBezTo>
                  <a:cubicBezTo>
                    <a:pt x="1534" y="1683"/>
                    <a:pt x="1608" y="1661"/>
                    <a:pt x="1668" y="1616"/>
                  </a:cubicBezTo>
                  <a:lnTo>
                    <a:pt x="2829" y="961"/>
                  </a:lnTo>
                  <a:cubicBezTo>
                    <a:pt x="2948" y="901"/>
                    <a:pt x="2948" y="782"/>
                    <a:pt x="2829" y="723"/>
                  </a:cubicBezTo>
                  <a:lnTo>
                    <a:pt x="1668" y="68"/>
                  </a:lnTo>
                  <a:cubicBezTo>
                    <a:pt x="1608" y="23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1490950" y="2791050"/>
              <a:ext cx="73725" cy="42075"/>
            </a:xfrm>
            <a:custGeom>
              <a:avLst/>
              <a:gdLst/>
              <a:ahLst/>
              <a:cxnLst/>
              <a:rect l="l" t="t" r="r" b="b"/>
              <a:pathLst>
                <a:path w="2949" h="1683" extrusionOk="0">
                  <a:moveTo>
                    <a:pt x="1460" y="1"/>
                  </a:moveTo>
                  <a:cubicBezTo>
                    <a:pt x="1385" y="1"/>
                    <a:pt x="1311" y="23"/>
                    <a:pt x="1251" y="68"/>
                  </a:cubicBezTo>
                  <a:lnTo>
                    <a:pt x="120" y="723"/>
                  </a:lnTo>
                  <a:cubicBezTo>
                    <a:pt x="1" y="782"/>
                    <a:pt x="1" y="901"/>
                    <a:pt x="120" y="961"/>
                  </a:cubicBezTo>
                  <a:lnTo>
                    <a:pt x="1281" y="1616"/>
                  </a:lnTo>
                  <a:cubicBezTo>
                    <a:pt x="1326" y="1661"/>
                    <a:pt x="1400" y="1683"/>
                    <a:pt x="1479" y="1683"/>
                  </a:cubicBezTo>
                  <a:cubicBezTo>
                    <a:pt x="1557" y="1683"/>
                    <a:pt x="1639" y="1661"/>
                    <a:pt x="1698" y="1616"/>
                  </a:cubicBezTo>
                  <a:lnTo>
                    <a:pt x="2830" y="961"/>
                  </a:lnTo>
                  <a:cubicBezTo>
                    <a:pt x="2949" y="901"/>
                    <a:pt x="2949" y="782"/>
                    <a:pt x="2830" y="723"/>
                  </a:cubicBezTo>
                  <a:lnTo>
                    <a:pt x="1668" y="68"/>
                  </a:lnTo>
                  <a:cubicBezTo>
                    <a:pt x="1609" y="23"/>
                    <a:pt x="1534" y="1"/>
                    <a:pt x="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1289975" y="2749375"/>
              <a:ext cx="73725" cy="42250"/>
            </a:xfrm>
            <a:custGeom>
              <a:avLst/>
              <a:gdLst/>
              <a:ahLst/>
              <a:cxnLst/>
              <a:rect l="l" t="t" r="r" b="b"/>
              <a:pathLst>
                <a:path w="2949" h="1690" extrusionOk="0">
                  <a:moveTo>
                    <a:pt x="1460" y="0"/>
                  </a:moveTo>
                  <a:cubicBezTo>
                    <a:pt x="1385" y="0"/>
                    <a:pt x="1311" y="23"/>
                    <a:pt x="1251" y="67"/>
                  </a:cubicBezTo>
                  <a:lnTo>
                    <a:pt x="90" y="722"/>
                  </a:lnTo>
                  <a:cubicBezTo>
                    <a:pt x="1" y="782"/>
                    <a:pt x="1" y="901"/>
                    <a:pt x="90" y="961"/>
                  </a:cubicBezTo>
                  <a:lnTo>
                    <a:pt x="1251" y="1645"/>
                  </a:lnTo>
                  <a:cubicBezTo>
                    <a:pt x="1311" y="1675"/>
                    <a:pt x="1385" y="1690"/>
                    <a:pt x="1460" y="1690"/>
                  </a:cubicBezTo>
                  <a:cubicBezTo>
                    <a:pt x="1534" y="1690"/>
                    <a:pt x="1609" y="1675"/>
                    <a:pt x="1668" y="1645"/>
                  </a:cubicBezTo>
                  <a:lnTo>
                    <a:pt x="2830" y="961"/>
                  </a:lnTo>
                  <a:cubicBezTo>
                    <a:pt x="2949" y="901"/>
                    <a:pt x="2949" y="782"/>
                    <a:pt x="2830" y="722"/>
                  </a:cubicBezTo>
                  <a:lnTo>
                    <a:pt x="1668" y="67"/>
                  </a:lnTo>
                  <a:cubicBezTo>
                    <a:pt x="1609" y="23"/>
                    <a:pt x="1534" y="0"/>
                    <a:pt x="1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1758175" y="2420925"/>
              <a:ext cx="80425" cy="46175"/>
            </a:xfrm>
            <a:custGeom>
              <a:avLst/>
              <a:gdLst/>
              <a:ahLst/>
              <a:cxnLst/>
              <a:rect l="l" t="t" r="r" b="b"/>
              <a:pathLst>
                <a:path w="3217" h="1847" extrusionOk="0">
                  <a:moveTo>
                    <a:pt x="1728" y="1"/>
                  </a:moveTo>
                  <a:cubicBezTo>
                    <a:pt x="1653" y="1"/>
                    <a:pt x="1579" y="15"/>
                    <a:pt x="1519" y="45"/>
                  </a:cubicBezTo>
                  <a:lnTo>
                    <a:pt x="120" y="879"/>
                  </a:lnTo>
                  <a:cubicBezTo>
                    <a:pt x="1" y="938"/>
                    <a:pt x="1" y="1057"/>
                    <a:pt x="120" y="1117"/>
                  </a:cubicBezTo>
                  <a:lnTo>
                    <a:pt x="1251" y="1802"/>
                  </a:lnTo>
                  <a:cubicBezTo>
                    <a:pt x="1311" y="1832"/>
                    <a:pt x="1385" y="1846"/>
                    <a:pt x="1460" y="1846"/>
                  </a:cubicBezTo>
                  <a:cubicBezTo>
                    <a:pt x="1534" y="1846"/>
                    <a:pt x="1609" y="1832"/>
                    <a:pt x="1668" y="1802"/>
                  </a:cubicBezTo>
                  <a:lnTo>
                    <a:pt x="3097" y="968"/>
                  </a:lnTo>
                  <a:cubicBezTo>
                    <a:pt x="3216" y="909"/>
                    <a:pt x="3216" y="790"/>
                    <a:pt x="3097" y="730"/>
                  </a:cubicBezTo>
                  <a:lnTo>
                    <a:pt x="1936" y="45"/>
                  </a:lnTo>
                  <a:cubicBezTo>
                    <a:pt x="1877" y="15"/>
                    <a:pt x="1802" y="1"/>
                    <a:pt x="1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1535625" y="2631025"/>
              <a:ext cx="304450" cy="176050"/>
            </a:xfrm>
            <a:custGeom>
              <a:avLst/>
              <a:gdLst/>
              <a:ahLst/>
              <a:cxnLst/>
              <a:rect l="l" t="t" r="r" b="b"/>
              <a:pathLst>
                <a:path w="12178" h="7042" extrusionOk="0">
                  <a:moveTo>
                    <a:pt x="10689" y="0"/>
                  </a:moveTo>
                  <a:cubicBezTo>
                    <a:pt x="10615" y="0"/>
                    <a:pt x="10540" y="23"/>
                    <a:pt x="10481" y="67"/>
                  </a:cubicBezTo>
                  <a:lnTo>
                    <a:pt x="120" y="6082"/>
                  </a:lnTo>
                  <a:cubicBezTo>
                    <a:pt x="0" y="6141"/>
                    <a:pt x="0" y="6260"/>
                    <a:pt x="120" y="6320"/>
                  </a:cubicBezTo>
                  <a:lnTo>
                    <a:pt x="1281" y="6975"/>
                  </a:lnTo>
                  <a:cubicBezTo>
                    <a:pt x="1340" y="7019"/>
                    <a:pt x="1415" y="7042"/>
                    <a:pt x="1489" y="7042"/>
                  </a:cubicBezTo>
                  <a:cubicBezTo>
                    <a:pt x="1564" y="7042"/>
                    <a:pt x="1638" y="7019"/>
                    <a:pt x="1698" y="6975"/>
                  </a:cubicBezTo>
                  <a:lnTo>
                    <a:pt x="12059" y="960"/>
                  </a:lnTo>
                  <a:cubicBezTo>
                    <a:pt x="12178" y="901"/>
                    <a:pt x="12178" y="782"/>
                    <a:pt x="12059" y="722"/>
                  </a:cubicBezTo>
                  <a:lnTo>
                    <a:pt x="10898" y="67"/>
                  </a:lnTo>
                  <a:cubicBezTo>
                    <a:pt x="10838" y="23"/>
                    <a:pt x="10764" y="0"/>
                    <a:pt x="10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1202150" y="2720150"/>
              <a:ext cx="52125" cy="29800"/>
            </a:xfrm>
            <a:custGeom>
              <a:avLst/>
              <a:gdLst/>
              <a:ahLst/>
              <a:cxnLst/>
              <a:rect l="l" t="t" r="r" b="b"/>
              <a:pathLst>
                <a:path w="2085" h="1192" extrusionOk="0">
                  <a:moveTo>
                    <a:pt x="1460" y="1"/>
                  </a:moveTo>
                  <a:cubicBezTo>
                    <a:pt x="1385" y="1"/>
                    <a:pt x="1311" y="16"/>
                    <a:pt x="1251" y="45"/>
                  </a:cubicBezTo>
                  <a:lnTo>
                    <a:pt x="120" y="730"/>
                  </a:lnTo>
                  <a:cubicBezTo>
                    <a:pt x="1" y="790"/>
                    <a:pt x="1" y="909"/>
                    <a:pt x="120" y="968"/>
                  </a:cubicBezTo>
                  <a:lnTo>
                    <a:pt x="417" y="1147"/>
                  </a:lnTo>
                  <a:cubicBezTo>
                    <a:pt x="477" y="1177"/>
                    <a:pt x="551" y="1192"/>
                    <a:pt x="626" y="1192"/>
                  </a:cubicBezTo>
                  <a:cubicBezTo>
                    <a:pt x="700" y="1192"/>
                    <a:pt x="775" y="1177"/>
                    <a:pt x="834" y="1147"/>
                  </a:cubicBezTo>
                  <a:lnTo>
                    <a:pt x="1996" y="462"/>
                  </a:lnTo>
                  <a:cubicBezTo>
                    <a:pt x="2085" y="403"/>
                    <a:pt x="2085" y="313"/>
                    <a:pt x="1966" y="224"/>
                  </a:cubicBezTo>
                  <a:lnTo>
                    <a:pt x="1668" y="45"/>
                  </a:lnTo>
                  <a:cubicBezTo>
                    <a:pt x="1608" y="16"/>
                    <a:pt x="1534" y="1"/>
                    <a:pt x="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1246825" y="2694100"/>
              <a:ext cx="52875" cy="29800"/>
            </a:xfrm>
            <a:custGeom>
              <a:avLst/>
              <a:gdLst/>
              <a:ahLst/>
              <a:cxnLst/>
              <a:rect l="l" t="t" r="r" b="b"/>
              <a:pathLst>
                <a:path w="2115" h="1192" extrusionOk="0">
                  <a:moveTo>
                    <a:pt x="1459" y="1"/>
                  </a:moveTo>
                  <a:cubicBezTo>
                    <a:pt x="1385" y="1"/>
                    <a:pt x="1310" y="15"/>
                    <a:pt x="1251" y="45"/>
                  </a:cubicBezTo>
                  <a:lnTo>
                    <a:pt x="119" y="730"/>
                  </a:lnTo>
                  <a:cubicBezTo>
                    <a:pt x="0" y="790"/>
                    <a:pt x="0" y="909"/>
                    <a:pt x="119" y="968"/>
                  </a:cubicBezTo>
                  <a:lnTo>
                    <a:pt x="417" y="1147"/>
                  </a:lnTo>
                  <a:cubicBezTo>
                    <a:pt x="476" y="1177"/>
                    <a:pt x="558" y="1192"/>
                    <a:pt x="637" y="1192"/>
                  </a:cubicBezTo>
                  <a:cubicBezTo>
                    <a:pt x="715" y="1192"/>
                    <a:pt x="789" y="1177"/>
                    <a:pt x="834" y="1147"/>
                  </a:cubicBezTo>
                  <a:lnTo>
                    <a:pt x="1995" y="462"/>
                  </a:lnTo>
                  <a:cubicBezTo>
                    <a:pt x="2114" y="403"/>
                    <a:pt x="2114" y="313"/>
                    <a:pt x="1995" y="224"/>
                  </a:cubicBezTo>
                  <a:lnTo>
                    <a:pt x="1667" y="45"/>
                  </a:lnTo>
                  <a:cubicBezTo>
                    <a:pt x="1608" y="15"/>
                    <a:pt x="1533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1291475" y="2668050"/>
              <a:ext cx="52875" cy="29800"/>
            </a:xfrm>
            <a:custGeom>
              <a:avLst/>
              <a:gdLst/>
              <a:ahLst/>
              <a:cxnLst/>
              <a:rect l="l" t="t" r="r" b="b"/>
              <a:pathLst>
                <a:path w="2115" h="1192" extrusionOk="0">
                  <a:moveTo>
                    <a:pt x="1489" y="0"/>
                  </a:moveTo>
                  <a:cubicBezTo>
                    <a:pt x="1415" y="0"/>
                    <a:pt x="1340" y="15"/>
                    <a:pt x="1281" y="45"/>
                  </a:cubicBezTo>
                  <a:lnTo>
                    <a:pt x="120" y="730"/>
                  </a:lnTo>
                  <a:cubicBezTo>
                    <a:pt x="1" y="790"/>
                    <a:pt x="1" y="879"/>
                    <a:pt x="120" y="968"/>
                  </a:cubicBezTo>
                  <a:lnTo>
                    <a:pt x="447" y="1147"/>
                  </a:lnTo>
                  <a:cubicBezTo>
                    <a:pt x="507" y="1177"/>
                    <a:pt x="581" y="1191"/>
                    <a:pt x="656" y="1191"/>
                  </a:cubicBezTo>
                  <a:cubicBezTo>
                    <a:pt x="730" y="1191"/>
                    <a:pt x="804" y="1177"/>
                    <a:pt x="864" y="1147"/>
                  </a:cubicBezTo>
                  <a:lnTo>
                    <a:pt x="1995" y="462"/>
                  </a:lnTo>
                  <a:cubicBezTo>
                    <a:pt x="2114" y="402"/>
                    <a:pt x="2114" y="283"/>
                    <a:pt x="1995" y="224"/>
                  </a:cubicBezTo>
                  <a:lnTo>
                    <a:pt x="1698" y="45"/>
                  </a:lnTo>
                  <a:cubicBezTo>
                    <a:pt x="1638" y="15"/>
                    <a:pt x="1564" y="0"/>
                    <a:pt x="1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1336875" y="2642000"/>
              <a:ext cx="52125" cy="29800"/>
            </a:xfrm>
            <a:custGeom>
              <a:avLst/>
              <a:gdLst/>
              <a:ahLst/>
              <a:cxnLst/>
              <a:rect l="l" t="t" r="r" b="b"/>
              <a:pathLst>
                <a:path w="2085" h="1192" extrusionOk="0">
                  <a:moveTo>
                    <a:pt x="1460" y="0"/>
                  </a:moveTo>
                  <a:cubicBezTo>
                    <a:pt x="1385" y="0"/>
                    <a:pt x="1311" y="15"/>
                    <a:pt x="1251" y="45"/>
                  </a:cubicBezTo>
                  <a:lnTo>
                    <a:pt x="90" y="730"/>
                  </a:lnTo>
                  <a:cubicBezTo>
                    <a:pt x="1" y="789"/>
                    <a:pt x="1" y="879"/>
                    <a:pt x="120" y="968"/>
                  </a:cubicBezTo>
                  <a:lnTo>
                    <a:pt x="418" y="1147"/>
                  </a:lnTo>
                  <a:cubicBezTo>
                    <a:pt x="477" y="1176"/>
                    <a:pt x="552" y="1191"/>
                    <a:pt x="626" y="1191"/>
                  </a:cubicBezTo>
                  <a:cubicBezTo>
                    <a:pt x="700" y="1191"/>
                    <a:pt x="775" y="1176"/>
                    <a:pt x="834" y="1147"/>
                  </a:cubicBezTo>
                  <a:lnTo>
                    <a:pt x="1996" y="462"/>
                  </a:lnTo>
                  <a:cubicBezTo>
                    <a:pt x="2085" y="402"/>
                    <a:pt x="2085" y="283"/>
                    <a:pt x="1966" y="224"/>
                  </a:cubicBezTo>
                  <a:lnTo>
                    <a:pt x="1668" y="45"/>
                  </a:lnTo>
                  <a:cubicBezTo>
                    <a:pt x="1609" y="15"/>
                    <a:pt x="1534" y="0"/>
                    <a:pt x="1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1381550" y="2615950"/>
              <a:ext cx="52875" cy="29800"/>
            </a:xfrm>
            <a:custGeom>
              <a:avLst/>
              <a:gdLst/>
              <a:ahLst/>
              <a:cxnLst/>
              <a:rect l="l" t="t" r="r" b="b"/>
              <a:pathLst>
                <a:path w="2115" h="1192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119" y="700"/>
                  </a:lnTo>
                  <a:cubicBezTo>
                    <a:pt x="0" y="789"/>
                    <a:pt x="0" y="879"/>
                    <a:pt x="119" y="968"/>
                  </a:cubicBezTo>
                  <a:lnTo>
                    <a:pt x="417" y="1147"/>
                  </a:lnTo>
                  <a:cubicBezTo>
                    <a:pt x="477" y="1176"/>
                    <a:pt x="558" y="1191"/>
                    <a:pt x="637" y="1191"/>
                  </a:cubicBezTo>
                  <a:cubicBezTo>
                    <a:pt x="715" y="1191"/>
                    <a:pt x="789" y="1176"/>
                    <a:pt x="834" y="1147"/>
                  </a:cubicBezTo>
                  <a:lnTo>
                    <a:pt x="1995" y="462"/>
                  </a:lnTo>
                  <a:cubicBezTo>
                    <a:pt x="2114" y="402"/>
                    <a:pt x="2114" y="283"/>
                    <a:pt x="1995" y="224"/>
                  </a:cubicBez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1426200" y="2589900"/>
              <a:ext cx="52875" cy="29800"/>
            </a:xfrm>
            <a:custGeom>
              <a:avLst/>
              <a:gdLst/>
              <a:ahLst/>
              <a:cxnLst/>
              <a:rect l="l" t="t" r="r" b="b"/>
              <a:pathLst>
                <a:path w="2115" h="1192" extrusionOk="0">
                  <a:moveTo>
                    <a:pt x="1478" y="0"/>
                  </a:moveTo>
                  <a:cubicBezTo>
                    <a:pt x="1400" y="0"/>
                    <a:pt x="1326" y="15"/>
                    <a:pt x="1281" y="45"/>
                  </a:cubicBezTo>
                  <a:lnTo>
                    <a:pt x="120" y="700"/>
                  </a:lnTo>
                  <a:cubicBezTo>
                    <a:pt x="1" y="789"/>
                    <a:pt x="1" y="879"/>
                    <a:pt x="120" y="968"/>
                  </a:cubicBezTo>
                  <a:lnTo>
                    <a:pt x="447" y="1147"/>
                  </a:lnTo>
                  <a:cubicBezTo>
                    <a:pt x="507" y="1176"/>
                    <a:pt x="581" y="1191"/>
                    <a:pt x="656" y="1191"/>
                  </a:cubicBezTo>
                  <a:cubicBezTo>
                    <a:pt x="730" y="1191"/>
                    <a:pt x="805" y="1176"/>
                    <a:pt x="864" y="1147"/>
                  </a:cubicBezTo>
                  <a:lnTo>
                    <a:pt x="1995" y="462"/>
                  </a:lnTo>
                  <a:cubicBezTo>
                    <a:pt x="2115" y="402"/>
                    <a:pt x="2115" y="283"/>
                    <a:pt x="1995" y="224"/>
                  </a:cubicBezTo>
                  <a:lnTo>
                    <a:pt x="1698" y="45"/>
                  </a:lnTo>
                  <a:cubicBezTo>
                    <a:pt x="1638" y="15"/>
                    <a:pt x="1556" y="0"/>
                    <a:pt x="1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1471600" y="2563850"/>
              <a:ext cx="52150" cy="29800"/>
            </a:xfrm>
            <a:custGeom>
              <a:avLst/>
              <a:gdLst/>
              <a:ahLst/>
              <a:cxnLst/>
              <a:rect l="l" t="t" r="r" b="b"/>
              <a:pathLst>
                <a:path w="2086" h="1192" extrusionOk="0">
                  <a:moveTo>
                    <a:pt x="1460" y="0"/>
                  </a:moveTo>
                  <a:cubicBezTo>
                    <a:pt x="1385" y="0"/>
                    <a:pt x="1311" y="15"/>
                    <a:pt x="1251" y="45"/>
                  </a:cubicBezTo>
                  <a:lnTo>
                    <a:pt x="90" y="700"/>
                  </a:lnTo>
                  <a:cubicBezTo>
                    <a:pt x="1" y="789"/>
                    <a:pt x="1" y="878"/>
                    <a:pt x="120" y="938"/>
                  </a:cubicBezTo>
                  <a:lnTo>
                    <a:pt x="418" y="1146"/>
                  </a:lnTo>
                  <a:cubicBezTo>
                    <a:pt x="477" y="1176"/>
                    <a:pt x="552" y="1191"/>
                    <a:pt x="626" y="1191"/>
                  </a:cubicBezTo>
                  <a:cubicBezTo>
                    <a:pt x="701" y="1191"/>
                    <a:pt x="775" y="1176"/>
                    <a:pt x="835" y="1146"/>
                  </a:cubicBezTo>
                  <a:lnTo>
                    <a:pt x="1966" y="462"/>
                  </a:lnTo>
                  <a:cubicBezTo>
                    <a:pt x="2085" y="402"/>
                    <a:pt x="2085" y="283"/>
                    <a:pt x="1966" y="223"/>
                  </a:cubicBezTo>
                  <a:lnTo>
                    <a:pt x="1668" y="45"/>
                  </a:lnTo>
                  <a:cubicBezTo>
                    <a:pt x="1609" y="15"/>
                    <a:pt x="1534" y="0"/>
                    <a:pt x="1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1516275" y="2537800"/>
              <a:ext cx="52875" cy="29600"/>
            </a:xfrm>
            <a:custGeom>
              <a:avLst/>
              <a:gdLst/>
              <a:ahLst/>
              <a:cxnLst/>
              <a:rect l="l" t="t" r="r" b="b"/>
              <a:pathLst>
                <a:path w="2115" h="1184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119" y="700"/>
                  </a:lnTo>
                  <a:cubicBezTo>
                    <a:pt x="0" y="789"/>
                    <a:pt x="0" y="878"/>
                    <a:pt x="119" y="938"/>
                  </a:cubicBezTo>
                  <a:lnTo>
                    <a:pt x="417" y="1117"/>
                  </a:lnTo>
                  <a:cubicBezTo>
                    <a:pt x="477" y="1161"/>
                    <a:pt x="551" y="1184"/>
                    <a:pt x="626" y="1184"/>
                  </a:cubicBezTo>
                  <a:cubicBezTo>
                    <a:pt x="700" y="1184"/>
                    <a:pt x="774" y="1161"/>
                    <a:pt x="834" y="1117"/>
                  </a:cubicBezTo>
                  <a:lnTo>
                    <a:pt x="1995" y="462"/>
                  </a:lnTo>
                  <a:cubicBezTo>
                    <a:pt x="2114" y="402"/>
                    <a:pt x="2114" y="283"/>
                    <a:pt x="1995" y="223"/>
                  </a:cubicBez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1560925" y="2511725"/>
              <a:ext cx="52875" cy="29625"/>
            </a:xfrm>
            <a:custGeom>
              <a:avLst/>
              <a:gdLst/>
              <a:ahLst/>
              <a:cxnLst/>
              <a:rect l="l" t="t" r="r" b="b"/>
              <a:pathLst>
                <a:path w="2115" h="1185" extrusionOk="0">
                  <a:moveTo>
                    <a:pt x="1478" y="1"/>
                  </a:moveTo>
                  <a:cubicBezTo>
                    <a:pt x="1400" y="1"/>
                    <a:pt x="1326" y="16"/>
                    <a:pt x="1281" y="46"/>
                  </a:cubicBezTo>
                  <a:lnTo>
                    <a:pt x="120" y="701"/>
                  </a:lnTo>
                  <a:cubicBezTo>
                    <a:pt x="1" y="760"/>
                    <a:pt x="1" y="879"/>
                    <a:pt x="120" y="939"/>
                  </a:cubicBezTo>
                  <a:lnTo>
                    <a:pt x="447" y="1117"/>
                  </a:lnTo>
                  <a:cubicBezTo>
                    <a:pt x="507" y="1162"/>
                    <a:pt x="581" y="1184"/>
                    <a:pt x="656" y="1184"/>
                  </a:cubicBezTo>
                  <a:cubicBezTo>
                    <a:pt x="730" y="1184"/>
                    <a:pt x="805" y="1162"/>
                    <a:pt x="864" y="1117"/>
                  </a:cubicBezTo>
                  <a:lnTo>
                    <a:pt x="1996" y="462"/>
                  </a:lnTo>
                  <a:cubicBezTo>
                    <a:pt x="2115" y="403"/>
                    <a:pt x="2115" y="284"/>
                    <a:pt x="1996" y="224"/>
                  </a:cubicBezTo>
                  <a:lnTo>
                    <a:pt x="1698" y="46"/>
                  </a:lnTo>
                  <a:cubicBezTo>
                    <a:pt x="1638" y="16"/>
                    <a:pt x="1556" y="1"/>
                    <a:pt x="1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1606325" y="2485675"/>
              <a:ext cx="52150" cy="29625"/>
            </a:xfrm>
            <a:custGeom>
              <a:avLst/>
              <a:gdLst/>
              <a:ahLst/>
              <a:cxnLst/>
              <a:rect l="l" t="t" r="r" b="b"/>
              <a:pathLst>
                <a:path w="2086" h="1185" extrusionOk="0">
                  <a:moveTo>
                    <a:pt x="1460" y="1"/>
                  </a:moveTo>
                  <a:cubicBezTo>
                    <a:pt x="1385" y="1"/>
                    <a:pt x="1311" y="16"/>
                    <a:pt x="1251" y="46"/>
                  </a:cubicBezTo>
                  <a:lnTo>
                    <a:pt x="90" y="701"/>
                  </a:lnTo>
                  <a:cubicBezTo>
                    <a:pt x="1" y="760"/>
                    <a:pt x="1" y="879"/>
                    <a:pt x="90" y="939"/>
                  </a:cubicBezTo>
                  <a:lnTo>
                    <a:pt x="418" y="1117"/>
                  </a:lnTo>
                  <a:cubicBezTo>
                    <a:pt x="477" y="1162"/>
                    <a:pt x="552" y="1184"/>
                    <a:pt x="626" y="1184"/>
                  </a:cubicBezTo>
                  <a:cubicBezTo>
                    <a:pt x="701" y="1184"/>
                    <a:pt x="775" y="1162"/>
                    <a:pt x="835" y="1117"/>
                  </a:cubicBezTo>
                  <a:lnTo>
                    <a:pt x="1966" y="462"/>
                  </a:lnTo>
                  <a:cubicBezTo>
                    <a:pt x="2085" y="403"/>
                    <a:pt x="2085" y="284"/>
                    <a:pt x="1966" y="224"/>
                  </a:cubicBezTo>
                  <a:lnTo>
                    <a:pt x="1668" y="46"/>
                  </a:lnTo>
                  <a:cubicBezTo>
                    <a:pt x="1609" y="16"/>
                    <a:pt x="1534" y="1"/>
                    <a:pt x="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1651000" y="2459625"/>
              <a:ext cx="52875" cy="29625"/>
            </a:xfrm>
            <a:custGeom>
              <a:avLst/>
              <a:gdLst/>
              <a:ahLst/>
              <a:cxnLst/>
              <a:rect l="l" t="t" r="r" b="b"/>
              <a:pathLst>
                <a:path w="2115" h="1185" extrusionOk="0">
                  <a:moveTo>
                    <a:pt x="1459" y="1"/>
                  </a:moveTo>
                  <a:cubicBezTo>
                    <a:pt x="1385" y="1"/>
                    <a:pt x="1310" y="16"/>
                    <a:pt x="1251" y="45"/>
                  </a:cubicBezTo>
                  <a:lnTo>
                    <a:pt x="119" y="700"/>
                  </a:lnTo>
                  <a:cubicBezTo>
                    <a:pt x="0" y="760"/>
                    <a:pt x="0" y="879"/>
                    <a:pt x="119" y="939"/>
                  </a:cubicBezTo>
                  <a:lnTo>
                    <a:pt x="417" y="1117"/>
                  </a:lnTo>
                  <a:cubicBezTo>
                    <a:pt x="477" y="1162"/>
                    <a:pt x="551" y="1184"/>
                    <a:pt x="626" y="1184"/>
                  </a:cubicBezTo>
                  <a:cubicBezTo>
                    <a:pt x="700" y="1184"/>
                    <a:pt x="775" y="1162"/>
                    <a:pt x="834" y="1117"/>
                  </a:cubicBezTo>
                  <a:lnTo>
                    <a:pt x="1995" y="462"/>
                  </a:lnTo>
                  <a:cubicBezTo>
                    <a:pt x="2114" y="403"/>
                    <a:pt x="2114" y="284"/>
                    <a:pt x="1995" y="224"/>
                  </a:cubicBezTo>
                  <a:lnTo>
                    <a:pt x="1668" y="45"/>
                  </a:lnTo>
                  <a:cubicBezTo>
                    <a:pt x="1608" y="16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1695650" y="2433025"/>
              <a:ext cx="52875" cy="29600"/>
            </a:xfrm>
            <a:custGeom>
              <a:avLst/>
              <a:gdLst/>
              <a:ahLst/>
              <a:cxnLst/>
              <a:rect l="l" t="t" r="r" b="b"/>
              <a:pathLst>
                <a:path w="2115" h="1184" extrusionOk="0">
                  <a:moveTo>
                    <a:pt x="1478" y="0"/>
                  </a:moveTo>
                  <a:cubicBezTo>
                    <a:pt x="1400" y="0"/>
                    <a:pt x="1326" y="23"/>
                    <a:pt x="1281" y="67"/>
                  </a:cubicBezTo>
                  <a:lnTo>
                    <a:pt x="120" y="722"/>
                  </a:lnTo>
                  <a:cubicBezTo>
                    <a:pt x="1" y="782"/>
                    <a:pt x="1" y="901"/>
                    <a:pt x="120" y="961"/>
                  </a:cubicBezTo>
                  <a:lnTo>
                    <a:pt x="447" y="1139"/>
                  </a:lnTo>
                  <a:cubicBezTo>
                    <a:pt x="492" y="1169"/>
                    <a:pt x="567" y="1184"/>
                    <a:pt x="645" y="1184"/>
                  </a:cubicBezTo>
                  <a:cubicBezTo>
                    <a:pt x="723" y="1184"/>
                    <a:pt x="805" y="1169"/>
                    <a:pt x="864" y="1139"/>
                  </a:cubicBezTo>
                  <a:lnTo>
                    <a:pt x="1996" y="484"/>
                  </a:lnTo>
                  <a:cubicBezTo>
                    <a:pt x="2115" y="425"/>
                    <a:pt x="2115" y="306"/>
                    <a:pt x="1996" y="246"/>
                  </a:cubicBezTo>
                  <a:lnTo>
                    <a:pt x="1698" y="67"/>
                  </a:lnTo>
                  <a:cubicBezTo>
                    <a:pt x="1638" y="23"/>
                    <a:pt x="1557" y="0"/>
                    <a:pt x="1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1741075" y="2406975"/>
              <a:ext cx="52125" cy="29600"/>
            </a:xfrm>
            <a:custGeom>
              <a:avLst/>
              <a:gdLst/>
              <a:ahLst/>
              <a:cxnLst/>
              <a:rect l="l" t="t" r="r" b="b"/>
              <a:pathLst>
                <a:path w="2085" h="1184" extrusionOk="0">
                  <a:moveTo>
                    <a:pt x="1459" y="0"/>
                  </a:moveTo>
                  <a:cubicBezTo>
                    <a:pt x="1385" y="0"/>
                    <a:pt x="1310" y="23"/>
                    <a:pt x="1251" y="67"/>
                  </a:cubicBezTo>
                  <a:lnTo>
                    <a:pt x="89" y="722"/>
                  </a:lnTo>
                  <a:cubicBezTo>
                    <a:pt x="0" y="782"/>
                    <a:pt x="0" y="901"/>
                    <a:pt x="89" y="960"/>
                  </a:cubicBezTo>
                  <a:lnTo>
                    <a:pt x="417" y="1139"/>
                  </a:lnTo>
                  <a:cubicBezTo>
                    <a:pt x="476" y="1169"/>
                    <a:pt x="551" y="1184"/>
                    <a:pt x="625" y="1184"/>
                  </a:cubicBezTo>
                  <a:cubicBezTo>
                    <a:pt x="700" y="1184"/>
                    <a:pt x="774" y="1169"/>
                    <a:pt x="834" y="1139"/>
                  </a:cubicBezTo>
                  <a:lnTo>
                    <a:pt x="1965" y="484"/>
                  </a:lnTo>
                  <a:cubicBezTo>
                    <a:pt x="2084" y="425"/>
                    <a:pt x="2084" y="305"/>
                    <a:pt x="1965" y="246"/>
                  </a:cubicBezTo>
                  <a:lnTo>
                    <a:pt x="1667" y="67"/>
                  </a:lnTo>
                  <a:cubicBezTo>
                    <a:pt x="1608" y="23"/>
                    <a:pt x="1533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1150050" y="2746200"/>
              <a:ext cx="59575" cy="34075"/>
            </a:xfrm>
            <a:custGeom>
              <a:avLst/>
              <a:gdLst/>
              <a:ahLst/>
              <a:cxnLst/>
              <a:rect l="l" t="t" r="r" b="b"/>
              <a:pathLst>
                <a:path w="2383" h="1363" extrusionOk="0">
                  <a:moveTo>
                    <a:pt x="1757" y="1"/>
                  </a:moveTo>
                  <a:cubicBezTo>
                    <a:pt x="1683" y="1"/>
                    <a:pt x="1608" y="16"/>
                    <a:pt x="1549" y="45"/>
                  </a:cubicBezTo>
                  <a:lnTo>
                    <a:pt x="120" y="879"/>
                  </a:lnTo>
                  <a:cubicBezTo>
                    <a:pt x="0" y="939"/>
                    <a:pt x="0" y="1058"/>
                    <a:pt x="120" y="1117"/>
                  </a:cubicBezTo>
                  <a:lnTo>
                    <a:pt x="417" y="1296"/>
                  </a:lnTo>
                  <a:cubicBezTo>
                    <a:pt x="477" y="1341"/>
                    <a:pt x="559" y="1363"/>
                    <a:pt x="637" y="1363"/>
                  </a:cubicBezTo>
                  <a:cubicBezTo>
                    <a:pt x="715" y="1363"/>
                    <a:pt x="789" y="1341"/>
                    <a:pt x="834" y="1296"/>
                  </a:cubicBezTo>
                  <a:lnTo>
                    <a:pt x="2263" y="492"/>
                  </a:lnTo>
                  <a:cubicBezTo>
                    <a:pt x="2382" y="403"/>
                    <a:pt x="2382" y="313"/>
                    <a:pt x="2263" y="224"/>
                  </a:cubicBezTo>
                  <a:lnTo>
                    <a:pt x="1966" y="45"/>
                  </a:lnTo>
                  <a:cubicBezTo>
                    <a:pt x="1906" y="16"/>
                    <a:pt x="1832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1220025" y="2775975"/>
              <a:ext cx="99025" cy="56600"/>
            </a:xfrm>
            <a:custGeom>
              <a:avLst/>
              <a:gdLst/>
              <a:ahLst/>
              <a:cxnLst/>
              <a:rect l="l" t="t" r="r" b="b"/>
              <a:pathLst>
                <a:path w="3961" h="2264" extrusionOk="0">
                  <a:moveTo>
                    <a:pt x="2471" y="1"/>
                  </a:moveTo>
                  <a:cubicBezTo>
                    <a:pt x="2397" y="1"/>
                    <a:pt x="2323" y="16"/>
                    <a:pt x="2263" y="45"/>
                  </a:cubicBezTo>
                  <a:lnTo>
                    <a:pt x="90" y="1296"/>
                  </a:lnTo>
                  <a:cubicBezTo>
                    <a:pt x="0" y="1355"/>
                    <a:pt x="0" y="1475"/>
                    <a:pt x="90" y="1534"/>
                  </a:cubicBezTo>
                  <a:lnTo>
                    <a:pt x="1251" y="2219"/>
                  </a:lnTo>
                  <a:cubicBezTo>
                    <a:pt x="1310" y="2249"/>
                    <a:pt x="1385" y="2264"/>
                    <a:pt x="1459" y="2264"/>
                  </a:cubicBezTo>
                  <a:cubicBezTo>
                    <a:pt x="1534" y="2264"/>
                    <a:pt x="1608" y="2249"/>
                    <a:pt x="1668" y="2219"/>
                  </a:cubicBezTo>
                  <a:lnTo>
                    <a:pt x="3841" y="939"/>
                  </a:lnTo>
                  <a:cubicBezTo>
                    <a:pt x="3960" y="879"/>
                    <a:pt x="3960" y="790"/>
                    <a:pt x="3841" y="700"/>
                  </a:cubicBezTo>
                  <a:lnTo>
                    <a:pt x="2680" y="45"/>
                  </a:lnTo>
                  <a:cubicBezTo>
                    <a:pt x="2620" y="16"/>
                    <a:pt x="2546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1265425" y="2789375"/>
              <a:ext cx="121350" cy="69250"/>
            </a:xfrm>
            <a:custGeom>
              <a:avLst/>
              <a:gdLst/>
              <a:ahLst/>
              <a:cxnLst/>
              <a:rect l="l" t="t" r="r" b="b"/>
              <a:pathLst>
                <a:path w="4854" h="2770" extrusionOk="0">
                  <a:moveTo>
                    <a:pt x="3365" y="1"/>
                  </a:moveTo>
                  <a:cubicBezTo>
                    <a:pt x="3290" y="1"/>
                    <a:pt x="3216" y="16"/>
                    <a:pt x="3156" y="45"/>
                  </a:cubicBezTo>
                  <a:lnTo>
                    <a:pt x="120" y="1802"/>
                  </a:lnTo>
                  <a:cubicBezTo>
                    <a:pt x="0" y="1891"/>
                    <a:pt x="0" y="1981"/>
                    <a:pt x="120" y="2070"/>
                  </a:cubicBezTo>
                  <a:lnTo>
                    <a:pt x="1251" y="2725"/>
                  </a:lnTo>
                  <a:cubicBezTo>
                    <a:pt x="1310" y="2755"/>
                    <a:pt x="1392" y="2770"/>
                    <a:pt x="1471" y="2770"/>
                  </a:cubicBezTo>
                  <a:cubicBezTo>
                    <a:pt x="1549" y="2770"/>
                    <a:pt x="1623" y="2755"/>
                    <a:pt x="1668" y="2725"/>
                  </a:cubicBezTo>
                  <a:lnTo>
                    <a:pt x="4735" y="939"/>
                  </a:lnTo>
                  <a:cubicBezTo>
                    <a:pt x="4854" y="879"/>
                    <a:pt x="4854" y="760"/>
                    <a:pt x="4735" y="700"/>
                  </a:cubicBezTo>
                  <a:lnTo>
                    <a:pt x="3573" y="45"/>
                  </a:lnTo>
                  <a:cubicBezTo>
                    <a:pt x="3514" y="16"/>
                    <a:pt x="3439" y="1"/>
                    <a:pt x="3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1310825" y="2815425"/>
              <a:ext cx="121350" cy="69825"/>
            </a:xfrm>
            <a:custGeom>
              <a:avLst/>
              <a:gdLst/>
              <a:ahLst/>
              <a:cxnLst/>
              <a:rect l="l" t="t" r="r" b="b"/>
              <a:pathLst>
                <a:path w="4854" h="2793" extrusionOk="0">
                  <a:moveTo>
                    <a:pt x="3395" y="1"/>
                  </a:moveTo>
                  <a:cubicBezTo>
                    <a:pt x="3320" y="1"/>
                    <a:pt x="3246" y="16"/>
                    <a:pt x="3186" y="45"/>
                  </a:cubicBezTo>
                  <a:lnTo>
                    <a:pt x="120" y="1832"/>
                  </a:lnTo>
                  <a:cubicBezTo>
                    <a:pt x="1" y="1891"/>
                    <a:pt x="1" y="2011"/>
                    <a:pt x="120" y="2070"/>
                  </a:cubicBezTo>
                  <a:lnTo>
                    <a:pt x="1281" y="2725"/>
                  </a:lnTo>
                  <a:cubicBezTo>
                    <a:pt x="1340" y="2770"/>
                    <a:pt x="1415" y="2792"/>
                    <a:pt x="1489" y="2792"/>
                  </a:cubicBezTo>
                  <a:cubicBezTo>
                    <a:pt x="1564" y="2792"/>
                    <a:pt x="1638" y="2770"/>
                    <a:pt x="1698" y="2725"/>
                  </a:cubicBezTo>
                  <a:lnTo>
                    <a:pt x="4765" y="968"/>
                  </a:lnTo>
                  <a:cubicBezTo>
                    <a:pt x="4854" y="909"/>
                    <a:pt x="4854" y="790"/>
                    <a:pt x="4765" y="730"/>
                  </a:cubicBezTo>
                  <a:lnTo>
                    <a:pt x="3603" y="45"/>
                  </a:lnTo>
                  <a:cubicBezTo>
                    <a:pt x="3544" y="16"/>
                    <a:pt x="3469" y="1"/>
                    <a:pt x="3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1784225" y="2447175"/>
              <a:ext cx="99775" cy="57150"/>
            </a:xfrm>
            <a:custGeom>
              <a:avLst/>
              <a:gdLst/>
              <a:ahLst/>
              <a:cxnLst/>
              <a:rect l="l" t="t" r="r" b="b"/>
              <a:pathLst>
                <a:path w="3991" h="2286" extrusionOk="0">
                  <a:moveTo>
                    <a:pt x="2513" y="0"/>
                  </a:moveTo>
                  <a:cubicBezTo>
                    <a:pt x="2435" y="0"/>
                    <a:pt x="2353" y="22"/>
                    <a:pt x="2294" y="67"/>
                  </a:cubicBezTo>
                  <a:lnTo>
                    <a:pt x="90" y="1347"/>
                  </a:lnTo>
                  <a:cubicBezTo>
                    <a:pt x="1" y="1407"/>
                    <a:pt x="1" y="1526"/>
                    <a:pt x="90" y="1586"/>
                  </a:cubicBezTo>
                  <a:lnTo>
                    <a:pt x="1251" y="2241"/>
                  </a:lnTo>
                  <a:cubicBezTo>
                    <a:pt x="1311" y="2270"/>
                    <a:pt x="1385" y="2285"/>
                    <a:pt x="1460" y="2285"/>
                  </a:cubicBezTo>
                  <a:cubicBezTo>
                    <a:pt x="1534" y="2285"/>
                    <a:pt x="1609" y="2270"/>
                    <a:pt x="1668" y="2241"/>
                  </a:cubicBezTo>
                  <a:lnTo>
                    <a:pt x="3872" y="960"/>
                  </a:lnTo>
                  <a:cubicBezTo>
                    <a:pt x="3991" y="901"/>
                    <a:pt x="3991" y="782"/>
                    <a:pt x="3872" y="722"/>
                  </a:cubicBezTo>
                  <a:lnTo>
                    <a:pt x="2710" y="67"/>
                  </a:lnTo>
                  <a:cubicBezTo>
                    <a:pt x="2666" y="22"/>
                    <a:pt x="2591" y="0"/>
                    <a:pt x="2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1806575" y="2473775"/>
              <a:ext cx="122825" cy="70000"/>
            </a:xfrm>
            <a:custGeom>
              <a:avLst/>
              <a:gdLst/>
              <a:ahLst/>
              <a:cxnLst/>
              <a:rect l="l" t="t" r="r" b="b"/>
              <a:pathLst>
                <a:path w="4913" h="2800" extrusionOk="0">
                  <a:moveTo>
                    <a:pt x="3443" y="0"/>
                  </a:moveTo>
                  <a:cubicBezTo>
                    <a:pt x="3365" y="0"/>
                    <a:pt x="3290" y="15"/>
                    <a:pt x="3246" y="45"/>
                  </a:cubicBezTo>
                  <a:lnTo>
                    <a:pt x="119" y="1861"/>
                  </a:lnTo>
                  <a:cubicBezTo>
                    <a:pt x="0" y="1921"/>
                    <a:pt x="30" y="2010"/>
                    <a:pt x="119" y="2100"/>
                  </a:cubicBezTo>
                  <a:lnTo>
                    <a:pt x="1280" y="2755"/>
                  </a:lnTo>
                  <a:cubicBezTo>
                    <a:pt x="1340" y="2784"/>
                    <a:pt x="1414" y="2799"/>
                    <a:pt x="1489" y="2799"/>
                  </a:cubicBezTo>
                  <a:cubicBezTo>
                    <a:pt x="1563" y="2799"/>
                    <a:pt x="1638" y="2784"/>
                    <a:pt x="1697" y="2755"/>
                  </a:cubicBezTo>
                  <a:lnTo>
                    <a:pt x="4794" y="938"/>
                  </a:lnTo>
                  <a:cubicBezTo>
                    <a:pt x="4913" y="879"/>
                    <a:pt x="4913" y="789"/>
                    <a:pt x="4794" y="700"/>
                  </a:cubicBezTo>
                  <a:lnTo>
                    <a:pt x="3662" y="45"/>
                  </a:lnTo>
                  <a:cubicBezTo>
                    <a:pt x="3603" y="15"/>
                    <a:pt x="3521" y="0"/>
                    <a:pt x="3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1901100" y="2552675"/>
              <a:ext cx="52125" cy="29800"/>
            </a:xfrm>
            <a:custGeom>
              <a:avLst/>
              <a:gdLst/>
              <a:ahLst/>
              <a:cxnLst/>
              <a:rect l="l" t="t" r="r" b="b"/>
              <a:pathLst>
                <a:path w="2085" h="1192" extrusionOk="0">
                  <a:moveTo>
                    <a:pt x="1459" y="1"/>
                  </a:moveTo>
                  <a:cubicBezTo>
                    <a:pt x="1385" y="1"/>
                    <a:pt x="1311" y="15"/>
                    <a:pt x="1251" y="45"/>
                  </a:cubicBezTo>
                  <a:lnTo>
                    <a:pt x="120" y="730"/>
                  </a:lnTo>
                  <a:cubicBezTo>
                    <a:pt x="0" y="790"/>
                    <a:pt x="0" y="909"/>
                    <a:pt x="120" y="968"/>
                  </a:cubicBezTo>
                  <a:lnTo>
                    <a:pt x="417" y="1147"/>
                  </a:lnTo>
                  <a:cubicBezTo>
                    <a:pt x="477" y="1177"/>
                    <a:pt x="551" y="1191"/>
                    <a:pt x="626" y="1191"/>
                  </a:cubicBezTo>
                  <a:cubicBezTo>
                    <a:pt x="700" y="1191"/>
                    <a:pt x="775" y="1177"/>
                    <a:pt x="834" y="1147"/>
                  </a:cubicBezTo>
                  <a:lnTo>
                    <a:pt x="1995" y="492"/>
                  </a:lnTo>
                  <a:cubicBezTo>
                    <a:pt x="2085" y="402"/>
                    <a:pt x="2085" y="313"/>
                    <a:pt x="1966" y="224"/>
                  </a:cubicBezTo>
                  <a:lnTo>
                    <a:pt x="1668" y="45"/>
                  </a:lnTo>
                  <a:cubicBezTo>
                    <a:pt x="1608" y="15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1921950" y="2565325"/>
              <a:ext cx="52875" cy="29625"/>
            </a:xfrm>
            <a:custGeom>
              <a:avLst/>
              <a:gdLst/>
              <a:ahLst/>
              <a:cxnLst/>
              <a:rect l="l" t="t" r="r" b="b"/>
              <a:pathLst>
                <a:path w="2115" h="1185" extrusionOk="0">
                  <a:moveTo>
                    <a:pt x="1459" y="1"/>
                  </a:moveTo>
                  <a:cubicBezTo>
                    <a:pt x="1385" y="1"/>
                    <a:pt x="1310" y="16"/>
                    <a:pt x="1251" y="45"/>
                  </a:cubicBezTo>
                  <a:lnTo>
                    <a:pt x="119" y="700"/>
                  </a:lnTo>
                  <a:cubicBezTo>
                    <a:pt x="0" y="760"/>
                    <a:pt x="0" y="879"/>
                    <a:pt x="119" y="939"/>
                  </a:cubicBezTo>
                  <a:lnTo>
                    <a:pt x="417" y="1117"/>
                  </a:lnTo>
                  <a:cubicBezTo>
                    <a:pt x="477" y="1162"/>
                    <a:pt x="551" y="1184"/>
                    <a:pt x="625" y="1184"/>
                  </a:cubicBezTo>
                  <a:cubicBezTo>
                    <a:pt x="700" y="1184"/>
                    <a:pt x="774" y="1162"/>
                    <a:pt x="834" y="1117"/>
                  </a:cubicBezTo>
                  <a:lnTo>
                    <a:pt x="1995" y="462"/>
                  </a:lnTo>
                  <a:cubicBezTo>
                    <a:pt x="2114" y="403"/>
                    <a:pt x="2114" y="284"/>
                    <a:pt x="1995" y="224"/>
                  </a:cubicBezTo>
                  <a:lnTo>
                    <a:pt x="1667" y="45"/>
                  </a:lnTo>
                  <a:cubicBezTo>
                    <a:pt x="1608" y="16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1717250" y="2554175"/>
              <a:ext cx="73700" cy="41700"/>
            </a:xfrm>
            <a:custGeom>
              <a:avLst/>
              <a:gdLst/>
              <a:ahLst/>
              <a:cxnLst/>
              <a:rect l="l" t="t" r="r" b="b"/>
              <a:pathLst>
                <a:path w="2948" h="1668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119" y="730"/>
                  </a:lnTo>
                  <a:cubicBezTo>
                    <a:pt x="0" y="789"/>
                    <a:pt x="0" y="908"/>
                    <a:pt x="119" y="968"/>
                  </a:cubicBezTo>
                  <a:lnTo>
                    <a:pt x="1281" y="1623"/>
                  </a:lnTo>
                  <a:cubicBezTo>
                    <a:pt x="1325" y="1653"/>
                    <a:pt x="1400" y="1667"/>
                    <a:pt x="1478" y="1667"/>
                  </a:cubicBezTo>
                  <a:cubicBezTo>
                    <a:pt x="1556" y="1667"/>
                    <a:pt x="1638" y="1653"/>
                    <a:pt x="1697" y="1623"/>
                  </a:cubicBezTo>
                  <a:lnTo>
                    <a:pt x="2829" y="968"/>
                  </a:lnTo>
                  <a:cubicBezTo>
                    <a:pt x="2948" y="908"/>
                    <a:pt x="2948" y="789"/>
                    <a:pt x="2829" y="730"/>
                  </a:cubicBez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1761900" y="2528100"/>
              <a:ext cx="73725" cy="41725"/>
            </a:xfrm>
            <a:custGeom>
              <a:avLst/>
              <a:gdLst/>
              <a:ahLst/>
              <a:cxnLst/>
              <a:rect l="l" t="t" r="r" b="b"/>
              <a:pathLst>
                <a:path w="2949" h="1669" extrusionOk="0">
                  <a:moveTo>
                    <a:pt x="1478" y="1"/>
                  </a:moveTo>
                  <a:cubicBezTo>
                    <a:pt x="1400" y="1"/>
                    <a:pt x="1326" y="16"/>
                    <a:pt x="1281" y="46"/>
                  </a:cubicBezTo>
                  <a:lnTo>
                    <a:pt x="120" y="730"/>
                  </a:lnTo>
                  <a:cubicBezTo>
                    <a:pt x="1" y="790"/>
                    <a:pt x="1" y="879"/>
                    <a:pt x="120" y="969"/>
                  </a:cubicBezTo>
                  <a:lnTo>
                    <a:pt x="1281" y="1624"/>
                  </a:lnTo>
                  <a:cubicBezTo>
                    <a:pt x="1341" y="1653"/>
                    <a:pt x="1415" y="1668"/>
                    <a:pt x="1489" y="1668"/>
                  </a:cubicBezTo>
                  <a:cubicBezTo>
                    <a:pt x="1564" y="1668"/>
                    <a:pt x="1638" y="1653"/>
                    <a:pt x="1698" y="1624"/>
                  </a:cubicBezTo>
                  <a:lnTo>
                    <a:pt x="2829" y="969"/>
                  </a:lnTo>
                  <a:cubicBezTo>
                    <a:pt x="2948" y="879"/>
                    <a:pt x="2948" y="790"/>
                    <a:pt x="2829" y="730"/>
                  </a:cubicBezTo>
                  <a:lnTo>
                    <a:pt x="1698" y="46"/>
                  </a:lnTo>
                  <a:cubicBezTo>
                    <a:pt x="1638" y="16"/>
                    <a:pt x="1556" y="1"/>
                    <a:pt x="1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1762650" y="2580950"/>
              <a:ext cx="73725" cy="41725"/>
            </a:xfrm>
            <a:custGeom>
              <a:avLst/>
              <a:gdLst/>
              <a:ahLst/>
              <a:cxnLst/>
              <a:rect l="l" t="t" r="r" b="b"/>
              <a:pathLst>
                <a:path w="2949" h="1669" extrusionOk="0">
                  <a:moveTo>
                    <a:pt x="1489" y="1"/>
                  </a:moveTo>
                  <a:cubicBezTo>
                    <a:pt x="1415" y="1"/>
                    <a:pt x="1340" y="16"/>
                    <a:pt x="1281" y="46"/>
                  </a:cubicBezTo>
                  <a:lnTo>
                    <a:pt x="120" y="701"/>
                  </a:lnTo>
                  <a:cubicBezTo>
                    <a:pt x="1" y="760"/>
                    <a:pt x="1" y="879"/>
                    <a:pt x="120" y="939"/>
                  </a:cubicBezTo>
                  <a:lnTo>
                    <a:pt x="1281" y="1624"/>
                  </a:lnTo>
                  <a:cubicBezTo>
                    <a:pt x="1340" y="1653"/>
                    <a:pt x="1415" y="1668"/>
                    <a:pt x="1489" y="1668"/>
                  </a:cubicBezTo>
                  <a:cubicBezTo>
                    <a:pt x="1564" y="1668"/>
                    <a:pt x="1638" y="1653"/>
                    <a:pt x="1698" y="1624"/>
                  </a:cubicBezTo>
                  <a:lnTo>
                    <a:pt x="2859" y="939"/>
                  </a:lnTo>
                  <a:cubicBezTo>
                    <a:pt x="2948" y="879"/>
                    <a:pt x="2948" y="760"/>
                    <a:pt x="2829" y="701"/>
                  </a:cubicBezTo>
                  <a:lnTo>
                    <a:pt x="1698" y="46"/>
                  </a:lnTo>
                  <a:cubicBezTo>
                    <a:pt x="1638" y="16"/>
                    <a:pt x="1564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1808050" y="2554350"/>
              <a:ext cx="73725" cy="42275"/>
            </a:xfrm>
            <a:custGeom>
              <a:avLst/>
              <a:gdLst/>
              <a:ahLst/>
              <a:cxnLst/>
              <a:rect l="l" t="t" r="r" b="b"/>
              <a:pathLst>
                <a:path w="2949" h="1691" extrusionOk="0">
                  <a:moveTo>
                    <a:pt x="1460" y="1"/>
                  </a:moveTo>
                  <a:cubicBezTo>
                    <a:pt x="1385" y="1"/>
                    <a:pt x="1311" y="23"/>
                    <a:pt x="1251" y="68"/>
                  </a:cubicBezTo>
                  <a:lnTo>
                    <a:pt x="120" y="723"/>
                  </a:lnTo>
                  <a:cubicBezTo>
                    <a:pt x="1" y="782"/>
                    <a:pt x="1" y="901"/>
                    <a:pt x="120" y="961"/>
                  </a:cubicBezTo>
                  <a:lnTo>
                    <a:pt x="1251" y="1646"/>
                  </a:lnTo>
                  <a:cubicBezTo>
                    <a:pt x="1311" y="1675"/>
                    <a:pt x="1393" y="1690"/>
                    <a:pt x="1471" y="1690"/>
                  </a:cubicBezTo>
                  <a:cubicBezTo>
                    <a:pt x="1549" y="1690"/>
                    <a:pt x="1623" y="1675"/>
                    <a:pt x="1668" y="1646"/>
                  </a:cubicBezTo>
                  <a:lnTo>
                    <a:pt x="2829" y="961"/>
                  </a:lnTo>
                  <a:cubicBezTo>
                    <a:pt x="2948" y="901"/>
                    <a:pt x="2948" y="782"/>
                    <a:pt x="2829" y="723"/>
                  </a:cubicBezTo>
                  <a:lnTo>
                    <a:pt x="1668" y="68"/>
                  </a:lnTo>
                  <a:cubicBezTo>
                    <a:pt x="1609" y="23"/>
                    <a:pt x="1534" y="1"/>
                    <a:pt x="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1852725" y="2528300"/>
              <a:ext cx="73700" cy="42275"/>
            </a:xfrm>
            <a:custGeom>
              <a:avLst/>
              <a:gdLst/>
              <a:ahLst/>
              <a:cxnLst/>
              <a:rect l="l" t="t" r="r" b="b"/>
              <a:pathLst>
                <a:path w="2948" h="1691" extrusionOk="0">
                  <a:moveTo>
                    <a:pt x="1470" y="0"/>
                  </a:moveTo>
                  <a:cubicBezTo>
                    <a:pt x="1392" y="0"/>
                    <a:pt x="1310" y="23"/>
                    <a:pt x="1251" y="67"/>
                  </a:cubicBezTo>
                  <a:lnTo>
                    <a:pt x="119" y="722"/>
                  </a:lnTo>
                  <a:cubicBezTo>
                    <a:pt x="0" y="782"/>
                    <a:pt x="0" y="901"/>
                    <a:pt x="119" y="961"/>
                  </a:cubicBezTo>
                  <a:lnTo>
                    <a:pt x="1280" y="1645"/>
                  </a:lnTo>
                  <a:cubicBezTo>
                    <a:pt x="1340" y="1675"/>
                    <a:pt x="1414" y="1690"/>
                    <a:pt x="1489" y="1690"/>
                  </a:cubicBezTo>
                  <a:cubicBezTo>
                    <a:pt x="1563" y="1690"/>
                    <a:pt x="1638" y="1675"/>
                    <a:pt x="1697" y="1645"/>
                  </a:cubicBezTo>
                  <a:lnTo>
                    <a:pt x="2829" y="961"/>
                  </a:lnTo>
                  <a:cubicBezTo>
                    <a:pt x="2948" y="901"/>
                    <a:pt x="2948" y="782"/>
                    <a:pt x="2829" y="722"/>
                  </a:cubicBezTo>
                  <a:lnTo>
                    <a:pt x="1668" y="67"/>
                  </a:lnTo>
                  <a:cubicBezTo>
                    <a:pt x="1623" y="23"/>
                    <a:pt x="1548" y="0"/>
                    <a:pt x="1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1897375" y="2499825"/>
              <a:ext cx="78175" cy="44500"/>
            </a:xfrm>
            <a:custGeom>
              <a:avLst/>
              <a:gdLst/>
              <a:ahLst/>
              <a:cxnLst/>
              <a:rect l="l" t="t" r="r" b="b"/>
              <a:pathLst>
                <a:path w="3127" h="1780" extrusionOk="0">
                  <a:moveTo>
                    <a:pt x="1638" y="1"/>
                  </a:moveTo>
                  <a:cubicBezTo>
                    <a:pt x="1564" y="1"/>
                    <a:pt x="1489" y="15"/>
                    <a:pt x="1430" y="45"/>
                  </a:cubicBezTo>
                  <a:lnTo>
                    <a:pt x="120" y="819"/>
                  </a:lnTo>
                  <a:cubicBezTo>
                    <a:pt x="1" y="879"/>
                    <a:pt x="1" y="998"/>
                    <a:pt x="120" y="1058"/>
                  </a:cubicBezTo>
                  <a:lnTo>
                    <a:pt x="1281" y="1713"/>
                  </a:lnTo>
                  <a:cubicBezTo>
                    <a:pt x="1340" y="1757"/>
                    <a:pt x="1415" y="1780"/>
                    <a:pt x="1489" y="1780"/>
                  </a:cubicBezTo>
                  <a:cubicBezTo>
                    <a:pt x="1564" y="1780"/>
                    <a:pt x="1638" y="1757"/>
                    <a:pt x="1698" y="1713"/>
                  </a:cubicBezTo>
                  <a:lnTo>
                    <a:pt x="3008" y="968"/>
                  </a:lnTo>
                  <a:cubicBezTo>
                    <a:pt x="3127" y="909"/>
                    <a:pt x="3127" y="790"/>
                    <a:pt x="3008" y="730"/>
                  </a:cubicBezTo>
                  <a:lnTo>
                    <a:pt x="1847" y="45"/>
                  </a:lnTo>
                  <a:cubicBezTo>
                    <a:pt x="1787" y="15"/>
                    <a:pt x="1713" y="1"/>
                    <a:pt x="1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1627175" y="2606275"/>
              <a:ext cx="73725" cy="41700"/>
            </a:xfrm>
            <a:custGeom>
              <a:avLst/>
              <a:gdLst/>
              <a:ahLst/>
              <a:cxnLst/>
              <a:rect l="l" t="t" r="r" b="b"/>
              <a:pathLst>
                <a:path w="2949" h="1668" extrusionOk="0">
                  <a:moveTo>
                    <a:pt x="1478" y="0"/>
                  </a:moveTo>
                  <a:cubicBezTo>
                    <a:pt x="1400" y="0"/>
                    <a:pt x="1326" y="15"/>
                    <a:pt x="1281" y="45"/>
                  </a:cubicBezTo>
                  <a:lnTo>
                    <a:pt x="120" y="730"/>
                  </a:lnTo>
                  <a:cubicBezTo>
                    <a:pt x="1" y="789"/>
                    <a:pt x="1" y="908"/>
                    <a:pt x="120" y="968"/>
                  </a:cubicBezTo>
                  <a:lnTo>
                    <a:pt x="1281" y="1623"/>
                  </a:lnTo>
                  <a:cubicBezTo>
                    <a:pt x="1340" y="1653"/>
                    <a:pt x="1415" y="1668"/>
                    <a:pt x="1489" y="1668"/>
                  </a:cubicBezTo>
                  <a:cubicBezTo>
                    <a:pt x="1564" y="1668"/>
                    <a:pt x="1638" y="1653"/>
                    <a:pt x="1698" y="1623"/>
                  </a:cubicBezTo>
                  <a:lnTo>
                    <a:pt x="2829" y="968"/>
                  </a:lnTo>
                  <a:cubicBezTo>
                    <a:pt x="2948" y="908"/>
                    <a:pt x="2948" y="789"/>
                    <a:pt x="2829" y="730"/>
                  </a:cubicBezTo>
                  <a:lnTo>
                    <a:pt x="1698" y="45"/>
                  </a:lnTo>
                  <a:cubicBezTo>
                    <a:pt x="1638" y="15"/>
                    <a:pt x="1556" y="0"/>
                    <a:pt x="1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1672575" y="2580225"/>
              <a:ext cx="73725" cy="41700"/>
            </a:xfrm>
            <a:custGeom>
              <a:avLst/>
              <a:gdLst/>
              <a:ahLst/>
              <a:cxnLst/>
              <a:rect l="l" t="t" r="r" b="b"/>
              <a:pathLst>
                <a:path w="2949" h="1668" extrusionOk="0">
                  <a:moveTo>
                    <a:pt x="1460" y="0"/>
                  </a:moveTo>
                  <a:cubicBezTo>
                    <a:pt x="1385" y="0"/>
                    <a:pt x="1311" y="15"/>
                    <a:pt x="1251" y="45"/>
                  </a:cubicBezTo>
                  <a:lnTo>
                    <a:pt x="90" y="730"/>
                  </a:lnTo>
                  <a:cubicBezTo>
                    <a:pt x="1" y="789"/>
                    <a:pt x="1" y="908"/>
                    <a:pt x="90" y="968"/>
                  </a:cubicBezTo>
                  <a:lnTo>
                    <a:pt x="1251" y="1623"/>
                  </a:lnTo>
                  <a:cubicBezTo>
                    <a:pt x="1311" y="1653"/>
                    <a:pt x="1385" y="1668"/>
                    <a:pt x="1460" y="1668"/>
                  </a:cubicBezTo>
                  <a:cubicBezTo>
                    <a:pt x="1534" y="1668"/>
                    <a:pt x="1609" y="1653"/>
                    <a:pt x="1668" y="1623"/>
                  </a:cubicBezTo>
                  <a:lnTo>
                    <a:pt x="2829" y="968"/>
                  </a:lnTo>
                  <a:cubicBezTo>
                    <a:pt x="2948" y="908"/>
                    <a:pt x="2948" y="789"/>
                    <a:pt x="2829" y="730"/>
                  </a:cubicBezTo>
                  <a:lnTo>
                    <a:pt x="1668" y="45"/>
                  </a:lnTo>
                  <a:cubicBezTo>
                    <a:pt x="1609" y="15"/>
                    <a:pt x="1534" y="0"/>
                    <a:pt x="1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1673325" y="2633075"/>
              <a:ext cx="73725" cy="41700"/>
            </a:xfrm>
            <a:custGeom>
              <a:avLst/>
              <a:gdLst/>
              <a:ahLst/>
              <a:cxnLst/>
              <a:rect l="l" t="t" r="r" b="b"/>
              <a:pathLst>
                <a:path w="2949" h="1668" extrusionOk="0">
                  <a:moveTo>
                    <a:pt x="1460" y="0"/>
                  </a:moveTo>
                  <a:cubicBezTo>
                    <a:pt x="1385" y="0"/>
                    <a:pt x="1311" y="15"/>
                    <a:pt x="1251" y="45"/>
                  </a:cubicBezTo>
                  <a:lnTo>
                    <a:pt x="120" y="700"/>
                  </a:lnTo>
                  <a:cubicBezTo>
                    <a:pt x="1" y="789"/>
                    <a:pt x="1" y="878"/>
                    <a:pt x="120" y="938"/>
                  </a:cubicBezTo>
                  <a:lnTo>
                    <a:pt x="1251" y="1623"/>
                  </a:lnTo>
                  <a:cubicBezTo>
                    <a:pt x="1311" y="1653"/>
                    <a:pt x="1393" y="1667"/>
                    <a:pt x="1471" y="1667"/>
                  </a:cubicBezTo>
                  <a:cubicBezTo>
                    <a:pt x="1549" y="1667"/>
                    <a:pt x="1623" y="1653"/>
                    <a:pt x="1668" y="1623"/>
                  </a:cubicBezTo>
                  <a:lnTo>
                    <a:pt x="2829" y="938"/>
                  </a:lnTo>
                  <a:cubicBezTo>
                    <a:pt x="2948" y="878"/>
                    <a:pt x="2948" y="789"/>
                    <a:pt x="2829" y="700"/>
                  </a:cubicBezTo>
                  <a:lnTo>
                    <a:pt x="1668" y="45"/>
                  </a:lnTo>
                  <a:cubicBezTo>
                    <a:pt x="1608" y="15"/>
                    <a:pt x="1534" y="0"/>
                    <a:pt x="1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1718000" y="2607025"/>
              <a:ext cx="73700" cy="41700"/>
            </a:xfrm>
            <a:custGeom>
              <a:avLst/>
              <a:gdLst/>
              <a:ahLst/>
              <a:cxnLst/>
              <a:rect l="l" t="t" r="r" b="b"/>
              <a:pathLst>
                <a:path w="2948" h="1668" extrusionOk="0">
                  <a:moveTo>
                    <a:pt x="1470" y="0"/>
                  </a:moveTo>
                  <a:cubicBezTo>
                    <a:pt x="1392" y="0"/>
                    <a:pt x="1310" y="15"/>
                    <a:pt x="1251" y="45"/>
                  </a:cubicBezTo>
                  <a:lnTo>
                    <a:pt x="119" y="700"/>
                  </a:lnTo>
                  <a:cubicBezTo>
                    <a:pt x="0" y="759"/>
                    <a:pt x="0" y="878"/>
                    <a:pt x="119" y="938"/>
                  </a:cubicBezTo>
                  <a:lnTo>
                    <a:pt x="1280" y="1623"/>
                  </a:lnTo>
                  <a:cubicBezTo>
                    <a:pt x="1340" y="1652"/>
                    <a:pt x="1414" y="1667"/>
                    <a:pt x="1489" y="1667"/>
                  </a:cubicBezTo>
                  <a:cubicBezTo>
                    <a:pt x="1563" y="1667"/>
                    <a:pt x="1638" y="1652"/>
                    <a:pt x="1697" y="1623"/>
                  </a:cubicBezTo>
                  <a:lnTo>
                    <a:pt x="2829" y="938"/>
                  </a:lnTo>
                  <a:cubicBezTo>
                    <a:pt x="2948" y="878"/>
                    <a:pt x="2948" y="759"/>
                    <a:pt x="2829" y="700"/>
                  </a:cubicBezTo>
                  <a:lnTo>
                    <a:pt x="1667" y="45"/>
                  </a:lnTo>
                  <a:cubicBezTo>
                    <a:pt x="1623" y="15"/>
                    <a:pt x="1548" y="0"/>
                    <a:pt x="1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1537850" y="2658375"/>
              <a:ext cx="73725" cy="42275"/>
            </a:xfrm>
            <a:custGeom>
              <a:avLst/>
              <a:gdLst/>
              <a:ahLst/>
              <a:cxnLst/>
              <a:rect l="l" t="t" r="r" b="b"/>
              <a:pathLst>
                <a:path w="2949" h="1691" extrusionOk="0">
                  <a:moveTo>
                    <a:pt x="1460" y="0"/>
                  </a:moveTo>
                  <a:cubicBezTo>
                    <a:pt x="1385" y="0"/>
                    <a:pt x="1311" y="15"/>
                    <a:pt x="1251" y="45"/>
                  </a:cubicBezTo>
                  <a:lnTo>
                    <a:pt x="90" y="730"/>
                  </a:lnTo>
                  <a:cubicBezTo>
                    <a:pt x="1" y="789"/>
                    <a:pt x="1" y="909"/>
                    <a:pt x="90" y="968"/>
                  </a:cubicBezTo>
                  <a:lnTo>
                    <a:pt x="1251" y="1623"/>
                  </a:lnTo>
                  <a:cubicBezTo>
                    <a:pt x="1311" y="1668"/>
                    <a:pt x="1385" y="1690"/>
                    <a:pt x="1460" y="1690"/>
                  </a:cubicBezTo>
                  <a:cubicBezTo>
                    <a:pt x="1534" y="1690"/>
                    <a:pt x="1609" y="1668"/>
                    <a:pt x="1668" y="1623"/>
                  </a:cubicBezTo>
                  <a:lnTo>
                    <a:pt x="2829" y="968"/>
                  </a:lnTo>
                  <a:cubicBezTo>
                    <a:pt x="2948" y="909"/>
                    <a:pt x="2948" y="789"/>
                    <a:pt x="2829" y="730"/>
                  </a:cubicBezTo>
                  <a:lnTo>
                    <a:pt x="1668" y="45"/>
                  </a:lnTo>
                  <a:cubicBezTo>
                    <a:pt x="1609" y="15"/>
                    <a:pt x="1534" y="0"/>
                    <a:pt x="1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1582525" y="2632325"/>
              <a:ext cx="73700" cy="42275"/>
            </a:xfrm>
            <a:custGeom>
              <a:avLst/>
              <a:gdLst/>
              <a:ahLst/>
              <a:cxnLst/>
              <a:rect l="l" t="t" r="r" b="b"/>
              <a:pathLst>
                <a:path w="2948" h="1691" extrusionOk="0">
                  <a:moveTo>
                    <a:pt x="1459" y="0"/>
                  </a:moveTo>
                  <a:cubicBezTo>
                    <a:pt x="1385" y="0"/>
                    <a:pt x="1310" y="15"/>
                    <a:pt x="1251" y="45"/>
                  </a:cubicBezTo>
                  <a:lnTo>
                    <a:pt x="119" y="730"/>
                  </a:lnTo>
                  <a:cubicBezTo>
                    <a:pt x="0" y="789"/>
                    <a:pt x="0" y="908"/>
                    <a:pt x="119" y="968"/>
                  </a:cubicBezTo>
                  <a:lnTo>
                    <a:pt x="1280" y="1623"/>
                  </a:lnTo>
                  <a:cubicBezTo>
                    <a:pt x="1325" y="1668"/>
                    <a:pt x="1400" y="1690"/>
                    <a:pt x="1478" y="1690"/>
                  </a:cubicBezTo>
                  <a:cubicBezTo>
                    <a:pt x="1556" y="1690"/>
                    <a:pt x="1638" y="1668"/>
                    <a:pt x="1697" y="1623"/>
                  </a:cubicBezTo>
                  <a:lnTo>
                    <a:pt x="2829" y="968"/>
                  </a:lnTo>
                  <a:cubicBezTo>
                    <a:pt x="2948" y="908"/>
                    <a:pt x="2948" y="789"/>
                    <a:pt x="2829" y="730"/>
                  </a:cubicBez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1583250" y="2685175"/>
              <a:ext cx="73725" cy="41700"/>
            </a:xfrm>
            <a:custGeom>
              <a:avLst/>
              <a:gdLst/>
              <a:ahLst/>
              <a:cxnLst/>
              <a:rect l="l" t="t" r="r" b="b"/>
              <a:pathLst>
                <a:path w="2949" h="1668" extrusionOk="0">
                  <a:moveTo>
                    <a:pt x="1471" y="0"/>
                  </a:moveTo>
                  <a:cubicBezTo>
                    <a:pt x="1393" y="0"/>
                    <a:pt x="1311" y="15"/>
                    <a:pt x="1251" y="45"/>
                  </a:cubicBezTo>
                  <a:lnTo>
                    <a:pt x="120" y="700"/>
                  </a:lnTo>
                  <a:cubicBezTo>
                    <a:pt x="1" y="789"/>
                    <a:pt x="1" y="879"/>
                    <a:pt x="120" y="938"/>
                  </a:cubicBezTo>
                  <a:lnTo>
                    <a:pt x="1281" y="1623"/>
                  </a:lnTo>
                  <a:cubicBezTo>
                    <a:pt x="1341" y="1653"/>
                    <a:pt x="1415" y="1668"/>
                    <a:pt x="1490" y="1668"/>
                  </a:cubicBezTo>
                  <a:cubicBezTo>
                    <a:pt x="1564" y="1668"/>
                    <a:pt x="1639" y="1653"/>
                    <a:pt x="1698" y="1623"/>
                  </a:cubicBezTo>
                  <a:lnTo>
                    <a:pt x="2829" y="968"/>
                  </a:lnTo>
                  <a:cubicBezTo>
                    <a:pt x="2949" y="879"/>
                    <a:pt x="2949" y="789"/>
                    <a:pt x="2829" y="700"/>
                  </a:cubicBezTo>
                  <a:lnTo>
                    <a:pt x="1668" y="45"/>
                  </a:lnTo>
                  <a:cubicBezTo>
                    <a:pt x="1624" y="15"/>
                    <a:pt x="1549" y="0"/>
                    <a:pt x="1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1627925" y="2659125"/>
              <a:ext cx="73725" cy="41700"/>
            </a:xfrm>
            <a:custGeom>
              <a:avLst/>
              <a:gdLst/>
              <a:ahLst/>
              <a:cxnLst/>
              <a:rect l="l" t="t" r="r" b="b"/>
              <a:pathLst>
                <a:path w="2949" h="1668" extrusionOk="0">
                  <a:moveTo>
                    <a:pt x="1489" y="0"/>
                  </a:moveTo>
                  <a:cubicBezTo>
                    <a:pt x="1415" y="0"/>
                    <a:pt x="1340" y="15"/>
                    <a:pt x="1281" y="45"/>
                  </a:cubicBezTo>
                  <a:lnTo>
                    <a:pt x="119" y="700"/>
                  </a:lnTo>
                  <a:cubicBezTo>
                    <a:pt x="0" y="789"/>
                    <a:pt x="0" y="879"/>
                    <a:pt x="119" y="938"/>
                  </a:cubicBezTo>
                  <a:lnTo>
                    <a:pt x="1281" y="1623"/>
                  </a:lnTo>
                  <a:cubicBezTo>
                    <a:pt x="1340" y="1653"/>
                    <a:pt x="1415" y="1668"/>
                    <a:pt x="1489" y="1668"/>
                  </a:cubicBezTo>
                  <a:cubicBezTo>
                    <a:pt x="1564" y="1668"/>
                    <a:pt x="1638" y="1653"/>
                    <a:pt x="1698" y="1623"/>
                  </a:cubicBezTo>
                  <a:lnTo>
                    <a:pt x="2859" y="938"/>
                  </a:lnTo>
                  <a:cubicBezTo>
                    <a:pt x="2948" y="879"/>
                    <a:pt x="2948" y="789"/>
                    <a:pt x="2859" y="700"/>
                  </a:cubicBezTo>
                  <a:lnTo>
                    <a:pt x="1698" y="45"/>
                  </a:lnTo>
                  <a:cubicBezTo>
                    <a:pt x="1638" y="15"/>
                    <a:pt x="1564" y="0"/>
                    <a:pt x="1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1447800" y="2710675"/>
              <a:ext cx="73700" cy="42075"/>
            </a:xfrm>
            <a:custGeom>
              <a:avLst/>
              <a:gdLst/>
              <a:ahLst/>
              <a:cxnLst/>
              <a:rect l="l" t="t" r="r" b="b"/>
              <a:pathLst>
                <a:path w="2948" h="1683" extrusionOk="0">
                  <a:moveTo>
                    <a:pt x="1459" y="0"/>
                  </a:moveTo>
                  <a:cubicBezTo>
                    <a:pt x="1385" y="0"/>
                    <a:pt x="1310" y="22"/>
                    <a:pt x="1251" y="67"/>
                  </a:cubicBezTo>
                  <a:lnTo>
                    <a:pt x="119" y="722"/>
                  </a:lnTo>
                  <a:cubicBezTo>
                    <a:pt x="0" y="782"/>
                    <a:pt x="0" y="901"/>
                    <a:pt x="119" y="960"/>
                  </a:cubicBezTo>
                  <a:lnTo>
                    <a:pt x="1280" y="1615"/>
                  </a:lnTo>
                  <a:cubicBezTo>
                    <a:pt x="1325" y="1660"/>
                    <a:pt x="1399" y="1682"/>
                    <a:pt x="1478" y="1682"/>
                  </a:cubicBezTo>
                  <a:cubicBezTo>
                    <a:pt x="1556" y="1682"/>
                    <a:pt x="1638" y="1660"/>
                    <a:pt x="1697" y="1615"/>
                  </a:cubicBezTo>
                  <a:lnTo>
                    <a:pt x="2829" y="960"/>
                  </a:lnTo>
                  <a:cubicBezTo>
                    <a:pt x="2948" y="901"/>
                    <a:pt x="2948" y="782"/>
                    <a:pt x="2829" y="722"/>
                  </a:cubicBezTo>
                  <a:lnTo>
                    <a:pt x="1667" y="67"/>
                  </a:lnTo>
                  <a:cubicBezTo>
                    <a:pt x="1608" y="22"/>
                    <a:pt x="1533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1492450" y="2684600"/>
              <a:ext cx="73725" cy="42100"/>
            </a:xfrm>
            <a:custGeom>
              <a:avLst/>
              <a:gdLst/>
              <a:ahLst/>
              <a:cxnLst/>
              <a:rect l="l" t="t" r="r" b="b"/>
              <a:pathLst>
                <a:path w="2949" h="1684" extrusionOk="0">
                  <a:moveTo>
                    <a:pt x="1478" y="1"/>
                  </a:moveTo>
                  <a:cubicBezTo>
                    <a:pt x="1400" y="1"/>
                    <a:pt x="1325" y="23"/>
                    <a:pt x="1281" y="68"/>
                  </a:cubicBezTo>
                  <a:lnTo>
                    <a:pt x="120" y="723"/>
                  </a:lnTo>
                  <a:cubicBezTo>
                    <a:pt x="1" y="783"/>
                    <a:pt x="1" y="902"/>
                    <a:pt x="120" y="961"/>
                  </a:cubicBezTo>
                  <a:lnTo>
                    <a:pt x="1281" y="1616"/>
                  </a:lnTo>
                  <a:cubicBezTo>
                    <a:pt x="1340" y="1661"/>
                    <a:pt x="1415" y="1683"/>
                    <a:pt x="1489" y="1683"/>
                  </a:cubicBezTo>
                  <a:cubicBezTo>
                    <a:pt x="1564" y="1683"/>
                    <a:pt x="1638" y="1661"/>
                    <a:pt x="1698" y="1616"/>
                  </a:cubicBezTo>
                  <a:lnTo>
                    <a:pt x="2829" y="961"/>
                  </a:lnTo>
                  <a:cubicBezTo>
                    <a:pt x="2948" y="902"/>
                    <a:pt x="2948" y="783"/>
                    <a:pt x="2829" y="723"/>
                  </a:cubicBezTo>
                  <a:lnTo>
                    <a:pt x="1698" y="68"/>
                  </a:lnTo>
                  <a:cubicBezTo>
                    <a:pt x="1638" y="23"/>
                    <a:pt x="1556" y="1"/>
                    <a:pt x="1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1493200" y="2737275"/>
              <a:ext cx="73700" cy="41700"/>
            </a:xfrm>
            <a:custGeom>
              <a:avLst/>
              <a:gdLst/>
              <a:ahLst/>
              <a:cxnLst/>
              <a:rect l="l" t="t" r="r" b="b"/>
              <a:pathLst>
                <a:path w="2948" h="1668" extrusionOk="0">
                  <a:moveTo>
                    <a:pt x="1489" y="0"/>
                  </a:moveTo>
                  <a:cubicBezTo>
                    <a:pt x="1415" y="0"/>
                    <a:pt x="1340" y="15"/>
                    <a:pt x="1281" y="45"/>
                  </a:cubicBezTo>
                  <a:lnTo>
                    <a:pt x="119" y="700"/>
                  </a:lnTo>
                  <a:cubicBezTo>
                    <a:pt x="0" y="790"/>
                    <a:pt x="0" y="879"/>
                    <a:pt x="119" y="968"/>
                  </a:cubicBezTo>
                  <a:lnTo>
                    <a:pt x="1281" y="1623"/>
                  </a:lnTo>
                  <a:cubicBezTo>
                    <a:pt x="1340" y="1653"/>
                    <a:pt x="1415" y="1668"/>
                    <a:pt x="1489" y="1668"/>
                  </a:cubicBezTo>
                  <a:cubicBezTo>
                    <a:pt x="1563" y="1668"/>
                    <a:pt x="1638" y="1653"/>
                    <a:pt x="1697" y="1623"/>
                  </a:cubicBezTo>
                  <a:lnTo>
                    <a:pt x="2859" y="968"/>
                  </a:lnTo>
                  <a:cubicBezTo>
                    <a:pt x="2948" y="879"/>
                    <a:pt x="2948" y="790"/>
                    <a:pt x="2859" y="700"/>
                  </a:cubicBezTo>
                  <a:lnTo>
                    <a:pt x="1697" y="45"/>
                  </a:lnTo>
                  <a:cubicBezTo>
                    <a:pt x="1638" y="15"/>
                    <a:pt x="1563" y="0"/>
                    <a:pt x="1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1538600" y="2711225"/>
              <a:ext cx="73725" cy="41700"/>
            </a:xfrm>
            <a:custGeom>
              <a:avLst/>
              <a:gdLst/>
              <a:ahLst/>
              <a:cxnLst/>
              <a:rect l="l" t="t" r="r" b="b"/>
              <a:pathLst>
                <a:path w="2949" h="1668" extrusionOk="0">
                  <a:moveTo>
                    <a:pt x="1459" y="0"/>
                  </a:moveTo>
                  <a:cubicBezTo>
                    <a:pt x="1385" y="0"/>
                    <a:pt x="1311" y="15"/>
                    <a:pt x="1251" y="45"/>
                  </a:cubicBezTo>
                  <a:lnTo>
                    <a:pt x="120" y="700"/>
                  </a:lnTo>
                  <a:cubicBezTo>
                    <a:pt x="1" y="789"/>
                    <a:pt x="1" y="879"/>
                    <a:pt x="120" y="968"/>
                  </a:cubicBezTo>
                  <a:lnTo>
                    <a:pt x="1251" y="1623"/>
                  </a:lnTo>
                  <a:cubicBezTo>
                    <a:pt x="1311" y="1653"/>
                    <a:pt x="1392" y="1668"/>
                    <a:pt x="1471" y="1668"/>
                  </a:cubicBezTo>
                  <a:cubicBezTo>
                    <a:pt x="1549" y="1668"/>
                    <a:pt x="1623" y="1653"/>
                    <a:pt x="1668" y="1623"/>
                  </a:cubicBezTo>
                  <a:lnTo>
                    <a:pt x="2829" y="968"/>
                  </a:lnTo>
                  <a:cubicBezTo>
                    <a:pt x="2948" y="879"/>
                    <a:pt x="2948" y="789"/>
                    <a:pt x="2829" y="700"/>
                  </a:cubicBezTo>
                  <a:lnTo>
                    <a:pt x="1668" y="45"/>
                  </a:lnTo>
                  <a:cubicBezTo>
                    <a:pt x="1608" y="15"/>
                    <a:pt x="1534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1357725" y="2762775"/>
              <a:ext cx="73725" cy="42250"/>
            </a:xfrm>
            <a:custGeom>
              <a:avLst/>
              <a:gdLst/>
              <a:ahLst/>
              <a:cxnLst/>
              <a:rect l="l" t="t" r="r" b="b"/>
              <a:pathLst>
                <a:path w="2949" h="1690" extrusionOk="0">
                  <a:moveTo>
                    <a:pt x="1478" y="0"/>
                  </a:moveTo>
                  <a:cubicBezTo>
                    <a:pt x="1400" y="0"/>
                    <a:pt x="1325" y="23"/>
                    <a:pt x="1281" y="67"/>
                  </a:cubicBezTo>
                  <a:lnTo>
                    <a:pt x="120" y="722"/>
                  </a:lnTo>
                  <a:cubicBezTo>
                    <a:pt x="0" y="782"/>
                    <a:pt x="0" y="901"/>
                    <a:pt x="120" y="960"/>
                  </a:cubicBezTo>
                  <a:lnTo>
                    <a:pt x="1281" y="1645"/>
                  </a:lnTo>
                  <a:cubicBezTo>
                    <a:pt x="1340" y="1675"/>
                    <a:pt x="1415" y="1690"/>
                    <a:pt x="1489" y="1690"/>
                  </a:cubicBezTo>
                  <a:cubicBezTo>
                    <a:pt x="1564" y="1690"/>
                    <a:pt x="1638" y="1675"/>
                    <a:pt x="1698" y="1645"/>
                  </a:cubicBezTo>
                  <a:lnTo>
                    <a:pt x="2829" y="960"/>
                  </a:lnTo>
                  <a:cubicBezTo>
                    <a:pt x="2948" y="901"/>
                    <a:pt x="2948" y="782"/>
                    <a:pt x="2829" y="722"/>
                  </a:cubicBezTo>
                  <a:lnTo>
                    <a:pt x="1698" y="67"/>
                  </a:lnTo>
                  <a:cubicBezTo>
                    <a:pt x="1638" y="23"/>
                    <a:pt x="1556" y="0"/>
                    <a:pt x="1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1403125" y="2736725"/>
              <a:ext cx="73725" cy="42250"/>
            </a:xfrm>
            <a:custGeom>
              <a:avLst/>
              <a:gdLst/>
              <a:ahLst/>
              <a:cxnLst/>
              <a:rect l="l" t="t" r="r" b="b"/>
              <a:pathLst>
                <a:path w="2949" h="1690" extrusionOk="0">
                  <a:moveTo>
                    <a:pt x="1460" y="0"/>
                  </a:moveTo>
                  <a:cubicBezTo>
                    <a:pt x="1385" y="0"/>
                    <a:pt x="1311" y="22"/>
                    <a:pt x="1251" y="67"/>
                  </a:cubicBezTo>
                  <a:lnTo>
                    <a:pt x="90" y="722"/>
                  </a:lnTo>
                  <a:cubicBezTo>
                    <a:pt x="1" y="782"/>
                    <a:pt x="1" y="901"/>
                    <a:pt x="90" y="960"/>
                  </a:cubicBezTo>
                  <a:lnTo>
                    <a:pt x="1251" y="1645"/>
                  </a:lnTo>
                  <a:cubicBezTo>
                    <a:pt x="1311" y="1675"/>
                    <a:pt x="1385" y="1690"/>
                    <a:pt x="1460" y="1690"/>
                  </a:cubicBezTo>
                  <a:cubicBezTo>
                    <a:pt x="1534" y="1690"/>
                    <a:pt x="1608" y="1675"/>
                    <a:pt x="1668" y="1645"/>
                  </a:cubicBezTo>
                  <a:lnTo>
                    <a:pt x="2829" y="960"/>
                  </a:lnTo>
                  <a:cubicBezTo>
                    <a:pt x="2948" y="901"/>
                    <a:pt x="2948" y="782"/>
                    <a:pt x="2829" y="722"/>
                  </a:cubicBezTo>
                  <a:lnTo>
                    <a:pt x="1668" y="67"/>
                  </a:lnTo>
                  <a:cubicBezTo>
                    <a:pt x="1608" y="22"/>
                    <a:pt x="1534" y="0"/>
                    <a:pt x="1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1403875" y="2789375"/>
              <a:ext cx="73725" cy="41725"/>
            </a:xfrm>
            <a:custGeom>
              <a:avLst/>
              <a:gdLst/>
              <a:ahLst/>
              <a:cxnLst/>
              <a:rect l="l" t="t" r="r" b="b"/>
              <a:pathLst>
                <a:path w="2949" h="1669" extrusionOk="0">
                  <a:moveTo>
                    <a:pt x="1459" y="1"/>
                  </a:moveTo>
                  <a:cubicBezTo>
                    <a:pt x="1385" y="1"/>
                    <a:pt x="1310" y="16"/>
                    <a:pt x="1251" y="45"/>
                  </a:cubicBezTo>
                  <a:lnTo>
                    <a:pt x="120" y="730"/>
                  </a:lnTo>
                  <a:cubicBezTo>
                    <a:pt x="0" y="790"/>
                    <a:pt x="0" y="879"/>
                    <a:pt x="120" y="968"/>
                  </a:cubicBezTo>
                  <a:lnTo>
                    <a:pt x="1251" y="1623"/>
                  </a:lnTo>
                  <a:cubicBezTo>
                    <a:pt x="1310" y="1653"/>
                    <a:pt x="1392" y="1668"/>
                    <a:pt x="1471" y="1668"/>
                  </a:cubicBezTo>
                  <a:cubicBezTo>
                    <a:pt x="1549" y="1668"/>
                    <a:pt x="1623" y="1653"/>
                    <a:pt x="1668" y="1623"/>
                  </a:cubicBezTo>
                  <a:lnTo>
                    <a:pt x="2829" y="968"/>
                  </a:lnTo>
                  <a:cubicBezTo>
                    <a:pt x="2948" y="879"/>
                    <a:pt x="2948" y="790"/>
                    <a:pt x="2829" y="730"/>
                  </a:cubicBezTo>
                  <a:lnTo>
                    <a:pt x="1668" y="45"/>
                  </a:lnTo>
                  <a:cubicBezTo>
                    <a:pt x="1608" y="16"/>
                    <a:pt x="1534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1448525" y="2763325"/>
              <a:ext cx="73725" cy="41700"/>
            </a:xfrm>
            <a:custGeom>
              <a:avLst/>
              <a:gdLst/>
              <a:ahLst/>
              <a:cxnLst/>
              <a:rect l="l" t="t" r="r" b="b"/>
              <a:pathLst>
                <a:path w="2949" h="1668" extrusionOk="0">
                  <a:moveTo>
                    <a:pt x="1471" y="1"/>
                  </a:moveTo>
                  <a:cubicBezTo>
                    <a:pt x="1393" y="1"/>
                    <a:pt x="1311" y="15"/>
                    <a:pt x="1251" y="45"/>
                  </a:cubicBezTo>
                  <a:lnTo>
                    <a:pt x="120" y="730"/>
                  </a:lnTo>
                  <a:cubicBezTo>
                    <a:pt x="1" y="790"/>
                    <a:pt x="1" y="879"/>
                    <a:pt x="120" y="968"/>
                  </a:cubicBezTo>
                  <a:lnTo>
                    <a:pt x="1281" y="1623"/>
                  </a:lnTo>
                  <a:cubicBezTo>
                    <a:pt x="1341" y="1653"/>
                    <a:pt x="1415" y="1668"/>
                    <a:pt x="1490" y="1668"/>
                  </a:cubicBezTo>
                  <a:cubicBezTo>
                    <a:pt x="1564" y="1668"/>
                    <a:pt x="1638" y="1653"/>
                    <a:pt x="1698" y="1623"/>
                  </a:cubicBezTo>
                  <a:lnTo>
                    <a:pt x="2829" y="968"/>
                  </a:lnTo>
                  <a:cubicBezTo>
                    <a:pt x="2948" y="879"/>
                    <a:pt x="2948" y="790"/>
                    <a:pt x="2829" y="730"/>
                  </a:cubicBezTo>
                  <a:lnTo>
                    <a:pt x="1668" y="45"/>
                  </a:lnTo>
                  <a:cubicBezTo>
                    <a:pt x="1624" y="15"/>
                    <a:pt x="1549" y="1"/>
                    <a:pt x="1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1811025" y="2604975"/>
              <a:ext cx="73725" cy="42075"/>
            </a:xfrm>
            <a:custGeom>
              <a:avLst/>
              <a:gdLst/>
              <a:ahLst/>
              <a:cxnLst/>
              <a:rect l="l" t="t" r="r" b="b"/>
              <a:pathLst>
                <a:path w="2949" h="1683" extrusionOk="0">
                  <a:moveTo>
                    <a:pt x="1471" y="0"/>
                  </a:moveTo>
                  <a:cubicBezTo>
                    <a:pt x="1393" y="0"/>
                    <a:pt x="1311" y="22"/>
                    <a:pt x="1251" y="67"/>
                  </a:cubicBezTo>
                  <a:lnTo>
                    <a:pt x="120" y="722"/>
                  </a:lnTo>
                  <a:cubicBezTo>
                    <a:pt x="1" y="782"/>
                    <a:pt x="1" y="901"/>
                    <a:pt x="120" y="960"/>
                  </a:cubicBezTo>
                  <a:lnTo>
                    <a:pt x="1281" y="1615"/>
                  </a:lnTo>
                  <a:cubicBezTo>
                    <a:pt x="1341" y="1660"/>
                    <a:pt x="1415" y="1682"/>
                    <a:pt x="1490" y="1682"/>
                  </a:cubicBezTo>
                  <a:cubicBezTo>
                    <a:pt x="1564" y="1682"/>
                    <a:pt x="1638" y="1660"/>
                    <a:pt x="1698" y="1615"/>
                  </a:cubicBezTo>
                  <a:lnTo>
                    <a:pt x="2829" y="960"/>
                  </a:lnTo>
                  <a:cubicBezTo>
                    <a:pt x="2948" y="901"/>
                    <a:pt x="2948" y="782"/>
                    <a:pt x="2829" y="722"/>
                  </a:cubicBezTo>
                  <a:lnTo>
                    <a:pt x="1668" y="67"/>
                  </a:lnTo>
                  <a:cubicBezTo>
                    <a:pt x="1624" y="22"/>
                    <a:pt x="1549" y="0"/>
                    <a:pt x="1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1855700" y="2578925"/>
              <a:ext cx="73700" cy="42075"/>
            </a:xfrm>
            <a:custGeom>
              <a:avLst/>
              <a:gdLst/>
              <a:ahLst/>
              <a:cxnLst/>
              <a:rect l="l" t="t" r="r" b="b"/>
              <a:pathLst>
                <a:path w="2948" h="1683" extrusionOk="0">
                  <a:moveTo>
                    <a:pt x="1489" y="0"/>
                  </a:moveTo>
                  <a:cubicBezTo>
                    <a:pt x="1415" y="0"/>
                    <a:pt x="1340" y="22"/>
                    <a:pt x="1281" y="67"/>
                  </a:cubicBezTo>
                  <a:lnTo>
                    <a:pt x="119" y="722"/>
                  </a:lnTo>
                  <a:cubicBezTo>
                    <a:pt x="0" y="782"/>
                    <a:pt x="0" y="901"/>
                    <a:pt x="119" y="960"/>
                  </a:cubicBezTo>
                  <a:lnTo>
                    <a:pt x="1281" y="1615"/>
                  </a:lnTo>
                  <a:cubicBezTo>
                    <a:pt x="1340" y="1660"/>
                    <a:pt x="1415" y="1682"/>
                    <a:pt x="1489" y="1682"/>
                  </a:cubicBezTo>
                  <a:cubicBezTo>
                    <a:pt x="1563" y="1682"/>
                    <a:pt x="1638" y="1660"/>
                    <a:pt x="1697" y="1615"/>
                  </a:cubicBezTo>
                  <a:lnTo>
                    <a:pt x="2859" y="960"/>
                  </a:lnTo>
                  <a:cubicBezTo>
                    <a:pt x="2948" y="901"/>
                    <a:pt x="2948" y="782"/>
                    <a:pt x="2829" y="722"/>
                  </a:cubicBezTo>
                  <a:lnTo>
                    <a:pt x="1697" y="67"/>
                  </a:lnTo>
                  <a:cubicBezTo>
                    <a:pt x="1638" y="22"/>
                    <a:pt x="1563" y="0"/>
                    <a:pt x="1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1946500" y="2526075"/>
              <a:ext cx="73725" cy="42075"/>
            </a:xfrm>
            <a:custGeom>
              <a:avLst/>
              <a:gdLst/>
              <a:ahLst/>
              <a:cxnLst/>
              <a:rect l="l" t="t" r="r" b="b"/>
              <a:pathLst>
                <a:path w="2949" h="1683" extrusionOk="0">
                  <a:moveTo>
                    <a:pt x="1489" y="0"/>
                  </a:moveTo>
                  <a:cubicBezTo>
                    <a:pt x="1415" y="0"/>
                    <a:pt x="1341" y="22"/>
                    <a:pt x="1281" y="67"/>
                  </a:cubicBezTo>
                  <a:lnTo>
                    <a:pt x="120" y="722"/>
                  </a:lnTo>
                  <a:cubicBezTo>
                    <a:pt x="1" y="782"/>
                    <a:pt x="30" y="901"/>
                    <a:pt x="120" y="960"/>
                  </a:cubicBezTo>
                  <a:lnTo>
                    <a:pt x="1281" y="1615"/>
                  </a:lnTo>
                  <a:cubicBezTo>
                    <a:pt x="1341" y="1660"/>
                    <a:pt x="1415" y="1682"/>
                    <a:pt x="1489" y="1682"/>
                  </a:cubicBezTo>
                  <a:cubicBezTo>
                    <a:pt x="1564" y="1682"/>
                    <a:pt x="1638" y="1660"/>
                    <a:pt x="1698" y="1615"/>
                  </a:cubicBezTo>
                  <a:lnTo>
                    <a:pt x="2859" y="960"/>
                  </a:lnTo>
                  <a:cubicBezTo>
                    <a:pt x="2948" y="901"/>
                    <a:pt x="2948" y="782"/>
                    <a:pt x="2859" y="722"/>
                  </a:cubicBezTo>
                  <a:lnTo>
                    <a:pt x="1698" y="67"/>
                  </a:lnTo>
                  <a:cubicBezTo>
                    <a:pt x="1638" y="22"/>
                    <a:pt x="1564" y="0"/>
                    <a:pt x="1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6"/>
          <p:cNvSpPr txBox="1">
            <a:spLocks noGrp="1"/>
          </p:cNvSpPr>
          <p:nvPr>
            <p:ph type="ctrTitle"/>
          </p:nvPr>
        </p:nvSpPr>
        <p:spPr>
          <a:xfrm>
            <a:off x="73644" y="4598"/>
            <a:ext cx="4191903" cy="340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Encode Sans Semi Expanded"/>
                <a:ea typeface="Encode Sans Semi Expanded"/>
                <a:cs typeface="Encode Sans Semi Expanded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 E COMMERCE DATASET</a:t>
            </a:r>
            <a:endParaRPr sz="1600" dirty="0">
              <a:latin typeface="Encode Sans Semi Expanded"/>
              <a:ea typeface="Encode Sans Semi Expanded"/>
              <a:cs typeface="Encode Sans Semi Expanded"/>
              <a:sym typeface="Encode Sans Semi Expanded"/>
            </a:endParaRPr>
          </a:p>
        </p:txBody>
      </p:sp>
      <p:grpSp>
        <p:nvGrpSpPr>
          <p:cNvPr id="607" name="Google Shape;607;p46"/>
          <p:cNvGrpSpPr/>
          <p:nvPr/>
        </p:nvGrpSpPr>
        <p:grpSpPr>
          <a:xfrm>
            <a:off x="3391173" y="1532835"/>
            <a:ext cx="343566" cy="298943"/>
            <a:chOff x="889275" y="861850"/>
            <a:chExt cx="487950" cy="424575"/>
          </a:xfrm>
        </p:grpSpPr>
        <p:sp>
          <p:nvSpPr>
            <p:cNvPr id="608" name="Google Shape;608;p46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2" name="Google Shape;612;p46"/>
          <p:cNvGrpSpPr/>
          <p:nvPr/>
        </p:nvGrpSpPr>
        <p:grpSpPr>
          <a:xfrm>
            <a:off x="5405241" y="1512222"/>
            <a:ext cx="351610" cy="340168"/>
            <a:chOff x="3270550" y="832575"/>
            <a:chExt cx="499375" cy="483125"/>
          </a:xfrm>
        </p:grpSpPr>
        <p:sp>
          <p:nvSpPr>
            <p:cNvPr id="613" name="Google Shape;613;p46"/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6" name="Google Shape;616;p46"/>
          <p:cNvGrpSpPr/>
          <p:nvPr/>
        </p:nvGrpSpPr>
        <p:grpSpPr>
          <a:xfrm>
            <a:off x="1420143" y="1542850"/>
            <a:ext cx="355641" cy="340151"/>
            <a:chOff x="5049750" y="832600"/>
            <a:chExt cx="505100" cy="483100"/>
          </a:xfrm>
        </p:grpSpPr>
        <p:sp>
          <p:nvSpPr>
            <p:cNvPr id="617" name="Google Shape;617;p46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19" name="Google Shape;619;p46"/>
          <p:cNvSpPr/>
          <p:nvPr/>
        </p:nvSpPr>
        <p:spPr>
          <a:xfrm>
            <a:off x="7433920" y="1523963"/>
            <a:ext cx="330434" cy="31668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C64EE-3CB6-8D07-7C5A-F1E519C41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6" t="25081" r="41683" b="46391"/>
          <a:stretch/>
        </p:blipFill>
        <p:spPr>
          <a:xfrm>
            <a:off x="540832" y="2832572"/>
            <a:ext cx="7880461" cy="2233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DF9BD-1EBD-F992-1BB6-E263B5A9C9E1}"/>
              </a:ext>
            </a:extLst>
          </p:cNvPr>
          <p:cNvSpPr txBox="1"/>
          <p:nvPr/>
        </p:nvSpPr>
        <p:spPr>
          <a:xfrm>
            <a:off x="540831" y="744279"/>
            <a:ext cx="7674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   ID: ID Number of Customers.</a:t>
            </a: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  </a:t>
            </a:r>
            <a:r>
              <a:rPr lang="en-US" sz="1000" dirty="0">
                <a:solidFill>
                  <a:schemeClr val="tx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Warehouse block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Company have big Warehouse which is divided in to block such as A,B,C,D,E.</a:t>
            </a: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   </a:t>
            </a:r>
            <a:r>
              <a:rPr lang="en-US" sz="1000" dirty="0">
                <a:solidFill>
                  <a:schemeClr val="tx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 of </a:t>
            </a:r>
            <a:r>
              <a:rPr lang="en-US" sz="1000" dirty="0" err="1">
                <a:solidFill>
                  <a:schemeClr val="tx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shipment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:The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Company Ships the products in multiple way such as Ship, Flight and Road.</a:t>
            </a: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   Customer care calls: The number of calls made from enquiry for enquiry of the shipment.</a:t>
            </a: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   Customer rating: The company has rated from every customer. 1 is the lowest (Worst), 5 is the highest (Best).</a:t>
            </a: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   Cost of the product: Cost of the Product in US Dollars.</a:t>
            </a: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   Prior purchases: The Number of Prior Purchase.</a:t>
            </a: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    </a:t>
            </a:r>
            <a:r>
              <a:rPr lang="en-US" sz="1000" dirty="0">
                <a:solidFill>
                  <a:schemeClr val="tx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 importance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company has categorized the product in the various parameter such as low, medium, high.</a:t>
            </a: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     </a:t>
            </a:r>
            <a:r>
              <a:rPr lang="en-US" sz="1000" dirty="0">
                <a:solidFill>
                  <a:schemeClr val="tx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Male and Female.</a:t>
            </a: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   Discount offered: Discount offered on that specific product.</a:t>
            </a: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11)   Weight in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gms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is the weight in grams.</a:t>
            </a: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   Reached on time: It is the target variable, where 1 Indicates that the product has NOT reached on time and 0 indicates it has reached on time.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4A49-D830-04C9-7B9F-41AEED3D7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492" y="140172"/>
            <a:ext cx="7719000" cy="508799"/>
          </a:xfrm>
        </p:spPr>
        <p:txBody>
          <a:bodyPr/>
          <a:lstStyle/>
          <a:p>
            <a:r>
              <a:rPr lang="en-US" sz="2000" dirty="0"/>
              <a:t>Exploratory Data Analysis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C0197-E788-C050-2667-D3C1EC90F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18" t="16927" r="2692" b="20867"/>
          <a:stretch/>
        </p:blipFill>
        <p:spPr>
          <a:xfrm>
            <a:off x="141767" y="1544983"/>
            <a:ext cx="4430233" cy="3203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A2CC3-4175-743C-4D3F-F7782A8A88A8}"/>
              </a:ext>
            </a:extLst>
          </p:cNvPr>
          <p:cNvSpPr txBox="1"/>
          <p:nvPr/>
        </p:nvSpPr>
        <p:spPr>
          <a:xfrm>
            <a:off x="141767" y="1119963"/>
            <a:ext cx="2835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outlier detection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7CD82-2155-858E-F13E-982C12103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44" t="16537" r="24806" b="7672"/>
          <a:stretch/>
        </p:blipFill>
        <p:spPr>
          <a:xfrm>
            <a:off x="4986672" y="1544982"/>
            <a:ext cx="3769999" cy="3203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65AD68-4721-3B04-6813-66847B13D02F}"/>
              </a:ext>
            </a:extLst>
          </p:cNvPr>
          <p:cNvSpPr txBox="1"/>
          <p:nvPr/>
        </p:nvSpPr>
        <p:spPr>
          <a:xfrm>
            <a:off x="4887435" y="1119963"/>
            <a:ext cx="2835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Heatmap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B56D-5E20-0D09-EE62-B0A6B561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242" y="-49619"/>
            <a:ext cx="7719000" cy="809700"/>
          </a:xfrm>
        </p:spPr>
        <p:txBody>
          <a:bodyPr/>
          <a:lstStyle/>
          <a:p>
            <a:r>
              <a:rPr lang="en-US" sz="2800" dirty="0"/>
              <a:t>Feature Engineering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C4CA8-5B87-2AFC-7C1F-21D42F1DF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8" t="21071" r="1397" b="7252"/>
          <a:stretch/>
        </p:blipFill>
        <p:spPr>
          <a:xfrm>
            <a:off x="978195" y="1182726"/>
            <a:ext cx="6840279" cy="3686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91803A-B35D-628A-9CB7-3196D26F43D7}"/>
              </a:ext>
            </a:extLst>
          </p:cNvPr>
          <p:cNvSpPr txBox="1"/>
          <p:nvPr/>
        </p:nvSpPr>
        <p:spPr>
          <a:xfrm>
            <a:off x="914400" y="876574"/>
            <a:ext cx="649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Weight, Cost and discount Bins and Encoding of categorical variables.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1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0"/>
          <p:cNvSpPr txBox="1">
            <a:spLocks noGrp="1"/>
          </p:cNvSpPr>
          <p:nvPr>
            <p:ph type="title" idx="2"/>
          </p:nvPr>
        </p:nvSpPr>
        <p:spPr>
          <a:xfrm>
            <a:off x="711874" y="1634850"/>
            <a:ext cx="5131517" cy="16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MODEL</a:t>
            </a:r>
            <a:br>
              <a:rPr lang="en-US" sz="3600" dirty="0"/>
            </a:br>
            <a:r>
              <a:rPr lang="en-US" sz="3600" dirty="0"/>
              <a:t>BUILDING</a:t>
            </a:r>
            <a:endParaRPr sz="3600" dirty="0"/>
          </a:p>
        </p:txBody>
      </p:sp>
      <p:sp>
        <p:nvSpPr>
          <p:cNvPr id="698" name="Google Shape;698;p50"/>
          <p:cNvSpPr txBox="1">
            <a:spLocks noGrp="1"/>
          </p:cNvSpPr>
          <p:nvPr>
            <p:ph type="subTitle" idx="1"/>
          </p:nvPr>
        </p:nvSpPr>
        <p:spPr>
          <a:xfrm>
            <a:off x="711874" y="3873975"/>
            <a:ext cx="2981167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explore the world of machine Intelligence!</a:t>
            </a:r>
            <a:endParaRPr dirty="0"/>
          </a:p>
        </p:txBody>
      </p:sp>
      <p:sp>
        <p:nvSpPr>
          <p:cNvPr id="699" name="Google Shape;699;p50"/>
          <p:cNvSpPr txBox="1">
            <a:spLocks noGrp="1"/>
          </p:cNvSpPr>
          <p:nvPr>
            <p:ph type="title"/>
          </p:nvPr>
        </p:nvSpPr>
        <p:spPr>
          <a:xfrm>
            <a:off x="711875" y="540050"/>
            <a:ext cx="19140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00" name="Google Shape;700;p50"/>
          <p:cNvCxnSpPr/>
          <p:nvPr/>
        </p:nvCxnSpPr>
        <p:spPr>
          <a:xfrm>
            <a:off x="711875" y="3653113"/>
            <a:ext cx="2780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1" name="Google Shape;701;p50"/>
          <p:cNvSpPr/>
          <p:nvPr/>
        </p:nvSpPr>
        <p:spPr>
          <a:xfrm rot="-5400000">
            <a:off x="5130400" y="1587500"/>
            <a:ext cx="2997600" cy="32889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03269">
                  <a:alpha val="30980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50"/>
          <p:cNvGrpSpPr/>
          <p:nvPr/>
        </p:nvGrpSpPr>
        <p:grpSpPr>
          <a:xfrm>
            <a:off x="5630687" y="985550"/>
            <a:ext cx="1997022" cy="2667569"/>
            <a:chOff x="5630687" y="985550"/>
            <a:chExt cx="1997022" cy="2667569"/>
          </a:xfrm>
        </p:grpSpPr>
        <p:sp>
          <p:nvSpPr>
            <p:cNvPr id="703" name="Google Shape;703;p50"/>
            <p:cNvSpPr/>
            <p:nvPr/>
          </p:nvSpPr>
          <p:spPr>
            <a:xfrm>
              <a:off x="6716942" y="1599601"/>
              <a:ext cx="910726" cy="2037405"/>
            </a:xfrm>
            <a:custGeom>
              <a:avLst/>
              <a:gdLst/>
              <a:ahLst/>
              <a:cxnLst/>
              <a:rect l="l" t="t" r="r" b="b"/>
              <a:pathLst>
                <a:path w="15764" h="35266" extrusionOk="0">
                  <a:moveTo>
                    <a:pt x="15708" y="1"/>
                  </a:moveTo>
                  <a:lnTo>
                    <a:pt x="1" y="9235"/>
                  </a:lnTo>
                  <a:lnTo>
                    <a:pt x="57" y="35265"/>
                  </a:lnTo>
                  <a:lnTo>
                    <a:pt x="15764" y="26031"/>
                  </a:lnTo>
                  <a:lnTo>
                    <a:pt x="15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5667718" y="1533511"/>
              <a:ext cx="1052557" cy="2103497"/>
            </a:xfrm>
            <a:custGeom>
              <a:avLst/>
              <a:gdLst/>
              <a:ahLst/>
              <a:cxnLst/>
              <a:rect l="l" t="t" r="r" b="b"/>
              <a:pathLst>
                <a:path w="18219" h="36410" extrusionOk="0">
                  <a:moveTo>
                    <a:pt x="1" y="1"/>
                  </a:moveTo>
                  <a:lnTo>
                    <a:pt x="56" y="26031"/>
                  </a:lnTo>
                  <a:lnTo>
                    <a:pt x="18219" y="36409"/>
                  </a:lnTo>
                  <a:lnTo>
                    <a:pt x="18163" y="10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6687942" y="2465131"/>
              <a:ext cx="27500" cy="1187976"/>
            </a:xfrm>
            <a:custGeom>
              <a:avLst/>
              <a:gdLst/>
              <a:ahLst/>
              <a:cxnLst/>
              <a:rect l="l" t="t" r="r" b="b"/>
              <a:pathLst>
                <a:path w="476" h="20563" extrusionOk="0">
                  <a:moveTo>
                    <a:pt x="447" y="1"/>
                  </a:moveTo>
                  <a:lnTo>
                    <a:pt x="1" y="280"/>
                  </a:lnTo>
                  <a:lnTo>
                    <a:pt x="29" y="20562"/>
                  </a:lnTo>
                  <a:lnTo>
                    <a:pt x="475" y="20311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5637100" y="1865580"/>
              <a:ext cx="1076764" cy="615739"/>
            </a:xfrm>
            <a:custGeom>
              <a:avLst/>
              <a:gdLst/>
              <a:ahLst/>
              <a:cxnLst/>
              <a:rect l="l" t="t" r="r" b="b"/>
              <a:pathLst>
                <a:path w="18638" h="10658" extrusionOk="0">
                  <a:moveTo>
                    <a:pt x="475" y="0"/>
                  </a:moveTo>
                  <a:lnTo>
                    <a:pt x="1" y="279"/>
                  </a:lnTo>
                  <a:lnTo>
                    <a:pt x="18191" y="10658"/>
                  </a:lnTo>
                  <a:lnTo>
                    <a:pt x="18637" y="1037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5637100" y="1881699"/>
              <a:ext cx="1052557" cy="1771420"/>
            </a:xfrm>
            <a:custGeom>
              <a:avLst/>
              <a:gdLst/>
              <a:ahLst/>
              <a:cxnLst/>
              <a:rect l="l" t="t" r="r" b="b"/>
              <a:pathLst>
                <a:path w="18219" h="30662" extrusionOk="0">
                  <a:moveTo>
                    <a:pt x="1" y="0"/>
                  </a:moveTo>
                  <a:lnTo>
                    <a:pt x="56" y="20283"/>
                  </a:lnTo>
                  <a:lnTo>
                    <a:pt x="18219" y="30661"/>
                  </a:lnTo>
                  <a:lnTo>
                    <a:pt x="18191" y="103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6686324" y="2136355"/>
              <a:ext cx="25882" cy="315958"/>
            </a:xfrm>
            <a:custGeom>
              <a:avLst/>
              <a:gdLst/>
              <a:ahLst/>
              <a:cxnLst/>
              <a:rect l="l" t="t" r="r" b="b"/>
              <a:pathLst>
                <a:path w="448" h="5469" extrusionOk="0">
                  <a:moveTo>
                    <a:pt x="447" y="0"/>
                  </a:moveTo>
                  <a:lnTo>
                    <a:pt x="1" y="251"/>
                  </a:lnTo>
                  <a:lnTo>
                    <a:pt x="1" y="5468"/>
                  </a:lnTo>
                  <a:lnTo>
                    <a:pt x="447" y="518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5637100" y="1536746"/>
              <a:ext cx="1075146" cy="614179"/>
            </a:xfrm>
            <a:custGeom>
              <a:avLst/>
              <a:gdLst/>
              <a:ahLst/>
              <a:cxnLst/>
              <a:rect l="l" t="t" r="r" b="b"/>
              <a:pathLst>
                <a:path w="18610" h="10631" extrusionOk="0">
                  <a:moveTo>
                    <a:pt x="447" y="1"/>
                  </a:moveTo>
                  <a:lnTo>
                    <a:pt x="1" y="252"/>
                  </a:lnTo>
                  <a:lnTo>
                    <a:pt x="18163" y="10630"/>
                  </a:lnTo>
                  <a:lnTo>
                    <a:pt x="18609" y="10379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5637100" y="1551247"/>
              <a:ext cx="1049322" cy="901078"/>
            </a:xfrm>
            <a:custGeom>
              <a:avLst/>
              <a:gdLst/>
              <a:ahLst/>
              <a:cxnLst/>
              <a:rect l="l" t="t" r="r" b="b"/>
              <a:pathLst>
                <a:path w="18163" h="15597" extrusionOk="0">
                  <a:moveTo>
                    <a:pt x="1" y="1"/>
                  </a:moveTo>
                  <a:lnTo>
                    <a:pt x="1" y="5218"/>
                  </a:lnTo>
                  <a:lnTo>
                    <a:pt x="18163" y="15596"/>
                  </a:lnTo>
                  <a:lnTo>
                    <a:pt x="18163" y="10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5743455" y="1731782"/>
              <a:ext cx="108092" cy="135477"/>
            </a:xfrm>
            <a:custGeom>
              <a:avLst/>
              <a:gdLst/>
              <a:ahLst/>
              <a:cxnLst/>
              <a:rect l="l" t="t" r="r" b="b"/>
              <a:pathLst>
                <a:path w="1871" h="2345" extrusionOk="0">
                  <a:moveTo>
                    <a:pt x="643" y="1"/>
                  </a:moveTo>
                  <a:lnTo>
                    <a:pt x="587" y="28"/>
                  </a:lnTo>
                  <a:lnTo>
                    <a:pt x="531" y="28"/>
                  </a:lnTo>
                  <a:lnTo>
                    <a:pt x="503" y="56"/>
                  </a:lnTo>
                  <a:lnTo>
                    <a:pt x="447" y="56"/>
                  </a:lnTo>
                  <a:lnTo>
                    <a:pt x="1" y="335"/>
                  </a:lnTo>
                  <a:lnTo>
                    <a:pt x="57" y="307"/>
                  </a:lnTo>
                  <a:lnTo>
                    <a:pt x="85" y="307"/>
                  </a:lnTo>
                  <a:lnTo>
                    <a:pt x="113" y="280"/>
                  </a:lnTo>
                  <a:lnTo>
                    <a:pt x="364" y="280"/>
                  </a:lnTo>
                  <a:lnTo>
                    <a:pt x="392" y="307"/>
                  </a:lnTo>
                  <a:lnTo>
                    <a:pt x="447" y="335"/>
                  </a:lnTo>
                  <a:lnTo>
                    <a:pt x="503" y="335"/>
                  </a:lnTo>
                  <a:lnTo>
                    <a:pt x="587" y="391"/>
                  </a:lnTo>
                  <a:cubicBezTo>
                    <a:pt x="643" y="419"/>
                    <a:pt x="698" y="447"/>
                    <a:pt x="754" y="503"/>
                  </a:cubicBezTo>
                  <a:lnTo>
                    <a:pt x="810" y="531"/>
                  </a:lnTo>
                  <a:lnTo>
                    <a:pt x="894" y="642"/>
                  </a:lnTo>
                  <a:lnTo>
                    <a:pt x="922" y="670"/>
                  </a:lnTo>
                  <a:cubicBezTo>
                    <a:pt x="977" y="698"/>
                    <a:pt x="1005" y="754"/>
                    <a:pt x="1061" y="810"/>
                  </a:cubicBezTo>
                  <a:cubicBezTo>
                    <a:pt x="1117" y="865"/>
                    <a:pt x="1145" y="949"/>
                    <a:pt x="1173" y="1005"/>
                  </a:cubicBezTo>
                  <a:cubicBezTo>
                    <a:pt x="1229" y="1061"/>
                    <a:pt x="1256" y="1117"/>
                    <a:pt x="1284" y="1200"/>
                  </a:cubicBezTo>
                  <a:cubicBezTo>
                    <a:pt x="1312" y="1256"/>
                    <a:pt x="1340" y="1340"/>
                    <a:pt x="1368" y="1395"/>
                  </a:cubicBezTo>
                  <a:lnTo>
                    <a:pt x="1368" y="1423"/>
                  </a:lnTo>
                  <a:cubicBezTo>
                    <a:pt x="1368" y="1479"/>
                    <a:pt x="1396" y="1535"/>
                    <a:pt x="1396" y="1591"/>
                  </a:cubicBezTo>
                  <a:lnTo>
                    <a:pt x="1424" y="1619"/>
                  </a:lnTo>
                  <a:cubicBezTo>
                    <a:pt x="1424" y="1674"/>
                    <a:pt x="1424" y="1758"/>
                    <a:pt x="1424" y="1814"/>
                  </a:cubicBezTo>
                  <a:cubicBezTo>
                    <a:pt x="1424" y="2059"/>
                    <a:pt x="1344" y="2251"/>
                    <a:pt x="1210" y="2338"/>
                  </a:cubicBezTo>
                  <a:lnTo>
                    <a:pt x="1210" y="2338"/>
                  </a:lnTo>
                  <a:lnTo>
                    <a:pt x="1647" y="2065"/>
                  </a:lnTo>
                  <a:cubicBezTo>
                    <a:pt x="1786" y="1981"/>
                    <a:pt x="1870" y="1814"/>
                    <a:pt x="1870" y="1535"/>
                  </a:cubicBezTo>
                  <a:cubicBezTo>
                    <a:pt x="1870" y="1507"/>
                    <a:pt x="1870" y="1451"/>
                    <a:pt x="1870" y="1395"/>
                  </a:cubicBezTo>
                  <a:lnTo>
                    <a:pt x="1870" y="1368"/>
                  </a:lnTo>
                  <a:lnTo>
                    <a:pt x="1842" y="1340"/>
                  </a:lnTo>
                  <a:lnTo>
                    <a:pt x="1842" y="1284"/>
                  </a:lnTo>
                  <a:lnTo>
                    <a:pt x="1814" y="1172"/>
                  </a:lnTo>
                  <a:lnTo>
                    <a:pt x="1814" y="1144"/>
                  </a:lnTo>
                  <a:lnTo>
                    <a:pt x="1814" y="1117"/>
                  </a:lnTo>
                  <a:lnTo>
                    <a:pt x="1786" y="1089"/>
                  </a:lnTo>
                  <a:lnTo>
                    <a:pt x="1759" y="1005"/>
                  </a:lnTo>
                  <a:lnTo>
                    <a:pt x="1731" y="949"/>
                  </a:lnTo>
                  <a:lnTo>
                    <a:pt x="1731" y="921"/>
                  </a:lnTo>
                  <a:lnTo>
                    <a:pt x="1703" y="865"/>
                  </a:lnTo>
                  <a:lnTo>
                    <a:pt x="1675" y="810"/>
                  </a:lnTo>
                  <a:lnTo>
                    <a:pt x="1619" y="726"/>
                  </a:lnTo>
                  <a:lnTo>
                    <a:pt x="1591" y="670"/>
                  </a:lnTo>
                  <a:lnTo>
                    <a:pt x="1535" y="586"/>
                  </a:lnTo>
                  <a:lnTo>
                    <a:pt x="1507" y="559"/>
                  </a:lnTo>
                  <a:lnTo>
                    <a:pt x="1507" y="531"/>
                  </a:lnTo>
                  <a:lnTo>
                    <a:pt x="1480" y="503"/>
                  </a:lnTo>
                  <a:lnTo>
                    <a:pt x="1424" y="419"/>
                  </a:lnTo>
                  <a:lnTo>
                    <a:pt x="1368" y="391"/>
                  </a:lnTo>
                  <a:lnTo>
                    <a:pt x="1340" y="363"/>
                  </a:lnTo>
                  <a:lnTo>
                    <a:pt x="1312" y="335"/>
                  </a:lnTo>
                  <a:lnTo>
                    <a:pt x="1256" y="280"/>
                  </a:lnTo>
                  <a:lnTo>
                    <a:pt x="1201" y="224"/>
                  </a:lnTo>
                  <a:cubicBezTo>
                    <a:pt x="1145" y="196"/>
                    <a:pt x="1089" y="140"/>
                    <a:pt x="1033" y="112"/>
                  </a:cubicBezTo>
                  <a:lnTo>
                    <a:pt x="950" y="84"/>
                  </a:lnTo>
                  <a:lnTo>
                    <a:pt x="922" y="56"/>
                  </a:lnTo>
                  <a:lnTo>
                    <a:pt x="894" y="56"/>
                  </a:lnTo>
                  <a:lnTo>
                    <a:pt x="838" y="28"/>
                  </a:lnTo>
                  <a:lnTo>
                    <a:pt x="726" y="28"/>
                  </a:lnTo>
                  <a:lnTo>
                    <a:pt x="698" y="1"/>
                  </a:lnTo>
                  <a:close/>
                  <a:moveTo>
                    <a:pt x="1210" y="2338"/>
                  </a:moveTo>
                  <a:lnTo>
                    <a:pt x="1201" y="2344"/>
                  </a:lnTo>
                  <a:cubicBezTo>
                    <a:pt x="1204" y="2342"/>
                    <a:pt x="1207" y="2340"/>
                    <a:pt x="1210" y="2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5730572" y="1747380"/>
              <a:ext cx="95151" cy="122882"/>
            </a:xfrm>
            <a:custGeom>
              <a:avLst/>
              <a:gdLst/>
              <a:ahLst/>
              <a:cxnLst/>
              <a:rect l="l" t="t" r="r" b="b"/>
              <a:pathLst>
                <a:path w="1647" h="2127" extrusionOk="0">
                  <a:moveTo>
                    <a:pt x="444" y="0"/>
                  </a:moveTo>
                  <a:cubicBezTo>
                    <a:pt x="181" y="0"/>
                    <a:pt x="1" y="222"/>
                    <a:pt x="1" y="595"/>
                  </a:cubicBezTo>
                  <a:cubicBezTo>
                    <a:pt x="1" y="1125"/>
                    <a:pt x="363" y="1739"/>
                    <a:pt x="810" y="2018"/>
                  </a:cubicBezTo>
                  <a:cubicBezTo>
                    <a:pt x="948" y="2092"/>
                    <a:pt x="1077" y="2127"/>
                    <a:pt x="1190" y="2127"/>
                  </a:cubicBezTo>
                  <a:cubicBezTo>
                    <a:pt x="1465" y="2127"/>
                    <a:pt x="1647" y="1919"/>
                    <a:pt x="1647" y="1544"/>
                  </a:cubicBezTo>
                  <a:cubicBezTo>
                    <a:pt x="1647" y="1014"/>
                    <a:pt x="1284" y="372"/>
                    <a:pt x="810" y="121"/>
                  </a:cubicBezTo>
                  <a:cubicBezTo>
                    <a:pt x="678" y="39"/>
                    <a:pt x="554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5919135" y="1828491"/>
              <a:ext cx="108092" cy="133859"/>
            </a:xfrm>
            <a:custGeom>
              <a:avLst/>
              <a:gdLst/>
              <a:ahLst/>
              <a:cxnLst/>
              <a:rect l="l" t="t" r="r" b="b"/>
              <a:pathLst>
                <a:path w="1871" h="2317" extrusionOk="0">
                  <a:moveTo>
                    <a:pt x="559" y="0"/>
                  </a:moveTo>
                  <a:lnTo>
                    <a:pt x="531" y="28"/>
                  </a:lnTo>
                  <a:lnTo>
                    <a:pt x="503" y="28"/>
                  </a:lnTo>
                  <a:lnTo>
                    <a:pt x="447" y="56"/>
                  </a:lnTo>
                  <a:lnTo>
                    <a:pt x="1" y="307"/>
                  </a:lnTo>
                  <a:lnTo>
                    <a:pt x="57" y="307"/>
                  </a:lnTo>
                  <a:lnTo>
                    <a:pt x="57" y="279"/>
                  </a:lnTo>
                  <a:lnTo>
                    <a:pt x="140" y="279"/>
                  </a:lnTo>
                  <a:lnTo>
                    <a:pt x="196" y="252"/>
                  </a:lnTo>
                  <a:lnTo>
                    <a:pt x="252" y="252"/>
                  </a:lnTo>
                  <a:lnTo>
                    <a:pt x="280" y="279"/>
                  </a:lnTo>
                  <a:lnTo>
                    <a:pt x="392" y="279"/>
                  </a:lnTo>
                  <a:lnTo>
                    <a:pt x="447" y="307"/>
                  </a:lnTo>
                  <a:lnTo>
                    <a:pt x="475" y="335"/>
                  </a:lnTo>
                  <a:lnTo>
                    <a:pt x="587" y="363"/>
                  </a:lnTo>
                  <a:cubicBezTo>
                    <a:pt x="643" y="419"/>
                    <a:pt x="698" y="447"/>
                    <a:pt x="754" y="475"/>
                  </a:cubicBezTo>
                  <a:lnTo>
                    <a:pt x="782" y="531"/>
                  </a:lnTo>
                  <a:lnTo>
                    <a:pt x="894" y="614"/>
                  </a:lnTo>
                  <a:lnTo>
                    <a:pt x="922" y="642"/>
                  </a:lnTo>
                  <a:cubicBezTo>
                    <a:pt x="977" y="698"/>
                    <a:pt x="1005" y="754"/>
                    <a:pt x="1033" y="782"/>
                  </a:cubicBezTo>
                  <a:lnTo>
                    <a:pt x="1061" y="810"/>
                  </a:lnTo>
                  <a:cubicBezTo>
                    <a:pt x="1089" y="865"/>
                    <a:pt x="1145" y="921"/>
                    <a:pt x="1173" y="977"/>
                  </a:cubicBezTo>
                  <a:cubicBezTo>
                    <a:pt x="1201" y="1061"/>
                    <a:pt x="1256" y="1116"/>
                    <a:pt x="1284" y="1172"/>
                  </a:cubicBezTo>
                  <a:lnTo>
                    <a:pt x="1284" y="1200"/>
                  </a:lnTo>
                  <a:cubicBezTo>
                    <a:pt x="1312" y="1256"/>
                    <a:pt x="1340" y="1312"/>
                    <a:pt x="1340" y="1368"/>
                  </a:cubicBezTo>
                  <a:lnTo>
                    <a:pt x="1368" y="1395"/>
                  </a:lnTo>
                  <a:cubicBezTo>
                    <a:pt x="1368" y="1451"/>
                    <a:pt x="1396" y="1507"/>
                    <a:pt x="1396" y="1591"/>
                  </a:cubicBezTo>
                  <a:lnTo>
                    <a:pt x="1396" y="1619"/>
                  </a:lnTo>
                  <a:cubicBezTo>
                    <a:pt x="1424" y="1674"/>
                    <a:pt x="1424" y="1730"/>
                    <a:pt x="1424" y="1786"/>
                  </a:cubicBezTo>
                  <a:cubicBezTo>
                    <a:pt x="1424" y="2043"/>
                    <a:pt x="1353" y="2205"/>
                    <a:pt x="1211" y="2295"/>
                  </a:cubicBezTo>
                  <a:lnTo>
                    <a:pt x="1211" y="2295"/>
                  </a:lnTo>
                  <a:lnTo>
                    <a:pt x="1619" y="2065"/>
                  </a:lnTo>
                  <a:cubicBezTo>
                    <a:pt x="1786" y="1981"/>
                    <a:pt x="1870" y="1786"/>
                    <a:pt x="1870" y="1535"/>
                  </a:cubicBezTo>
                  <a:cubicBezTo>
                    <a:pt x="1870" y="1479"/>
                    <a:pt x="1870" y="1423"/>
                    <a:pt x="1842" y="1368"/>
                  </a:cubicBezTo>
                  <a:lnTo>
                    <a:pt x="1842" y="1340"/>
                  </a:lnTo>
                  <a:lnTo>
                    <a:pt x="1842" y="1312"/>
                  </a:lnTo>
                  <a:lnTo>
                    <a:pt x="1842" y="1256"/>
                  </a:lnTo>
                  <a:lnTo>
                    <a:pt x="1814" y="1172"/>
                  </a:lnTo>
                  <a:lnTo>
                    <a:pt x="1814" y="1144"/>
                  </a:lnTo>
                  <a:lnTo>
                    <a:pt x="1786" y="1116"/>
                  </a:lnTo>
                  <a:lnTo>
                    <a:pt x="1786" y="1089"/>
                  </a:lnTo>
                  <a:lnTo>
                    <a:pt x="1759" y="1005"/>
                  </a:lnTo>
                  <a:lnTo>
                    <a:pt x="1731" y="921"/>
                  </a:lnTo>
                  <a:lnTo>
                    <a:pt x="1703" y="865"/>
                  </a:lnTo>
                  <a:lnTo>
                    <a:pt x="1647" y="782"/>
                  </a:lnTo>
                  <a:lnTo>
                    <a:pt x="1619" y="726"/>
                  </a:lnTo>
                  <a:lnTo>
                    <a:pt x="1563" y="642"/>
                  </a:lnTo>
                  <a:lnTo>
                    <a:pt x="1535" y="586"/>
                  </a:lnTo>
                  <a:lnTo>
                    <a:pt x="1507" y="558"/>
                  </a:lnTo>
                  <a:lnTo>
                    <a:pt x="1480" y="531"/>
                  </a:lnTo>
                  <a:lnTo>
                    <a:pt x="1480" y="503"/>
                  </a:lnTo>
                  <a:lnTo>
                    <a:pt x="1396" y="419"/>
                  </a:lnTo>
                  <a:lnTo>
                    <a:pt x="1368" y="391"/>
                  </a:lnTo>
                  <a:lnTo>
                    <a:pt x="1340" y="363"/>
                  </a:lnTo>
                  <a:lnTo>
                    <a:pt x="1312" y="335"/>
                  </a:lnTo>
                  <a:lnTo>
                    <a:pt x="1229" y="252"/>
                  </a:lnTo>
                  <a:lnTo>
                    <a:pt x="1201" y="224"/>
                  </a:lnTo>
                  <a:cubicBezTo>
                    <a:pt x="1145" y="168"/>
                    <a:pt x="1089" y="140"/>
                    <a:pt x="1033" y="112"/>
                  </a:cubicBezTo>
                  <a:lnTo>
                    <a:pt x="922" y="56"/>
                  </a:lnTo>
                  <a:lnTo>
                    <a:pt x="894" y="56"/>
                  </a:lnTo>
                  <a:lnTo>
                    <a:pt x="838" y="28"/>
                  </a:lnTo>
                  <a:lnTo>
                    <a:pt x="810" y="28"/>
                  </a:lnTo>
                  <a:lnTo>
                    <a:pt x="782" y="0"/>
                  </a:lnTo>
                  <a:close/>
                  <a:moveTo>
                    <a:pt x="1211" y="2295"/>
                  </a:moveTo>
                  <a:lnTo>
                    <a:pt x="1173" y="2316"/>
                  </a:lnTo>
                  <a:cubicBezTo>
                    <a:pt x="1186" y="2309"/>
                    <a:pt x="1199" y="2302"/>
                    <a:pt x="1211" y="2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5904634" y="1843454"/>
              <a:ext cx="96769" cy="122651"/>
            </a:xfrm>
            <a:custGeom>
              <a:avLst/>
              <a:gdLst/>
              <a:ahLst/>
              <a:cxnLst/>
              <a:rect l="l" t="t" r="r" b="b"/>
              <a:pathLst>
                <a:path w="1675" h="2123" extrusionOk="0">
                  <a:moveTo>
                    <a:pt x="482" y="1"/>
                  </a:moveTo>
                  <a:cubicBezTo>
                    <a:pt x="203" y="1"/>
                    <a:pt x="1" y="217"/>
                    <a:pt x="1" y="578"/>
                  </a:cubicBezTo>
                  <a:cubicBezTo>
                    <a:pt x="1" y="1109"/>
                    <a:pt x="391" y="1750"/>
                    <a:pt x="838" y="2001"/>
                  </a:cubicBezTo>
                  <a:cubicBezTo>
                    <a:pt x="978" y="2084"/>
                    <a:pt x="1108" y="2122"/>
                    <a:pt x="1222" y="2122"/>
                  </a:cubicBezTo>
                  <a:cubicBezTo>
                    <a:pt x="1494" y="2122"/>
                    <a:pt x="1675" y="1901"/>
                    <a:pt x="1675" y="1527"/>
                  </a:cubicBezTo>
                  <a:cubicBezTo>
                    <a:pt x="1675" y="1025"/>
                    <a:pt x="1284" y="383"/>
                    <a:pt x="838" y="104"/>
                  </a:cubicBezTo>
                  <a:cubicBezTo>
                    <a:pt x="712" y="34"/>
                    <a:pt x="59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6094814" y="1933231"/>
              <a:ext cx="108092" cy="133859"/>
            </a:xfrm>
            <a:custGeom>
              <a:avLst/>
              <a:gdLst/>
              <a:ahLst/>
              <a:cxnLst/>
              <a:rect l="l" t="t" r="r" b="b"/>
              <a:pathLst>
                <a:path w="1871" h="2317" extrusionOk="0">
                  <a:moveTo>
                    <a:pt x="531" y="1"/>
                  </a:moveTo>
                  <a:lnTo>
                    <a:pt x="503" y="29"/>
                  </a:lnTo>
                  <a:lnTo>
                    <a:pt x="475" y="29"/>
                  </a:lnTo>
                  <a:lnTo>
                    <a:pt x="447" y="57"/>
                  </a:lnTo>
                  <a:lnTo>
                    <a:pt x="1" y="308"/>
                  </a:lnTo>
                  <a:lnTo>
                    <a:pt x="57" y="280"/>
                  </a:lnTo>
                  <a:lnTo>
                    <a:pt x="113" y="252"/>
                  </a:lnTo>
                  <a:lnTo>
                    <a:pt x="308" y="252"/>
                  </a:lnTo>
                  <a:lnTo>
                    <a:pt x="336" y="280"/>
                  </a:lnTo>
                  <a:lnTo>
                    <a:pt x="392" y="280"/>
                  </a:lnTo>
                  <a:lnTo>
                    <a:pt x="447" y="308"/>
                  </a:lnTo>
                  <a:lnTo>
                    <a:pt x="475" y="308"/>
                  </a:lnTo>
                  <a:lnTo>
                    <a:pt x="587" y="364"/>
                  </a:lnTo>
                  <a:cubicBezTo>
                    <a:pt x="643" y="392"/>
                    <a:pt x="698" y="419"/>
                    <a:pt x="726" y="475"/>
                  </a:cubicBezTo>
                  <a:lnTo>
                    <a:pt x="782" y="503"/>
                  </a:lnTo>
                  <a:lnTo>
                    <a:pt x="894" y="615"/>
                  </a:lnTo>
                  <a:lnTo>
                    <a:pt x="922" y="643"/>
                  </a:lnTo>
                  <a:cubicBezTo>
                    <a:pt x="950" y="671"/>
                    <a:pt x="1005" y="726"/>
                    <a:pt x="1033" y="782"/>
                  </a:cubicBezTo>
                  <a:lnTo>
                    <a:pt x="1061" y="810"/>
                  </a:lnTo>
                  <a:cubicBezTo>
                    <a:pt x="1089" y="866"/>
                    <a:pt x="1117" y="922"/>
                    <a:pt x="1173" y="977"/>
                  </a:cubicBezTo>
                  <a:cubicBezTo>
                    <a:pt x="1201" y="1033"/>
                    <a:pt x="1229" y="1117"/>
                    <a:pt x="1256" y="1173"/>
                  </a:cubicBezTo>
                  <a:cubicBezTo>
                    <a:pt x="1284" y="1228"/>
                    <a:pt x="1312" y="1312"/>
                    <a:pt x="1340" y="1368"/>
                  </a:cubicBezTo>
                  <a:lnTo>
                    <a:pt x="1340" y="1396"/>
                  </a:lnTo>
                  <a:cubicBezTo>
                    <a:pt x="1368" y="1452"/>
                    <a:pt x="1368" y="1507"/>
                    <a:pt x="1396" y="1563"/>
                  </a:cubicBezTo>
                  <a:lnTo>
                    <a:pt x="1396" y="1591"/>
                  </a:lnTo>
                  <a:cubicBezTo>
                    <a:pt x="1396" y="1675"/>
                    <a:pt x="1424" y="1731"/>
                    <a:pt x="1424" y="1786"/>
                  </a:cubicBezTo>
                  <a:cubicBezTo>
                    <a:pt x="1424" y="2038"/>
                    <a:pt x="1312" y="2233"/>
                    <a:pt x="1173" y="2317"/>
                  </a:cubicBezTo>
                  <a:lnTo>
                    <a:pt x="1619" y="2065"/>
                  </a:lnTo>
                  <a:cubicBezTo>
                    <a:pt x="1759" y="1954"/>
                    <a:pt x="1870" y="1786"/>
                    <a:pt x="1870" y="1535"/>
                  </a:cubicBezTo>
                  <a:cubicBezTo>
                    <a:pt x="1870" y="1480"/>
                    <a:pt x="1842" y="1424"/>
                    <a:pt x="1842" y="1368"/>
                  </a:cubicBezTo>
                  <a:lnTo>
                    <a:pt x="1842" y="1340"/>
                  </a:lnTo>
                  <a:lnTo>
                    <a:pt x="1842" y="1312"/>
                  </a:lnTo>
                  <a:lnTo>
                    <a:pt x="1814" y="1256"/>
                  </a:lnTo>
                  <a:lnTo>
                    <a:pt x="1814" y="1145"/>
                  </a:lnTo>
                  <a:lnTo>
                    <a:pt x="1786" y="1117"/>
                  </a:lnTo>
                  <a:lnTo>
                    <a:pt x="1786" y="1061"/>
                  </a:lnTo>
                  <a:lnTo>
                    <a:pt x="1759" y="977"/>
                  </a:lnTo>
                  <a:lnTo>
                    <a:pt x="1731" y="922"/>
                  </a:lnTo>
                  <a:lnTo>
                    <a:pt x="1703" y="922"/>
                  </a:lnTo>
                  <a:lnTo>
                    <a:pt x="1675" y="838"/>
                  </a:lnTo>
                  <a:lnTo>
                    <a:pt x="1647" y="782"/>
                  </a:lnTo>
                  <a:lnTo>
                    <a:pt x="1619" y="726"/>
                  </a:lnTo>
                  <a:lnTo>
                    <a:pt x="1619" y="698"/>
                  </a:lnTo>
                  <a:lnTo>
                    <a:pt x="1563" y="643"/>
                  </a:lnTo>
                  <a:lnTo>
                    <a:pt x="1507" y="559"/>
                  </a:lnTo>
                  <a:lnTo>
                    <a:pt x="1507" y="531"/>
                  </a:lnTo>
                  <a:lnTo>
                    <a:pt x="1480" y="531"/>
                  </a:lnTo>
                  <a:lnTo>
                    <a:pt x="1452" y="503"/>
                  </a:lnTo>
                  <a:lnTo>
                    <a:pt x="1396" y="419"/>
                  </a:lnTo>
                  <a:lnTo>
                    <a:pt x="1368" y="364"/>
                  </a:lnTo>
                  <a:lnTo>
                    <a:pt x="1340" y="336"/>
                  </a:lnTo>
                  <a:lnTo>
                    <a:pt x="1312" y="308"/>
                  </a:lnTo>
                  <a:lnTo>
                    <a:pt x="1229" y="252"/>
                  </a:lnTo>
                  <a:lnTo>
                    <a:pt x="1173" y="196"/>
                  </a:lnTo>
                  <a:cubicBezTo>
                    <a:pt x="1145" y="168"/>
                    <a:pt x="1089" y="140"/>
                    <a:pt x="1033" y="113"/>
                  </a:cubicBezTo>
                  <a:lnTo>
                    <a:pt x="922" y="57"/>
                  </a:lnTo>
                  <a:lnTo>
                    <a:pt x="894" y="29"/>
                  </a:lnTo>
                  <a:lnTo>
                    <a:pt x="838" y="29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6080314" y="1947962"/>
              <a:ext cx="96769" cy="122189"/>
            </a:xfrm>
            <a:custGeom>
              <a:avLst/>
              <a:gdLst/>
              <a:ahLst/>
              <a:cxnLst/>
              <a:rect l="l" t="t" r="r" b="b"/>
              <a:pathLst>
                <a:path w="1675" h="2115" extrusionOk="0">
                  <a:moveTo>
                    <a:pt x="457" y="0"/>
                  </a:moveTo>
                  <a:cubicBezTo>
                    <a:pt x="183" y="0"/>
                    <a:pt x="1" y="208"/>
                    <a:pt x="1" y="583"/>
                  </a:cubicBezTo>
                  <a:cubicBezTo>
                    <a:pt x="1" y="1113"/>
                    <a:pt x="391" y="1755"/>
                    <a:pt x="838" y="2006"/>
                  </a:cubicBezTo>
                  <a:cubicBezTo>
                    <a:pt x="968" y="2079"/>
                    <a:pt x="1094" y="2114"/>
                    <a:pt x="1206" y="2114"/>
                  </a:cubicBezTo>
                  <a:cubicBezTo>
                    <a:pt x="1479" y="2114"/>
                    <a:pt x="1675" y="1907"/>
                    <a:pt x="1675" y="1531"/>
                  </a:cubicBezTo>
                  <a:cubicBezTo>
                    <a:pt x="1675" y="1001"/>
                    <a:pt x="1284" y="360"/>
                    <a:pt x="838" y="109"/>
                  </a:cubicBezTo>
                  <a:cubicBezTo>
                    <a:pt x="699" y="35"/>
                    <a:pt x="57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6268934" y="2033175"/>
              <a:ext cx="108035" cy="133859"/>
            </a:xfrm>
            <a:custGeom>
              <a:avLst/>
              <a:gdLst/>
              <a:ahLst/>
              <a:cxnLst/>
              <a:rect l="l" t="t" r="r" b="b"/>
              <a:pathLst>
                <a:path w="1870" h="2317" extrusionOk="0">
                  <a:moveTo>
                    <a:pt x="558" y="1"/>
                  </a:moveTo>
                  <a:lnTo>
                    <a:pt x="530" y="29"/>
                  </a:lnTo>
                  <a:lnTo>
                    <a:pt x="502" y="29"/>
                  </a:lnTo>
                  <a:lnTo>
                    <a:pt x="474" y="56"/>
                  </a:lnTo>
                  <a:lnTo>
                    <a:pt x="446" y="56"/>
                  </a:lnTo>
                  <a:lnTo>
                    <a:pt x="0" y="308"/>
                  </a:lnTo>
                  <a:lnTo>
                    <a:pt x="56" y="280"/>
                  </a:lnTo>
                  <a:lnTo>
                    <a:pt x="112" y="280"/>
                  </a:lnTo>
                  <a:lnTo>
                    <a:pt x="140" y="252"/>
                  </a:lnTo>
                  <a:lnTo>
                    <a:pt x="335" y="252"/>
                  </a:lnTo>
                  <a:lnTo>
                    <a:pt x="363" y="280"/>
                  </a:lnTo>
                  <a:lnTo>
                    <a:pt x="419" y="280"/>
                  </a:lnTo>
                  <a:lnTo>
                    <a:pt x="474" y="308"/>
                  </a:lnTo>
                  <a:lnTo>
                    <a:pt x="502" y="308"/>
                  </a:lnTo>
                  <a:lnTo>
                    <a:pt x="614" y="363"/>
                  </a:lnTo>
                  <a:cubicBezTo>
                    <a:pt x="642" y="391"/>
                    <a:pt x="698" y="419"/>
                    <a:pt x="753" y="475"/>
                  </a:cubicBezTo>
                  <a:lnTo>
                    <a:pt x="809" y="503"/>
                  </a:lnTo>
                  <a:lnTo>
                    <a:pt x="921" y="614"/>
                  </a:lnTo>
                  <a:lnTo>
                    <a:pt x="949" y="642"/>
                  </a:lnTo>
                  <a:cubicBezTo>
                    <a:pt x="977" y="698"/>
                    <a:pt x="1032" y="726"/>
                    <a:pt x="1060" y="782"/>
                  </a:cubicBezTo>
                  <a:lnTo>
                    <a:pt x="1060" y="810"/>
                  </a:lnTo>
                  <a:cubicBezTo>
                    <a:pt x="1116" y="866"/>
                    <a:pt x="1144" y="921"/>
                    <a:pt x="1172" y="977"/>
                  </a:cubicBezTo>
                  <a:lnTo>
                    <a:pt x="1200" y="977"/>
                  </a:lnTo>
                  <a:cubicBezTo>
                    <a:pt x="1228" y="1033"/>
                    <a:pt x="1256" y="1117"/>
                    <a:pt x="1283" y="1172"/>
                  </a:cubicBezTo>
                  <a:cubicBezTo>
                    <a:pt x="1311" y="1228"/>
                    <a:pt x="1339" y="1312"/>
                    <a:pt x="1367" y="1368"/>
                  </a:cubicBezTo>
                  <a:lnTo>
                    <a:pt x="1367" y="1396"/>
                  </a:lnTo>
                  <a:cubicBezTo>
                    <a:pt x="1395" y="1451"/>
                    <a:pt x="1395" y="1507"/>
                    <a:pt x="1423" y="1563"/>
                  </a:cubicBezTo>
                  <a:lnTo>
                    <a:pt x="1423" y="1591"/>
                  </a:lnTo>
                  <a:cubicBezTo>
                    <a:pt x="1423" y="1675"/>
                    <a:pt x="1423" y="1730"/>
                    <a:pt x="1423" y="1786"/>
                  </a:cubicBezTo>
                  <a:cubicBezTo>
                    <a:pt x="1423" y="2037"/>
                    <a:pt x="1339" y="2233"/>
                    <a:pt x="1200" y="2316"/>
                  </a:cubicBezTo>
                  <a:lnTo>
                    <a:pt x="1646" y="2065"/>
                  </a:lnTo>
                  <a:cubicBezTo>
                    <a:pt x="1786" y="1982"/>
                    <a:pt x="1869" y="1786"/>
                    <a:pt x="1869" y="1535"/>
                  </a:cubicBezTo>
                  <a:cubicBezTo>
                    <a:pt x="1869" y="1479"/>
                    <a:pt x="1869" y="1424"/>
                    <a:pt x="1869" y="1368"/>
                  </a:cubicBezTo>
                  <a:lnTo>
                    <a:pt x="1869" y="1340"/>
                  </a:lnTo>
                  <a:lnTo>
                    <a:pt x="1869" y="1312"/>
                  </a:lnTo>
                  <a:lnTo>
                    <a:pt x="1841" y="1256"/>
                  </a:lnTo>
                  <a:lnTo>
                    <a:pt x="1813" y="1145"/>
                  </a:lnTo>
                  <a:lnTo>
                    <a:pt x="1813" y="1117"/>
                  </a:lnTo>
                  <a:lnTo>
                    <a:pt x="1786" y="1061"/>
                  </a:lnTo>
                  <a:lnTo>
                    <a:pt x="1758" y="1005"/>
                  </a:lnTo>
                  <a:lnTo>
                    <a:pt x="1730" y="921"/>
                  </a:lnTo>
                  <a:lnTo>
                    <a:pt x="1702" y="838"/>
                  </a:lnTo>
                  <a:lnTo>
                    <a:pt x="1674" y="782"/>
                  </a:lnTo>
                  <a:lnTo>
                    <a:pt x="1646" y="726"/>
                  </a:lnTo>
                  <a:lnTo>
                    <a:pt x="1618" y="726"/>
                  </a:lnTo>
                  <a:lnTo>
                    <a:pt x="1618" y="698"/>
                  </a:lnTo>
                  <a:lnTo>
                    <a:pt x="1590" y="642"/>
                  </a:lnTo>
                  <a:lnTo>
                    <a:pt x="1534" y="559"/>
                  </a:lnTo>
                  <a:lnTo>
                    <a:pt x="1507" y="531"/>
                  </a:lnTo>
                  <a:lnTo>
                    <a:pt x="1479" y="503"/>
                  </a:lnTo>
                  <a:lnTo>
                    <a:pt x="1423" y="419"/>
                  </a:lnTo>
                  <a:lnTo>
                    <a:pt x="1395" y="391"/>
                  </a:lnTo>
                  <a:lnTo>
                    <a:pt x="1367" y="335"/>
                  </a:lnTo>
                  <a:lnTo>
                    <a:pt x="1311" y="308"/>
                  </a:lnTo>
                  <a:lnTo>
                    <a:pt x="1256" y="252"/>
                  </a:lnTo>
                  <a:lnTo>
                    <a:pt x="1200" y="196"/>
                  </a:lnTo>
                  <a:cubicBezTo>
                    <a:pt x="1144" y="168"/>
                    <a:pt x="1088" y="140"/>
                    <a:pt x="1060" y="112"/>
                  </a:cubicBezTo>
                  <a:lnTo>
                    <a:pt x="949" y="56"/>
                  </a:lnTo>
                  <a:lnTo>
                    <a:pt x="921" y="56"/>
                  </a:lnTo>
                  <a:lnTo>
                    <a:pt x="921" y="29"/>
                  </a:lnTo>
                  <a:lnTo>
                    <a:pt x="865" y="29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6255993" y="2047849"/>
              <a:ext cx="95151" cy="122247"/>
            </a:xfrm>
            <a:custGeom>
              <a:avLst/>
              <a:gdLst/>
              <a:ahLst/>
              <a:cxnLst/>
              <a:rect l="l" t="t" r="r" b="b"/>
              <a:pathLst>
                <a:path w="1647" h="2116" extrusionOk="0">
                  <a:moveTo>
                    <a:pt x="457" y="1"/>
                  </a:moveTo>
                  <a:cubicBezTo>
                    <a:pt x="183" y="1"/>
                    <a:pt x="1" y="208"/>
                    <a:pt x="1" y="584"/>
                  </a:cubicBezTo>
                  <a:cubicBezTo>
                    <a:pt x="1" y="1114"/>
                    <a:pt x="364" y="1755"/>
                    <a:pt x="838" y="2006"/>
                  </a:cubicBezTo>
                  <a:cubicBezTo>
                    <a:pt x="968" y="2080"/>
                    <a:pt x="1091" y="2115"/>
                    <a:pt x="1200" y="2115"/>
                  </a:cubicBezTo>
                  <a:cubicBezTo>
                    <a:pt x="1465" y="2115"/>
                    <a:pt x="1647" y="1908"/>
                    <a:pt x="1647" y="1532"/>
                  </a:cubicBezTo>
                  <a:cubicBezTo>
                    <a:pt x="1647" y="1002"/>
                    <a:pt x="1284" y="360"/>
                    <a:pt x="838" y="109"/>
                  </a:cubicBezTo>
                  <a:cubicBezTo>
                    <a:pt x="699" y="36"/>
                    <a:pt x="57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6444613" y="2133119"/>
              <a:ext cx="108035" cy="135419"/>
            </a:xfrm>
            <a:custGeom>
              <a:avLst/>
              <a:gdLst/>
              <a:ahLst/>
              <a:cxnLst/>
              <a:rect l="l" t="t" r="r" b="b"/>
              <a:pathLst>
                <a:path w="1870" h="2344" extrusionOk="0">
                  <a:moveTo>
                    <a:pt x="642" y="0"/>
                  </a:moveTo>
                  <a:lnTo>
                    <a:pt x="586" y="28"/>
                  </a:lnTo>
                  <a:lnTo>
                    <a:pt x="502" y="28"/>
                  </a:lnTo>
                  <a:lnTo>
                    <a:pt x="502" y="56"/>
                  </a:lnTo>
                  <a:lnTo>
                    <a:pt x="446" y="56"/>
                  </a:lnTo>
                  <a:lnTo>
                    <a:pt x="0" y="335"/>
                  </a:lnTo>
                  <a:lnTo>
                    <a:pt x="56" y="307"/>
                  </a:lnTo>
                  <a:lnTo>
                    <a:pt x="84" y="307"/>
                  </a:lnTo>
                  <a:lnTo>
                    <a:pt x="112" y="279"/>
                  </a:lnTo>
                  <a:lnTo>
                    <a:pt x="363" y="279"/>
                  </a:lnTo>
                  <a:lnTo>
                    <a:pt x="391" y="307"/>
                  </a:lnTo>
                  <a:lnTo>
                    <a:pt x="446" y="307"/>
                  </a:lnTo>
                  <a:lnTo>
                    <a:pt x="502" y="335"/>
                  </a:lnTo>
                  <a:lnTo>
                    <a:pt x="586" y="391"/>
                  </a:lnTo>
                  <a:cubicBezTo>
                    <a:pt x="642" y="419"/>
                    <a:pt x="698" y="447"/>
                    <a:pt x="753" y="503"/>
                  </a:cubicBezTo>
                  <a:lnTo>
                    <a:pt x="809" y="530"/>
                  </a:lnTo>
                  <a:lnTo>
                    <a:pt x="893" y="642"/>
                  </a:lnTo>
                  <a:lnTo>
                    <a:pt x="921" y="670"/>
                  </a:lnTo>
                  <a:cubicBezTo>
                    <a:pt x="977" y="698"/>
                    <a:pt x="1004" y="754"/>
                    <a:pt x="1060" y="809"/>
                  </a:cubicBezTo>
                  <a:cubicBezTo>
                    <a:pt x="1116" y="865"/>
                    <a:pt x="1144" y="921"/>
                    <a:pt x="1172" y="1005"/>
                  </a:cubicBezTo>
                  <a:cubicBezTo>
                    <a:pt x="1228" y="1061"/>
                    <a:pt x="1256" y="1116"/>
                    <a:pt x="1283" y="1200"/>
                  </a:cubicBezTo>
                  <a:cubicBezTo>
                    <a:pt x="1311" y="1256"/>
                    <a:pt x="1339" y="1312"/>
                    <a:pt x="1367" y="1395"/>
                  </a:cubicBezTo>
                  <a:cubicBezTo>
                    <a:pt x="1367" y="1479"/>
                    <a:pt x="1395" y="1535"/>
                    <a:pt x="1395" y="1591"/>
                  </a:cubicBezTo>
                  <a:lnTo>
                    <a:pt x="1395" y="1619"/>
                  </a:lnTo>
                  <a:cubicBezTo>
                    <a:pt x="1423" y="1674"/>
                    <a:pt x="1423" y="1730"/>
                    <a:pt x="1423" y="1814"/>
                  </a:cubicBezTo>
                  <a:cubicBezTo>
                    <a:pt x="1423" y="2032"/>
                    <a:pt x="1359" y="2209"/>
                    <a:pt x="1233" y="2306"/>
                  </a:cubicBezTo>
                  <a:lnTo>
                    <a:pt x="1233" y="2306"/>
                  </a:lnTo>
                  <a:lnTo>
                    <a:pt x="1618" y="2065"/>
                  </a:lnTo>
                  <a:cubicBezTo>
                    <a:pt x="1786" y="1981"/>
                    <a:pt x="1869" y="1814"/>
                    <a:pt x="1869" y="1535"/>
                  </a:cubicBezTo>
                  <a:cubicBezTo>
                    <a:pt x="1869" y="1479"/>
                    <a:pt x="1869" y="1423"/>
                    <a:pt x="1869" y="1395"/>
                  </a:cubicBezTo>
                  <a:lnTo>
                    <a:pt x="1841" y="1367"/>
                  </a:lnTo>
                  <a:lnTo>
                    <a:pt x="1841" y="1312"/>
                  </a:lnTo>
                  <a:lnTo>
                    <a:pt x="1841" y="1256"/>
                  </a:lnTo>
                  <a:lnTo>
                    <a:pt x="1813" y="1172"/>
                  </a:lnTo>
                  <a:lnTo>
                    <a:pt x="1813" y="1144"/>
                  </a:lnTo>
                  <a:lnTo>
                    <a:pt x="1813" y="1116"/>
                  </a:lnTo>
                  <a:lnTo>
                    <a:pt x="1786" y="1088"/>
                  </a:lnTo>
                  <a:lnTo>
                    <a:pt x="1758" y="1005"/>
                  </a:lnTo>
                  <a:lnTo>
                    <a:pt x="1730" y="949"/>
                  </a:lnTo>
                  <a:lnTo>
                    <a:pt x="1730" y="921"/>
                  </a:lnTo>
                  <a:lnTo>
                    <a:pt x="1702" y="865"/>
                  </a:lnTo>
                  <a:lnTo>
                    <a:pt x="1646" y="782"/>
                  </a:lnTo>
                  <a:lnTo>
                    <a:pt x="1618" y="726"/>
                  </a:lnTo>
                  <a:lnTo>
                    <a:pt x="1590" y="642"/>
                  </a:lnTo>
                  <a:lnTo>
                    <a:pt x="1534" y="586"/>
                  </a:lnTo>
                  <a:lnTo>
                    <a:pt x="1507" y="558"/>
                  </a:lnTo>
                  <a:lnTo>
                    <a:pt x="1507" y="530"/>
                  </a:lnTo>
                  <a:lnTo>
                    <a:pt x="1479" y="503"/>
                  </a:lnTo>
                  <a:lnTo>
                    <a:pt x="1395" y="419"/>
                  </a:lnTo>
                  <a:lnTo>
                    <a:pt x="1367" y="391"/>
                  </a:lnTo>
                  <a:lnTo>
                    <a:pt x="1339" y="363"/>
                  </a:lnTo>
                  <a:lnTo>
                    <a:pt x="1311" y="335"/>
                  </a:lnTo>
                  <a:lnTo>
                    <a:pt x="1256" y="279"/>
                  </a:lnTo>
                  <a:lnTo>
                    <a:pt x="1200" y="224"/>
                  </a:lnTo>
                  <a:cubicBezTo>
                    <a:pt x="1144" y="196"/>
                    <a:pt x="1088" y="140"/>
                    <a:pt x="1032" y="112"/>
                  </a:cubicBezTo>
                  <a:lnTo>
                    <a:pt x="949" y="56"/>
                  </a:lnTo>
                  <a:lnTo>
                    <a:pt x="893" y="56"/>
                  </a:lnTo>
                  <a:lnTo>
                    <a:pt x="837" y="28"/>
                  </a:lnTo>
                  <a:lnTo>
                    <a:pt x="753" y="28"/>
                  </a:lnTo>
                  <a:lnTo>
                    <a:pt x="725" y="0"/>
                  </a:lnTo>
                  <a:close/>
                  <a:moveTo>
                    <a:pt x="1233" y="2306"/>
                  </a:moveTo>
                  <a:lnTo>
                    <a:pt x="1172" y="2344"/>
                  </a:lnTo>
                  <a:cubicBezTo>
                    <a:pt x="1193" y="2333"/>
                    <a:pt x="1214" y="2320"/>
                    <a:pt x="1233" y="2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6431673" y="2148718"/>
              <a:ext cx="95151" cy="122882"/>
            </a:xfrm>
            <a:custGeom>
              <a:avLst/>
              <a:gdLst/>
              <a:ahLst/>
              <a:cxnLst/>
              <a:rect l="l" t="t" r="r" b="b"/>
              <a:pathLst>
                <a:path w="1647" h="2127" extrusionOk="0">
                  <a:moveTo>
                    <a:pt x="444" y="0"/>
                  </a:moveTo>
                  <a:cubicBezTo>
                    <a:pt x="181" y="0"/>
                    <a:pt x="1" y="221"/>
                    <a:pt x="1" y="595"/>
                  </a:cubicBezTo>
                  <a:cubicBezTo>
                    <a:pt x="1" y="1125"/>
                    <a:pt x="364" y="1739"/>
                    <a:pt x="810" y="2018"/>
                  </a:cubicBezTo>
                  <a:cubicBezTo>
                    <a:pt x="948" y="2091"/>
                    <a:pt x="1077" y="2127"/>
                    <a:pt x="1190" y="2127"/>
                  </a:cubicBezTo>
                  <a:cubicBezTo>
                    <a:pt x="1465" y="2127"/>
                    <a:pt x="1647" y="1919"/>
                    <a:pt x="1647" y="1544"/>
                  </a:cubicBezTo>
                  <a:cubicBezTo>
                    <a:pt x="1647" y="1014"/>
                    <a:pt x="1284" y="372"/>
                    <a:pt x="810" y="121"/>
                  </a:cubicBezTo>
                  <a:cubicBezTo>
                    <a:pt x="678" y="39"/>
                    <a:pt x="554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5709659" y="2105736"/>
              <a:ext cx="915521" cy="1437784"/>
            </a:xfrm>
            <a:custGeom>
              <a:avLst/>
              <a:gdLst/>
              <a:ahLst/>
              <a:cxnLst/>
              <a:rect l="l" t="t" r="r" b="b"/>
              <a:pathLst>
                <a:path w="15847" h="24887" extrusionOk="0">
                  <a:moveTo>
                    <a:pt x="1339" y="2344"/>
                  </a:moveTo>
                  <a:lnTo>
                    <a:pt x="14452" y="9821"/>
                  </a:lnTo>
                  <a:lnTo>
                    <a:pt x="14480" y="22515"/>
                  </a:lnTo>
                  <a:lnTo>
                    <a:pt x="1367" y="15038"/>
                  </a:lnTo>
                  <a:lnTo>
                    <a:pt x="1339" y="2344"/>
                  </a:lnTo>
                  <a:close/>
                  <a:moveTo>
                    <a:pt x="0" y="0"/>
                  </a:moveTo>
                  <a:lnTo>
                    <a:pt x="28" y="15847"/>
                  </a:lnTo>
                  <a:lnTo>
                    <a:pt x="15847" y="24886"/>
                  </a:lnTo>
                  <a:lnTo>
                    <a:pt x="15819" y="9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5787014" y="2241094"/>
              <a:ext cx="759188" cy="1165387"/>
            </a:xfrm>
            <a:custGeom>
              <a:avLst/>
              <a:gdLst/>
              <a:ahLst/>
              <a:cxnLst/>
              <a:rect l="l" t="t" r="r" b="b"/>
              <a:pathLst>
                <a:path w="13141" h="20172" extrusionOk="0">
                  <a:moveTo>
                    <a:pt x="0" y="1"/>
                  </a:moveTo>
                  <a:lnTo>
                    <a:pt x="28" y="12695"/>
                  </a:lnTo>
                  <a:lnTo>
                    <a:pt x="13141" y="20172"/>
                  </a:lnTo>
                  <a:lnTo>
                    <a:pt x="13141" y="16573"/>
                  </a:lnTo>
                  <a:lnTo>
                    <a:pt x="13141" y="15289"/>
                  </a:lnTo>
                  <a:lnTo>
                    <a:pt x="13113" y="7478"/>
                  </a:lnTo>
                  <a:lnTo>
                    <a:pt x="9263" y="5301"/>
                  </a:lnTo>
                  <a:lnTo>
                    <a:pt x="8147" y="46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869221" y="2510251"/>
              <a:ext cx="676978" cy="614179"/>
            </a:xfrm>
            <a:custGeom>
              <a:avLst/>
              <a:gdLst/>
              <a:ahLst/>
              <a:cxnLst/>
              <a:rect l="l" t="t" r="r" b="b"/>
              <a:pathLst>
                <a:path w="11718" h="10631" extrusionOk="0">
                  <a:moveTo>
                    <a:pt x="6724" y="1"/>
                  </a:moveTo>
                  <a:lnTo>
                    <a:pt x="0" y="3879"/>
                  </a:lnTo>
                  <a:lnTo>
                    <a:pt x="11718" y="10630"/>
                  </a:lnTo>
                  <a:lnTo>
                    <a:pt x="11690" y="2819"/>
                  </a:lnTo>
                  <a:lnTo>
                    <a:pt x="7840" y="642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5725777" y="1978408"/>
              <a:ext cx="20971" cy="61297"/>
            </a:xfrm>
            <a:custGeom>
              <a:avLst/>
              <a:gdLst/>
              <a:ahLst/>
              <a:cxnLst/>
              <a:rect l="l" t="t" r="r" b="b"/>
              <a:pathLst>
                <a:path w="363" h="1061" extrusionOk="0">
                  <a:moveTo>
                    <a:pt x="363" y="0"/>
                  </a:moveTo>
                  <a:lnTo>
                    <a:pt x="0" y="223"/>
                  </a:lnTo>
                  <a:lnTo>
                    <a:pt x="0" y="1060"/>
                  </a:lnTo>
                  <a:lnTo>
                    <a:pt x="363" y="865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5682219" y="1991291"/>
              <a:ext cx="867223" cy="544852"/>
            </a:xfrm>
            <a:custGeom>
              <a:avLst/>
              <a:gdLst/>
              <a:ahLst/>
              <a:cxnLst/>
              <a:rect l="l" t="t" r="r" b="b"/>
              <a:pathLst>
                <a:path w="15011" h="9431" extrusionOk="0">
                  <a:moveTo>
                    <a:pt x="1" y="0"/>
                  </a:moveTo>
                  <a:lnTo>
                    <a:pt x="29" y="865"/>
                  </a:lnTo>
                  <a:lnTo>
                    <a:pt x="15010" y="9430"/>
                  </a:lnTo>
                  <a:lnTo>
                    <a:pt x="15010" y="85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6549351" y="2461896"/>
              <a:ext cx="41943" cy="74238"/>
            </a:xfrm>
            <a:custGeom>
              <a:avLst/>
              <a:gdLst/>
              <a:ahLst/>
              <a:cxnLst/>
              <a:rect l="l" t="t" r="r" b="b"/>
              <a:pathLst>
                <a:path w="726" h="1285" extrusionOk="0">
                  <a:moveTo>
                    <a:pt x="726" y="1"/>
                  </a:moveTo>
                  <a:lnTo>
                    <a:pt x="0" y="419"/>
                  </a:lnTo>
                  <a:lnTo>
                    <a:pt x="0" y="1284"/>
                  </a:lnTo>
                  <a:lnTo>
                    <a:pt x="726" y="83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5682219" y="1967085"/>
              <a:ext cx="909108" cy="519086"/>
            </a:xfrm>
            <a:custGeom>
              <a:avLst/>
              <a:gdLst/>
              <a:ahLst/>
              <a:cxnLst/>
              <a:rect l="l" t="t" r="r" b="b"/>
              <a:pathLst>
                <a:path w="15736" h="8985" extrusionOk="0">
                  <a:moveTo>
                    <a:pt x="754" y="1"/>
                  </a:moveTo>
                  <a:lnTo>
                    <a:pt x="1" y="419"/>
                  </a:lnTo>
                  <a:lnTo>
                    <a:pt x="15010" y="8984"/>
                  </a:lnTo>
                  <a:lnTo>
                    <a:pt x="15736" y="8566"/>
                  </a:lnTo>
                  <a:lnTo>
                    <a:pt x="15373" y="8343"/>
                  </a:lnTo>
                  <a:lnTo>
                    <a:pt x="15010" y="8566"/>
                  </a:lnTo>
                  <a:lnTo>
                    <a:pt x="754" y="419"/>
                  </a:lnTo>
                  <a:lnTo>
                    <a:pt x="1117" y="196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630687" y="1530334"/>
              <a:ext cx="1058970" cy="647976"/>
            </a:xfrm>
            <a:custGeom>
              <a:avLst/>
              <a:gdLst/>
              <a:ahLst/>
              <a:cxnLst/>
              <a:rect l="l" t="t" r="r" b="b"/>
              <a:pathLst>
                <a:path w="18330" h="11216" extrusionOk="0">
                  <a:moveTo>
                    <a:pt x="0" y="0"/>
                  </a:moveTo>
                  <a:lnTo>
                    <a:pt x="0" y="726"/>
                  </a:lnTo>
                  <a:lnTo>
                    <a:pt x="18330" y="11216"/>
                  </a:lnTo>
                  <a:lnTo>
                    <a:pt x="18330" y="10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630687" y="985550"/>
              <a:ext cx="1997022" cy="1150886"/>
            </a:xfrm>
            <a:custGeom>
              <a:avLst/>
              <a:gdLst/>
              <a:ahLst/>
              <a:cxnLst/>
              <a:rect l="l" t="t" r="r" b="b"/>
              <a:pathLst>
                <a:path w="34567" h="19921" extrusionOk="0">
                  <a:moveTo>
                    <a:pt x="15958" y="0"/>
                  </a:moveTo>
                  <a:lnTo>
                    <a:pt x="0" y="9430"/>
                  </a:lnTo>
                  <a:lnTo>
                    <a:pt x="18330" y="19920"/>
                  </a:lnTo>
                  <a:lnTo>
                    <a:pt x="34567" y="10658"/>
                  </a:lnTo>
                  <a:lnTo>
                    <a:pt x="15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5704807" y="1029052"/>
              <a:ext cx="1848778" cy="1065440"/>
            </a:xfrm>
            <a:custGeom>
              <a:avLst/>
              <a:gdLst/>
              <a:ahLst/>
              <a:cxnLst/>
              <a:rect l="l" t="t" r="r" b="b"/>
              <a:pathLst>
                <a:path w="32001" h="18442" extrusionOk="0">
                  <a:moveTo>
                    <a:pt x="14675" y="1"/>
                  </a:moveTo>
                  <a:lnTo>
                    <a:pt x="0" y="8649"/>
                  </a:lnTo>
                  <a:lnTo>
                    <a:pt x="17047" y="18442"/>
                  </a:lnTo>
                  <a:lnTo>
                    <a:pt x="32001" y="9905"/>
                  </a:lnTo>
                  <a:lnTo>
                    <a:pt x="14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5977194" y="1440037"/>
              <a:ext cx="375579" cy="196946"/>
            </a:xfrm>
            <a:custGeom>
              <a:avLst/>
              <a:gdLst/>
              <a:ahLst/>
              <a:cxnLst/>
              <a:rect l="l" t="t" r="r" b="b"/>
              <a:pathLst>
                <a:path w="6501" h="3409" extrusionOk="0">
                  <a:moveTo>
                    <a:pt x="3251" y="126"/>
                  </a:moveTo>
                  <a:cubicBezTo>
                    <a:pt x="3955" y="126"/>
                    <a:pt x="4659" y="280"/>
                    <a:pt x="5190" y="587"/>
                  </a:cubicBezTo>
                  <a:cubicBezTo>
                    <a:pt x="6278" y="1200"/>
                    <a:pt x="6250" y="2205"/>
                    <a:pt x="5190" y="2819"/>
                  </a:cubicBezTo>
                  <a:cubicBezTo>
                    <a:pt x="4639" y="3143"/>
                    <a:pt x="3925" y="3303"/>
                    <a:pt x="3213" y="3303"/>
                  </a:cubicBezTo>
                  <a:cubicBezTo>
                    <a:pt x="2517" y="3303"/>
                    <a:pt x="1822" y="3150"/>
                    <a:pt x="1284" y="2847"/>
                  </a:cubicBezTo>
                  <a:cubicBezTo>
                    <a:pt x="224" y="2205"/>
                    <a:pt x="224" y="1200"/>
                    <a:pt x="1312" y="587"/>
                  </a:cubicBezTo>
                  <a:cubicBezTo>
                    <a:pt x="1842" y="280"/>
                    <a:pt x="2546" y="126"/>
                    <a:pt x="3251" y="126"/>
                  </a:cubicBezTo>
                  <a:close/>
                  <a:moveTo>
                    <a:pt x="3251" y="1"/>
                  </a:moveTo>
                  <a:cubicBezTo>
                    <a:pt x="2497" y="1"/>
                    <a:pt x="1744" y="168"/>
                    <a:pt x="1172" y="503"/>
                  </a:cubicBezTo>
                  <a:cubicBezTo>
                    <a:pt x="0" y="1173"/>
                    <a:pt x="0" y="2261"/>
                    <a:pt x="1144" y="2930"/>
                  </a:cubicBezTo>
                  <a:cubicBezTo>
                    <a:pt x="1710" y="3248"/>
                    <a:pt x="2460" y="3408"/>
                    <a:pt x="3212" y="3408"/>
                  </a:cubicBezTo>
                  <a:cubicBezTo>
                    <a:pt x="3981" y="3408"/>
                    <a:pt x="4751" y="3241"/>
                    <a:pt x="5329" y="2902"/>
                  </a:cubicBezTo>
                  <a:cubicBezTo>
                    <a:pt x="6473" y="2233"/>
                    <a:pt x="6501" y="1173"/>
                    <a:pt x="5329" y="503"/>
                  </a:cubicBezTo>
                  <a:cubicBezTo>
                    <a:pt x="4757" y="168"/>
                    <a:pt x="4004" y="1"/>
                    <a:pt x="3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6025547" y="1465052"/>
              <a:ext cx="278868" cy="146915"/>
            </a:xfrm>
            <a:custGeom>
              <a:avLst/>
              <a:gdLst/>
              <a:ahLst/>
              <a:cxnLst/>
              <a:rect l="l" t="t" r="r" b="b"/>
              <a:pathLst>
                <a:path w="4827" h="2543" extrusionOk="0">
                  <a:moveTo>
                    <a:pt x="2414" y="98"/>
                  </a:moveTo>
                  <a:cubicBezTo>
                    <a:pt x="2944" y="98"/>
                    <a:pt x="3474" y="209"/>
                    <a:pt x="3878" y="433"/>
                  </a:cubicBezTo>
                  <a:cubicBezTo>
                    <a:pt x="4659" y="907"/>
                    <a:pt x="4659" y="1660"/>
                    <a:pt x="3850" y="2107"/>
                  </a:cubicBezTo>
                  <a:cubicBezTo>
                    <a:pt x="3446" y="2344"/>
                    <a:pt x="2923" y="2462"/>
                    <a:pt x="2400" y="2462"/>
                  </a:cubicBezTo>
                  <a:cubicBezTo>
                    <a:pt x="1876" y="2462"/>
                    <a:pt x="1353" y="2344"/>
                    <a:pt x="949" y="2107"/>
                  </a:cubicBezTo>
                  <a:cubicBezTo>
                    <a:pt x="168" y="1660"/>
                    <a:pt x="168" y="907"/>
                    <a:pt x="949" y="433"/>
                  </a:cubicBezTo>
                  <a:cubicBezTo>
                    <a:pt x="1353" y="209"/>
                    <a:pt x="1883" y="98"/>
                    <a:pt x="2414" y="98"/>
                  </a:cubicBezTo>
                  <a:close/>
                  <a:moveTo>
                    <a:pt x="2424" y="0"/>
                  </a:moveTo>
                  <a:cubicBezTo>
                    <a:pt x="1863" y="0"/>
                    <a:pt x="1298" y="126"/>
                    <a:pt x="865" y="377"/>
                  </a:cubicBezTo>
                  <a:cubicBezTo>
                    <a:pt x="0" y="879"/>
                    <a:pt x="0" y="1688"/>
                    <a:pt x="837" y="2190"/>
                  </a:cubicBezTo>
                  <a:cubicBezTo>
                    <a:pt x="1264" y="2424"/>
                    <a:pt x="1819" y="2543"/>
                    <a:pt x="2375" y="2543"/>
                  </a:cubicBezTo>
                  <a:cubicBezTo>
                    <a:pt x="2948" y="2543"/>
                    <a:pt x="3523" y="2417"/>
                    <a:pt x="3962" y="2162"/>
                  </a:cubicBezTo>
                  <a:cubicBezTo>
                    <a:pt x="4827" y="1688"/>
                    <a:pt x="4827" y="879"/>
                    <a:pt x="3962" y="377"/>
                  </a:cubicBezTo>
                  <a:cubicBezTo>
                    <a:pt x="3543" y="126"/>
                    <a:pt x="2985" y="0"/>
                    <a:pt x="2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6405907" y="1168858"/>
              <a:ext cx="417522" cy="220113"/>
            </a:xfrm>
            <a:custGeom>
              <a:avLst/>
              <a:gdLst/>
              <a:ahLst/>
              <a:cxnLst/>
              <a:rect l="l" t="t" r="r" b="b"/>
              <a:pathLst>
                <a:path w="7227" h="3810" extrusionOk="0">
                  <a:moveTo>
                    <a:pt x="3624" y="147"/>
                  </a:moveTo>
                  <a:cubicBezTo>
                    <a:pt x="4409" y="147"/>
                    <a:pt x="5190" y="315"/>
                    <a:pt x="5776" y="649"/>
                  </a:cubicBezTo>
                  <a:cubicBezTo>
                    <a:pt x="6975" y="1347"/>
                    <a:pt x="6975" y="2463"/>
                    <a:pt x="5776" y="3160"/>
                  </a:cubicBezTo>
                  <a:cubicBezTo>
                    <a:pt x="5176" y="3495"/>
                    <a:pt x="4388" y="3663"/>
                    <a:pt x="3603" y="3663"/>
                  </a:cubicBezTo>
                  <a:cubicBezTo>
                    <a:pt x="2818" y="3663"/>
                    <a:pt x="2037" y="3495"/>
                    <a:pt x="1451" y="3160"/>
                  </a:cubicBezTo>
                  <a:cubicBezTo>
                    <a:pt x="252" y="2463"/>
                    <a:pt x="252" y="1347"/>
                    <a:pt x="1451" y="649"/>
                  </a:cubicBezTo>
                  <a:cubicBezTo>
                    <a:pt x="2051" y="315"/>
                    <a:pt x="2839" y="147"/>
                    <a:pt x="3624" y="147"/>
                  </a:cubicBezTo>
                  <a:close/>
                  <a:moveTo>
                    <a:pt x="3627" y="1"/>
                  </a:moveTo>
                  <a:cubicBezTo>
                    <a:pt x="2790" y="1"/>
                    <a:pt x="1953" y="189"/>
                    <a:pt x="1312" y="566"/>
                  </a:cubicBezTo>
                  <a:cubicBezTo>
                    <a:pt x="28" y="1319"/>
                    <a:pt x="0" y="2519"/>
                    <a:pt x="1284" y="3244"/>
                  </a:cubicBezTo>
                  <a:cubicBezTo>
                    <a:pt x="1926" y="3621"/>
                    <a:pt x="2769" y="3809"/>
                    <a:pt x="3613" y="3809"/>
                  </a:cubicBezTo>
                  <a:cubicBezTo>
                    <a:pt x="4457" y="3809"/>
                    <a:pt x="5301" y="3621"/>
                    <a:pt x="5943" y="3244"/>
                  </a:cubicBezTo>
                  <a:cubicBezTo>
                    <a:pt x="7226" y="2491"/>
                    <a:pt x="7226" y="1291"/>
                    <a:pt x="5943" y="566"/>
                  </a:cubicBezTo>
                  <a:cubicBezTo>
                    <a:pt x="5301" y="189"/>
                    <a:pt x="4464" y="1"/>
                    <a:pt x="3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6459114" y="1196704"/>
              <a:ext cx="311105" cy="164421"/>
            </a:xfrm>
            <a:custGeom>
              <a:avLst/>
              <a:gdLst/>
              <a:ahLst/>
              <a:cxnLst/>
              <a:rect l="l" t="t" r="r" b="b"/>
              <a:pathLst>
                <a:path w="5385" h="2846" extrusionOk="0">
                  <a:moveTo>
                    <a:pt x="2730" y="101"/>
                  </a:moveTo>
                  <a:cubicBezTo>
                    <a:pt x="3308" y="101"/>
                    <a:pt x="3884" y="227"/>
                    <a:pt x="4324" y="474"/>
                  </a:cubicBezTo>
                  <a:cubicBezTo>
                    <a:pt x="5217" y="1004"/>
                    <a:pt x="5189" y="1841"/>
                    <a:pt x="4297" y="2344"/>
                  </a:cubicBezTo>
                  <a:cubicBezTo>
                    <a:pt x="3844" y="2612"/>
                    <a:pt x="3248" y="2745"/>
                    <a:pt x="2655" y="2745"/>
                  </a:cubicBezTo>
                  <a:cubicBezTo>
                    <a:pt x="2077" y="2745"/>
                    <a:pt x="1501" y="2619"/>
                    <a:pt x="1060" y="2371"/>
                  </a:cubicBezTo>
                  <a:cubicBezTo>
                    <a:pt x="195" y="1841"/>
                    <a:pt x="195" y="1004"/>
                    <a:pt x="1088" y="502"/>
                  </a:cubicBezTo>
                  <a:cubicBezTo>
                    <a:pt x="1541" y="234"/>
                    <a:pt x="2136" y="101"/>
                    <a:pt x="2730" y="101"/>
                  </a:cubicBezTo>
                  <a:close/>
                  <a:moveTo>
                    <a:pt x="2706" y="0"/>
                  </a:moveTo>
                  <a:cubicBezTo>
                    <a:pt x="2079" y="0"/>
                    <a:pt x="1451" y="140"/>
                    <a:pt x="977" y="419"/>
                  </a:cubicBezTo>
                  <a:cubicBezTo>
                    <a:pt x="0" y="977"/>
                    <a:pt x="0" y="1869"/>
                    <a:pt x="949" y="2427"/>
                  </a:cubicBezTo>
                  <a:cubicBezTo>
                    <a:pt x="1423" y="2706"/>
                    <a:pt x="2051" y="2846"/>
                    <a:pt x="2682" y="2846"/>
                  </a:cubicBezTo>
                  <a:cubicBezTo>
                    <a:pt x="3313" y="2846"/>
                    <a:pt x="3948" y="2706"/>
                    <a:pt x="4436" y="2427"/>
                  </a:cubicBezTo>
                  <a:cubicBezTo>
                    <a:pt x="5385" y="1869"/>
                    <a:pt x="5385" y="977"/>
                    <a:pt x="4436" y="419"/>
                  </a:cubicBezTo>
                  <a:cubicBezTo>
                    <a:pt x="3962" y="140"/>
                    <a:pt x="3334" y="0"/>
                    <a:pt x="2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6386554" y="1678806"/>
              <a:ext cx="451377" cy="236578"/>
            </a:xfrm>
            <a:custGeom>
              <a:avLst/>
              <a:gdLst/>
              <a:ahLst/>
              <a:cxnLst/>
              <a:rect l="l" t="t" r="r" b="b"/>
              <a:pathLst>
                <a:path w="7813" h="4095" extrusionOk="0">
                  <a:moveTo>
                    <a:pt x="3917" y="129"/>
                  </a:moveTo>
                  <a:cubicBezTo>
                    <a:pt x="4764" y="129"/>
                    <a:pt x="5608" y="318"/>
                    <a:pt x="6250" y="694"/>
                  </a:cubicBezTo>
                  <a:cubicBezTo>
                    <a:pt x="7533" y="1448"/>
                    <a:pt x="7533" y="2647"/>
                    <a:pt x="6222" y="3401"/>
                  </a:cubicBezTo>
                  <a:cubicBezTo>
                    <a:pt x="5574" y="3767"/>
                    <a:pt x="4721" y="3955"/>
                    <a:pt x="3869" y="3955"/>
                  </a:cubicBezTo>
                  <a:cubicBezTo>
                    <a:pt x="3033" y="3955"/>
                    <a:pt x="2199" y="3774"/>
                    <a:pt x="1563" y="3401"/>
                  </a:cubicBezTo>
                  <a:cubicBezTo>
                    <a:pt x="280" y="2647"/>
                    <a:pt x="280" y="1448"/>
                    <a:pt x="1563" y="694"/>
                  </a:cubicBezTo>
                  <a:cubicBezTo>
                    <a:pt x="2219" y="318"/>
                    <a:pt x="3070" y="129"/>
                    <a:pt x="3917" y="129"/>
                  </a:cubicBezTo>
                  <a:close/>
                  <a:moveTo>
                    <a:pt x="3941" y="0"/>
                  </a:moveTo>
                  <a:cubicBezTo>
                    <a:pt x="3023" y="0"/>
                    <a:pt x="2099" y="203"/>
                    <a:pt x="1396" y="611"/>
                  </a:cubicBezTo>
                  <a:cubicBezTo>
                    <a:pt x="1" y="1392"/>
                    <a:pt x="1" y="2703"/>
                    <a:pt x="1396" y="3512"/>
                  </a:cubicBezTo>
                  <a:cubicBezTo>
                    <a:pt x="2073" y="3899"/>
                    <a:pt x="2970" y="4095"/>
                    <a:pt x="3872" y="4095"/>
                  </a:cubicBezTo>
                  <a:cubicBezTo>
                    <a:pt x="4790" y="4095"/>
                    <a:pt x="5714" y="3892"/>
                    <a:pt x="6417" y="3484"/>
                  </a:cubicBezTo>
                  <a:cubicBezTo>
                    <a:pt x="7785" y="2703"/>
                    <a:pt x="7812" y="1392"/>
                    <a:pt x="6417" y="583"/>
                  </a:cubicBezTo>
                  <a:cubicBezTo>
                    <a:pt x="5740" y="196"/>
                    <a:pt x="4843" y="0"/>
                    <a:pt x="3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6442996" y="1708211"/>
              <a:ext cx="336929" cy="177535"/>
            </a:xfrm>
            <a:custGeom>
              <a:avLst/>
              <a:gdLst/>
              <a:ahLst/>
              <a:cxnLst/>
              <a:rect l="l" t="t" r="r" b="b"/>
              <a:pathLst>
                <a:path w="5832" h="3073" extrusionOk="0">
                  <a:moveTo>
                    <a:pt x="2930" y="102"/>
                  </a:moveTo>
                  <a:cubicBezTo>
                    <a:pt x="3564" y="102"/>
                    <a:pt x="4199" y="241"/>
                    <a:pt x="4687" y="520"/>
                  </a:cubicBezTo>
                  <a:cubicBezTo>
                    <a:pt x="5636" y="1078"/>
                    <a:pt x="5636" y="1971"/>
                    <a:pt x="4659" y="2529"/>
                  </a:cubicBezTo>
                  <a:cubicBezTo>
                    <a:pt x="4173" y="2815"/>
                    <a:pt x="3518" y="2962"/>
                    <a:pt x="2868" y="2962"/>
                  </a:cubicBezTo>
                  <a:cubicBezTo>
                    <a:pt x="2249" y="2962"/>
                    <a:pt x="1634" y="2829"/>
                    <a:pt x="1172" y="2557"/>
                  </a:cubicBezTo>
                  <a:cubicBezTo>
                    <a:pt x="223" y="1999"/>
                    <a:pt x="223" y="1078"/>
                    <a:pt x="1172" y="520"/>
                  </a:cubicBezTo>
                  <a:cubicBezTo>
                    <a:pt x="1660" y="241"/>
                    <a:pt x="2295" y="102"/>
                    <a:pt x="2930" y="102"/>
                  </a:cubicBezTo>
                  <a:close/>
                  <a:moveTo>
                    <a:pt x="2953" y="0"/>
                  </a:moveTo>
                  <a:cubicBezTo>
                    <a:pt x="2269" y="0"/>
                    <a:pt x="1582" y="154"/>
                    <a:pt x="1060" y="464"/>
                  </a:cubicBezTo>
                  <a:cubicBezTo>
                    <a:pt x="28" y="1050"/>
                    <a:pt x="0" y="2027"/>
                    <a:pt x="1032" y="2613"/>
                  </a:cubicBezTo>
                  <a:cubicBezTo>
                    <a:pt x="1549" y="2919"/>
                    <a:pt x="2232" y="3073"/>
                    <a:pt x="2916" y="3073"/>
                  </a:cubicBezTo>
                  <a:cubicBezTo>
                    <a:pt x="3599" y="3073"/>
                    <a:pt x="4283" y="2919"/>
                    <a:pt x="4799" y="2613"/>
                  </a:cubicBezTo>
                  <a:cubicBezTo>
                    <a:pt x="5831" y="2027"/>
                    <a:pt x="5831" y="1050"/>
                    <a:pt x="4799" y="436"/>
                  </a:cubicBezTo>
                  <a:cubicBezTo>
                    <a:pt x="4289" y="147"/>
                    <a:pt x="3622" y="0"/>
                    <a:pt x="2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6891062" y="1447316"/>
              <a:ext cx="341724" cy="179153"/>
            </a:xfrm>
            <a:custGeom>
              <a:avLst/>
              <a:gdLst/>
              <a:ahLst/>
              <a:cxnLst/>
              <a:rect l="l" t="t" r="r" b="b"/>
              <a:pathLst>
                <a:path w="5915" h="3101" extrusionOk="0">
                  <a:moveTo>
                    <a:pt x="2995" y="101"/>
                  </a:moveTo>
                  <a:cubicBezTo>
                    <a:pt x="3629" y="101"/>
                    <a:pt x="4261" y="241"/>
                    <a:pt x="4743" y="516"/>
                  </a:cubicBezTo>
                  <a:cubicBezTo>
                    <a:pt x="5719" y="1102"/>
                    <a:pt x="5719" y="1995"/>
                    <a:pt x="4715" y="2581"/>
                  </a:cubicBezTo>
                  <a:cubicBezTo>
                    <a:pt x="4227" y="2860"/>
                    <a:pt x="3585" y="3000"/>
                    <a:pt x="2943" y="3000"/>
                  </a:cubicBezTo>
                  <a:cubicBezTo>
                    <a:pt x="2302" y="3000"/>
                    <a:pt x="1660" y="2860"/>
                    <a:pt x="1172" y="2581"/>
                  </a:cubicBezTo>
                  <a:cubicBezTo>
                    <a:pt x="223" y="2023"/>
                    <a:pt x="223" y="1102"/>
                    <a:pt x="1200" y="544"/>
                  </a:cubicBezTo>
                  <a:cubicBezTo>
                    <a:pt x="1694" y="248"/>
                    <a:pt x="2345" y="101"/>
                    <a:pt x="2995" y="101"/>
                  </a:cubicBezTo>
                  <a:close/>
                  <a:moveTo>
                    <a:pt x="2971" y="0"/>
                  </a:moveTo>
                  <a:cubicBezTo>
                    <a:pt x="2281" y="0"/>
                    <a:pt x="1590" y="154"/>
                    <a:pt x="1060" y="461"/>
                  </a:cubicBezTo>
                  <a:cubicBezTo>
                    <a:pt x="0" y="1074"/>
                    <a:pt x="0" y="2051"/>
                    <a:pt x="1060" y="2665"/>
                  </a:cubicBezTo>
                  <a:cubicBezTo>
                    <a:pt x="1570" y="2954"/>
                    <a:pt x="2244" y="3101"/>
                    <a:pt x="2923" y="3101"/>
                  </a:cubicBezTo>
                  <a:cubicBezTo>
                    <a:pt x="3618" y="3101"/>
                    <a:pt x="4318" y="2947"/>
                    <a:pt x="4855" y="2637"/>
                  </a:cubicBezTo>
                  <a:cubicBezTo>
                    <a:pt x="5915" y="2051"/>
                    <a:pt x="5915" y="1047"/>
                    <a:pt x="4882" y="461"/>
                  </a:cubicBezTo>
                  <a:cubicBezTo>
                    <a:pt x="4352" y="154"/>
                    <a:pt x="3662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6934563" y="1470656"/>
              <a:ext cx="254719" cy="133859"/>
            </a:xfrm>
            <a:custGeom>
              <a:avLst/>
              <a:gdLst/>
              <a:ahLst/>
              <a:cxnLst/>
              <a:rect l="l" t="t" r="r" b="b"/>
              <a:pathLst>
                <a:path w="4409" h="2317" extrusionOk="0">
                  <a:moveTo>
                    <a:pt x="2218" y="78"/>
                  </a:moveTo>
                  <a:cubicBezTo>
                    <a:pt x="2700" y="78"/>
                    <a:pt x="3181" y="182"/>
                    <a:pt x="3544" y="391"/>
                  </a:cubicBezTo>
                  <a:cubicBezTo>
                    <a:pt x="4269" y="810"/>
                    <a:pt x="4269" y="1480"/>
                    <a:pt x="3516" y="1926"/>
                  </a:cubicBezTo>
                  <a:cubicBezTo>
                    <a:pt x="3153" y="2135"/>
                    <a:pt x="2679" y="2240"/>
                    <a:pt x="2204" y="2240"/>
                  </a:cubicBezTo>
                  <a:cubicBezTo>
                    <a:pt x="1730" y="2240"/>
                    <a:pt x="1256" y="2135"/>
                    <a:pt x="893" y="1926"/>
                  </a:cubicBezTo>
                  <a:cubicBezTo>
                    <a:pt x="140" y="1507"/>
                    <a:pt x="168" y="810"/>
                    <a:pt x="893" y="391"/>
                  </a:cubicBezTo>
                  <a:cubicBezTo>
                    <a:pt x="1256" y="182"/>
                    <a:pt x="1737" y="78"/>
                    <a:pt x="2218" y="78"/>
                  </a:cubicBezTo>
                  <a:close/>
                  <a:moveTo>
                    <a:pt x="2215" y="1"/>
                  </a:moveTo>
                  <a:cubicBezTo>
                    <a:pt x="1702" y="1"/>
                    <a:pt x="1186" y="112"/>
                    <a:pt x="782" y="336"/>
                  </a:cubicBezTo>
                  <a:cubicBezTo>
                    <a:pt x="0" y="782"/>
                    <a:pt x="0" y="1535"/>
                    <a:pt x="782" y="1982"/>
                  </a:cubicBezTo>
                  <a:cubicBezTo>
                    <a:pt x="1172" y="2205"/>
                    <a:pt x="1688" y="2317"/>
                    <a:pt x="2204" y="2317"/>
                  </a:cubicBezTo>
                  <a:cubicBezTo>
                    <a:pt x="2721" y="2317"/>
                    <a:pt x="3237" y="2205"/>
                    <a:pt x="3627" y="1982"/>
                  </a:cubicBezTo>
                  <a:cubicBezTo>
                    <a:pt x="4408" y="1507"/>
                    <a:pt x="4408" y="782"/>
                    <a:pt x="3627" y="336"/>
                  </a:cubicBezTo>
                  <a:cubicBezTo>
                    <a:pt x="3237" y="112"/>
                    <a:pt x="2728" y="1"/>
                    <a:pt x="2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6689559" y="1601219"/>
              <a:ext cx="938110" cy="577090"/>
            </a:xfrm>
            <a:custGeom>
              <a:avLst/>
              <a:gdLst/>
              <a:ahLst/>
              <a:cxnLst/>
              <a:rect l="l" t="t" r="r" b="b"/>
              <a:pathLst>
                <a:path w="16238" h="9989" extrusionOk="0">
                  <a:moveTo>
                    <a:pt x="16238" y="1"/>
                  </a:moveTo>
                  <a:lnTo>
                    <a:pt x="1" y="9263"/>
                  </a:lnTo>
                  <a:lnTo>
                    <a:pt x="1" y="9989"/>
                  </a:lnTo>
                  <a:lnTo>
                    <a:pt x="16238" y="670"/>
                  </a:lnTo>
                  <a:lnTo>
                    <a:pt x="16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7"/>
          <p:cNvSpPr/>
          <p:nvPr/>
        </p:nvSpPr>
        <p:spPr>
          <a:xfrm>
            <a:off x="1074738" y="1476509"/>
            <a:ext cx="920100" cy="92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7"/>
          <p:cNvSpPr txBox="1">
            <a:spLocks noGrp="1"/>
          </p:cNvSpPr>
          <p:nvPr>
            <p:ph type="subTitle" idx="2"/>
          </p:nvPr>
        </p:nvSpPr>
        <p:spPr>
          <a:xfrm>
            <a:off x="2210088" y="1476500"/>
            <a:ext cx="56319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1"/>
          </p:nvPr>
        </p:nvSpPr>
        <p:spPr>
          <a:xfrm>
            <a:off x="2210088" y="1814159"/>
            <a:ext cx="56319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627" name="Google Shape;627;p47"/>
          <p:cNvSpPr txBox="1">
            <a:spLocks noGrp="1"/>
          </p:cNvSpPr>
          <p:nvPr>
            <p:ph type="ctrTitle"/>
          </p:nvPr>
        </p:nvSpPr>
        <p:spPr>
          <a:xfrm>
            <a:off x="713250" y="316600"/>
            <a:ext cx="77190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628" name="Google Shape;628;p47"/>
          <p:cNvSpPr txBox="1">
            <a:spLocks noGrp="1"/>
          </p:cNvSpPr>
          <p:nvPr>
            <p:ph type="subTitle" idx="3"/>
          </p:nvPr>
        </p:nvSpPr>
        <p:spPr>
          <a:xfrm>
            <a:off x="2210088" y="2915354"/>
            <a:ext cx="56319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629" name="Google Shape;629;p47"/>
          <p:cNvSpPr txBox="1">
            <a:spLocks noGrp="1"/>
          </p:cNvSpPr>
          <p:nvPr>
            <p:ph type="subTitle" idx="4"/>
          </p:nvPr>
        </p:nvSpPr>
        <p:spPr>
          <a:xfrm>
            <a:off x="2210088" y="2577698"/>
            <a:ext cx="56319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30" name="Google Shape;630;p47"/>
          <p:cNvSpPr txBox="1">
            <a:spLocks noGrp="1"/>
          </p:cNvSpPr>
          <p:nvPr>
            <p:ph type="subTitle" idx="5"/>
          </p:nvPr>
        </p:nvSpPr>
        <p:spPr>
          <a:xfrm>
            <a:off x="2210088" y="4016548"/>
            <a:ext cx="56319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631" name="Google Shape;631;p47"/>
          <p:cNvSpPr txBox="1">
            <a:spLocks noGrp="1"/>
          </p:cNvSpPr>
          <p:nvPr>
            <p:ph type="subTitle" idx="6"/>
          </p:nvPr>
        </p:nvSpPr>
        <p:spPr>
          <a:xfrm>
            <a:off x="2210088" y="3678896"/>
            <a:ext cx="56319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632" name="Google Shape;632;p47"/>
          <p:cNvSpPr/>
          <p:nvPr/>
        </p:nvSpPr>
        <p:spPr>
          <a:xfrm>
            <a:off x="1074738" y="2577705"/>
            <a:ext cx="920100" cy="92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7"/>
          <p:cNvSpPr/>
          <p:nvPr/>
        </p:nvSpPr>
        <p:spPr>
          <a:xfrm>
            <a:off x="1074738" y="3678900"/>
            <a:ext cx="920100" cy="92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47"/>
          <p:cNvGrpSpPr/>
          <p:nvPr/>
        </p:nvGrpSpPr>
        <p:grpSpPr>
          <a:xfrm>
            <a:off x="1350294" y="3957119"/>
            <a:ext cx="368987" cy="363666"/>
            <a:chOff x="-64774725" y="1916550"/>
            <a:chExt cx="319000" cy="314400"/>
          </a:xfrm>
        </p:grpSpPr>
        <p:sp>
          <p:nvSpPr>
            <p:cNvPr id="635" name="Google Shape;635;p47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7"/>
          <p:cNvSpPr/>
          <p:nvPr/>
        </p:nvSpPr>
        <p:spPr>
          <a:xfrm>
            <a:off x="1374888" y="1753417"/>
            <a:ext cx="319799" cy="366269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47"/>
          <p:cNvGrpSpPr/>
          <p:nvPr/>
        </p:nvGrpSpPr>
        <p:grpSpPr>
          <a:xfrm>
            <a:off x="1403141" y="2854172"/>
            <a:ext cx="263294" cy="367165"/>
            <a:chOff x="-63987100" y="2646800"/>
            <a:chExt cx="227625" cy="317425"/>
          </a:xfrm>
        </p:grpSpPr>
        <p:sp>
          <p:nvSpPr>
            <p:cNvPr id="639" name="Google Shape;639;p47"/>
            <p:cNvSpPr/>
            <p:nvPr/>
          </p:nvSpPr>
          <p:spPr>
            <a:xfrm>
              <a:off x="-63987100" y="2646800"/>
              <a:ext cx="227625" cy="317425"/>
            </a:xfrm>
            <a:custGeom>
              <a:avLst/>
              <a:gdLst/>
              <a:ahLst/>
              <a:cxnLst/>
              <a:rect l="l" t="t" r="r" b="b"/>
              <a:pathLst>
                <a:path w="9105" h="12697" extrusionOk="0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-63883150" y="2826375"/>
              <a:ext cx="20500" cy="41775"/>
            </a:xfrm>
            <a:custGeom>
              <a:avLst/>
              <a:gdLst/>
              <a:ahLst/>
              <a:cxnLst/>
              <a:rect l="l" t="t" r="r" b="b"/>
              <a:pathLst>
                <a:path w="820" h="1671" extrusionOk="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ctronic Shop Social Media Strategy by Slidesgo">
  <a:themeElements>
    <a:clrScheme name="Simple Light">
      <a:dk1>
        <a:srgbClr val="FFFFFF"/>
      </a:dk1>
      <a:lt1>
        <a:srgbClr val="103269"/>
      </a:lt1>
      <a:dk2>
        <a:srgbClr val="4987E8"/>
      </a:dk2>
      <a:lt2>
        <a:srgbClr val="081D3F"/>
      </a:lt2>
      <a:accent1>
        <a:srgbClr val="65696B"/>
      </a:accent1>
      <a:accent2>
        <a:srgbClr val="BCBEC0"/>
      </a:accent2>
      <a:accent3>
        <a:srgbClr val="D1D3D4"/>
      </a:accent3>
      <a:accent4>
        <a:srgbClr val="E6E7E8"/>
      </a:accent4>
      <a:accent5>
        <a:srgbClr val="F1F2F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535</Words>
  <Application>Microsoft Office PowerPoint</Application>
  <PresentationFormat>On-screen Show (16:9)</PresentationFormat>
  <Paragraphs>75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Poppins</vt:lpstr>
      <vt:lpstr>Encode Sans Semi Expanded</vt:lpstr>
      <vt:lpstr>Arial</vt:lpstr>
      <vt:lpstr>Cabin</vt:lpstr>
      <vt:lpstr>Lexend</vt:lpstr>
      <vt:lpstr>Lexend Giga</vt:lpstr>
      <vt:lpstr>Electronic Shop Social Media Strategy by Slidesgo</vt:lpstr>
      <vt:lpstr>Electronic Shop Social Media Strategy</vt:lpstr>
      <vt:lpstr>Table of contents</vt:lpstr>
      <vt:lpstr>Business Probelm</vt:lpstr>
      <vt:lpstr>Dataset</vt:lpstr>
      <vt:lpstr> E COMMERCE DATASET</vt:lpstr>
      <vt:lpstr>Exploratory Data Analysis</vt:lpstr>
      <vt:lpstr>Feature Engineering</vt:lpstr>
      <vt:lpstr>MODEL BUILDING</vt:lpstr>
      <vt:lpstr>What sets us apart?</vt:lpstr>
      <vt:lpstr>Classification Model Building</vt:lpstr>
      <vt:lpstr>PowerPoint Presentation</vt:lpstr>
      <vt:lpstr>SMOTE </vt:lpstr>
      <vt:lpstr>After using smote accuracy of XGBoost model -</vt:lpstr>
      <vt:lpstr>KPI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Shop Social Media Strategy</dc:title>
  <dc:creator>SAKSHI DONGRE</dc:creator>
  <cp:lastModifiedBy>Sakshi Dongre</cp:lastModifiedBy>
  <cp:revision>12</cp:revision>
  <dcterms:modified xsi:type="dcterms:W3CDTF">2023-06-16T18:27:32Z</dcterms:modified>
</cp:coreProperties>
</file>