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480" autoAdjust="0"/>
    <p:restoredTop sz="94608" autoAdjust="0"/>
  </p:normalViewPr>
  <p:slideViewPr>
    <p:cSldViewPr>
      <p:cViewPr>
        <p:scale>
          <a:sx n="60" d="100"/>
          <a:sy n="60" d="100"/>
        </p:scale>
        <p:origin x="-2198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0574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TITLE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2400" dirty="0" smtClean="0"/>
              <a:t>SUPERMARKET SALES ANALYSIS</a:t>
            </a: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PRESENTED </a:t>
            </a:r>
            <a:r>
              <a:rPr lang="en-US" sz="2000" dirty="0" smtClean="0"/>
              <a:t>BY:</a:t>
            </a:r>
          </a:p>
          <a:p>
            <a:pPr lvl="1"/>
            <a:r>
              <a:rPr lang="en-US" sz="2000" dirty="0" smtClean="0"/>
              <a:t>A,SAFFRON</a:t>
            </a:r>
          </a:p>
          <a:p>
            <a:pPr lvl="1"/>
            <a:r>
              <a:rPr lang="en-US" sz="2000" dirty="0" smtClean="0"/>
              <a:t>SACS M.A.V.M.M. ENGINEERING COLLEGE</a:t>
            </a:r>
          </a:p>
          <a:p>
            <a:pPr lvl="1"/>
            <a:r>
              <a:rPr lang="en-US" sz="2000" dirty="0" smtClean="0"/>
              <a:t>III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YR EEE DEPT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we have determined how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smtClean="0"/>
              <a:t>the Supermarket sales analysis </a:t>
            </a:r>
            <a:r>
              <a:rPr lang="en-US" dirty="0" smtClean="0"/>
              <a:t>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http://www.kaggle.com/datasets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http://pandas.pydata.org/pandas-docs/stable/user guide/ index.html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http://matplotlib.org/stable/contents.html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5908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We are </a:t>
            </a:r>
            <a:r>
              <a:rPr lang="en-US" dirty="0" smtClean="0"/>
              <a:t>going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smtClean="0"/>
              <a:t>Supermarket sales </a:t>
            </a:r>
            <a:r>
              <a:rPr lang="en-US" dirty="0" smtClean="0"/>
              <a:t>analysis.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</a:t>
            </a:r>
            <a:r>
              <a:rPr lang="en-US" dirty="0" err="1" smtClean="0"/>
              <a:t>analyse</a:t>
            </a:r>
            <a:r>
              <a:rPr lang="en-US" dirty="0" smtClean="0"/>
              <a:t> Supermarket sales analysis </a:t>
            </a:r>
            <a:r>
              <a:rPr lang="en-US" dirty="0" smtClean="0"/>
              <a:t>data by </a:t>
            </a:r>
            <a:r>
              <a:rPr lang="en-US" dirty="0" smtClean="0"/>
              <a:t>using given dataset by </a:t>
            </a:r>
            <a:r>
              <a:rPr lang="en-US" dirty="0" err="1" smtClean="0"/>
              <a:t>spliting</a:t>
            </a:r>
            <a:r>
              <a:rPr lang="en-US" dirty="0" smtClean="0"/>
              <a:t> that into training set and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" name="Content Placeholder 21" descr="__results___38_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828800"/>
            <a:ext cx="4666604" cy="1731402"/>
          </a:xfrm>
        </p:spPr>
      </p:pic>
      <p:pic>
        <p:nvPicPr>
          <p:cNvPr id="23" name="Picture 22" descr="__results___56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52600"/>
            <a:ext cx="1703755" cy="1791352"/>
          </a:xfrm>
          <a:prstGeom prst="rect">
            <a:avLst/>
          </a:prstGeom>
        </p:spPr>
      </p:pic>
      <p:pic>
        <p:nvPicPr>
          <p:cNvPr id="24" name="Picture 23" descr="__results___60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733800"/>
            <a:ext cx="3581400" cy="1828800"/>
          </a:xfrm>
          <a:prstGeom prst="rect">
            <a:avLst/>
          </a:prstGeom>
        </p:spPr>
      </p:pic>
      <p:pic>
        <p:nvPicPr>
          <p:cNvPr id="25" name="Picture 24" descr="__results___71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4162960" y="2009240"/>
            <a:ext cx="719634" cy="8435954"/>
          </a:xfrm>
          <a:prstGeom prst="rect">
            <a:avLst/>
          </a:prstGeom>
        </p:spPr>
      </p:pic>
      <p:pic>
        <p:nvPicPr>
          <p:cNvPr id="26" name="Picture 25" descr="__results___86_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3733800"/>
            <a:ext cx="4581600" cy="1790721"/>
          </a:xfrm>
          <a:prstGeom prst="rect">
            <a:avLst/>
          </a:prstGeom>
        </p:spPr>
      </p:pic>
      <p:pic>
        <p:nvPicPr>
          <p:cNvPr id="27" name="Picture 26" descr="__results___92_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1" y="1760788"/>
            <a:ext cx="1676399" cy="176645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494</TotalTime>
  <Words>506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AADHI ESHWAR.K</cp:lastModifiedBy>
  <cp:revision>48</cp:revision>
  <dcterms:created xsi:type="dcterms:W3CDTF">2024-04-02T14:26:54Z</dcterms:created>
  <dcterms:modified xsi:type="dcterms:W3CDTF">2024-04-22T06:54:42Z</dcterms:modified>
</cp:coreProperties>
</file>