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7" r:id="rId4"/>
    <p:sldId id="258" r:id="rId5"/>
    <p:sldId id="268" r:id="rId6"/>
    <p:sldId id="259" r:id="rId7"/>
    <p:sldId id="266" r:id="rId8"/>
    <p:sldId id="264" r:id="rId9"/>
    <p:sldId id="265" r:id="rId10"/>
    <p:sldId id="262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585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+mn-lt"/>
                <a:cs typeface="+mn-lt"/>
              </a:rPr>
              <a:t>Sprocket </a:t>
            </a:r>
            <a:r>
              <a:rPr>
                <a:latin typeface="+mn-lt"/>
                <a:cs typeface="+mn-lt"/>
              </a:rPr>
              <a:t>Central Pty Ltd</a:t>
            </a:r>
            <a:endParaRPr>
              <a:latin typeface="+mn-lt"/>
              <a:cs typeface="+mn-lt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 analytics approach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>
                <a:latin typeface="+mn-lt"/>
                <a:cs typeface="+mn-lt"/>
              </a:rPr>
              <a:t>Harsh Saudarshan [Intern]</a:t>
            </a:r>
            <a:endParaRPr lang="en-GB">
              <a:latin typeface="+mn-lt"/>
              <a:cs typeface="+mn-lt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513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Devolopment Roadmap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latin typeface="+mn-lt"/>
                <a:cs typeface="+mn-lt"/>
              </a:rPr>
              <a:t>Customer Analysis</a:t>
            </a:r>
            <a:endParaRPr lang="en-GB">
              <a:latin typeface="+mn-lt"/>
              <a:cs typeface="+mn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323850" y="1618615"/>
            <a:ext cx="7258685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Age distributions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Number of bike purchases in 3 years / percentages purchases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Job industry category.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Wealth segments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Number of cars own on each states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983615"/>
            <a:ext cx="8564880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0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31" name="Shape 81"/>
          <p:cNvSpPr/>
          <p:nvPr/>
        </p:nvSpPr>
        <p:spPr>
          <a:xfrm>
            <a:off x="205025" y="108329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Customers’ age distribution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82"/>
          <p:cNvSpPr/>
          <p:nvPr/>
        </p:nvSpPr>
        <p:spPr>
          <a:xfrm>
            <a:off x="152400" y="1834934"/>
            <a:ext cx="4134600" cy="276669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As we can see, mostly our new customers are between 25 to 48 years old.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customers from 48 to 59 years old has big drops on percentages.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There is a slightly increase in number of customers over 59 years old in term of percentages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looks like the percentages of under 25 years old not really change.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4" name="Picture 33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5" y="819786"/>
            <a:ext cx="3317167" cy="2132464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3003550"/>
            <a:ext cx="3318932" cy="2133600"/>
          </a:xfrm>
          <a:prstGeom prst="rect">
            <a:avLst/>
          </a:prstGeom>
        </p:spPr>
      </p:pic>
      <p:sp>
        <p:nvSpPr>
          <p:cNvPr id="36" name="TextBox 12"/>
          <p:cNvSpPr txBox="1"/>
          <p:nvPr/>
        </p:nvSpPr>
        <p:spPr>
          <a:xfrm>
            <a:off x="8394700" y="987425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8439150" y="3147695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Bike purchases last 3 years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52015" y="1614814"/>
            <a:ext cx="4134600" cy="19138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bikes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Male contributed to 47.7% purchases with 23,765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bikes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 we should focus on advertises on Female customers than Male customers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4328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90703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 industry 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243965"/>
            <a:ext cx="2895600" cy="16662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Mostly our new customers are on Finance industry and 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customers are still on top 2.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 industries is still same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65" y="94742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67" y="923925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2694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Wealth segments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that, we should focus on High Net Customer.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 Affluent Customers but mostly second and third quadrant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90" y="3003697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80" y="30035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 of cars owned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615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VIC and QLD has more customers that own car that who don’t but we can try to have something so that those owns car will buy bikes.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Presentation</Application>
  <PresentationFormat/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Microsoft YaHei</vt:lpstr>
      <vt:lpstr>Arial Unicode MS</vt:lpstr>
      <vt:lpstr>Bahnschrift Condensed</vt:lpstr>
      <vt:lpstr>Bahnschrift</vt:lpstr>
      <vt:lpstr>Bahnschrift Light</vt:lpstr>
      <vt:lpstr>Comic Sans MS</vt:lpstr>
      <vt:lpstr>Times New Roman</vt:lpstr>
      <vt:lpstr>Calibri</vt:lpstr>
      <vt:lpstr>Bahnschrift SemiLight SemiCondensed</vt:lpstr>
      <vt:lpstr>Calibri Light</vt:lpstr>
      <vt:lpstr>Cambria</vt:lpstr>
      <vt:lpstr>Bahnschrift SemiBold Condensed</vt:lpstr>
      <vt:lpstr>Candara Light</vt:lpstr>
      <vt:lpstr>Bahnschrift SemiLight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sauda</cp:lastModifiedBy>
  <cp:revision>2</cp:revision>
  <dcterms:created xsi:type="dcterms:W3CDTF">2023-07-16T07:23:06Z</dcterms:created>
  <dcterms:modified xsi:type="dcterms:W3CDTF">2023-07-16T07:23:25Z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4DCBC472D58048F4AA7442E82F945DC2</vt:lpwstr>
  </property>
  <property fmtid="{D5CDD505-2E9C-101B-9397-08002B2CF9AE}" pid="3" name="KSOProductBuildVer">
    <vt:lpwstr>1033-11.2.0.11219</vt:lpwstr>
  </property>
</Properties>
</file>