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 id="2147483840" r:id="rId2"/>
  </p:sldMasterIdLst>
  <p:sldIdLst>
    <p:sldId id="271" r:id="rId3"/>
    <p:sldId id="257" r:id="rId4"/>
    <p:sldId id="258" r:id="rId5"/>
    <p:sldId id="259" r:id="rId6"/>
    <p:sldId id="260" r:id="rId7"/>
    <p:sldId id="261" r:id="rId8"/>
    <p:sldId id="262" r:id="rId9"/>
    <p:sldId id="264" r:id="rId10"/>
    <p:sldId id="266" r:id="rId11"/>
    <p:sldId id="265" r:id="rId12"/>
    <p:sldId id="267" r:id="rId13"/>
    <p:sldId id="268" r:id="rId14"/>
    <p:sldId id="263" r:id="rId15"/>
    <p:sldId id="272"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728" autoAdjust="0"/>
  </p:normalViewPr>
  <p:slideViewPr>
    <p:cSldViewPr>
      <p:cViewPr varScale="1">
        <p:scale>
          <a:sx n="71" d="100"/>
          <a:sy n="71" d="100"/>
        </p:scale>
        <p:origin x="135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hel Rana" userId="7c5d1f87f1978c8d" providerId="Windows Live" clId="Web-{5B904F37-4645-45BD-B4F1-864A93236F92}"/>
    <pc:docChg chg="modSld">
      <pc:chgData name="Sohel Rana" userId="7c5d1f87f1978c8d" providerId="Windows Live" clId="Web-{5B904F37-4645-45BD-B4F1-864A93236F92}" dt="2018-12-26T16:05:17.455" v="154" actId="20577"/>
      <pc:docMkLst>
        <pc:docMk/>
      </pc:docMkLst>
      <pc:sldChg chg="modSp">
        <pc:chgData name="Sohel Rana" userId="7c5d1f87f1978c8d" providerId="Windows Live" clId="Web-{5B904F37-4645-45BD-B4F1-864A93236F92}" dt="2018-12-26T16:05:08.424" v="152" actId="20577"/>
        <pc:sldMkLst>
          <pc:docMk/>
          <pc:sldMk cId="2102290886" sldId="271"/>
        </pc:sldMkLst>
        <pc:spChg chg="mod">
          <ac:chgData name="Sohel Rana" userId="7c5d1f87f1978c8d" providerId="Windows Live" clId="Web-{5B904F37-4645-45BD-B4F1-864A93236F92}" dt="2018-12-26T16:05:08.424" v="152" actId="20577"/>
          <ac:spMkLst>
            <pc:docMk/>
            <pc:sldMk cId="2102290886" sldId="27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A6EF5B-EFF2-4D42-8831-65B69B278E54}"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0E447-EA8E-46A2-A17B-0D6F8863020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A6EF5B-EFF2-4D42-8831-65B69B278E54}"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0E447-EA8E-46A2-A17B-0D6F8863020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1A6EF5B-EFF2-4D42-8831-65B69B278E54}"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0E447-EA8E-46A2-A17B-0D6F8863020B}"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31A05BB3-640F-4233-8D7C-4ACA9805FCC9}" type="datetimeFigureOut">
              <a:rPr lang="en-US" smtClean="0">
                <a:solidFill>
                  <a:prstClr val="black">
                    <a:tint val="75000"/>
                  </a:prstClr>
                </a:solidFill>
              </a:rPr>
              <a:pPr/>
              <a:t>12/26/2018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45A1A8-D5D1-43A5-A859-ECB048821D1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9299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A05BB3-640F-4233-8D7C-4ACA9805FCC9}" type="datetimeFigureOut">
              <a:rPr lang="en-US" smtClean="0">
                <a:solidFill>
                  <a:prstClr val="black">
                    <a:tint val="75000"/>
                  </a:prstClr>
                </a:solidFill>
              </a:rPr>
              <a:pPr/>
              <a:t>12/26/2018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45A1A8-D5D1-43A5-A859-ECB048821D1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8291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A05BB3-640F-4233-8D7C-4ACA9805FCC9}" type="datetimeFigureOut">
              <a:rPr lang="en-US" smtClean="0">
                <a:solidFill>
                  <a:prstClr val="black">
                    <a:tint val="75000"/>
                  </a:prstClr>
                </a:solidFill>
              </a:rPr>
              <a:pPr/>
              <a:t>12/26/2018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45A1A8-D5D1-43A5-A859-ECB048821D1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49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A05BB3-640F-4233-8D7C-4ACA9805FCC9}" type="datetimeFigureOut">
              <a:rPr lang="en-US" smtClean="0">
                <a:solidFill>
                  <a:prstClr val="black">
                    <a:tint val="75000"/>
                  </a:prstClr>
                </a:solidFill>
              </a:rPr>
              <a:pPr/>
              <a:t>12/26/2018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545A1A8-D5D1-43A5-A859-ECB048821D1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7375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A05BB3-640F-4233-8D7C-4ACA9805FCC9}" type="datetimeFigureOut">
              <a:rPr lang="en-US" smtClean="0">
                <a:solidFill>
                  <a:prstClr val="black">
                    <a:tint val="75000"/>
                  </a:prstClr>
                </a:solidFill>
              </a:rPr>
              <a:pPr/>
              <a:t>12/26/2018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545A1A8-D5D1-43A5-A859-ECB048821D1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2097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A05BB3-640F-4233-8D7C-4ACA9805FCC9}" type="datetimeFigureOut">
              <a:rPr lang="en-US" smtClean="0">
                <a:solidFill>
                  <a:prstClr val="black">
                    <a:tint val="75000"/>
                  </a:prstClr>
                </a:solidFill>
              </a:rPr>
              <a:pPr/>
              <a:t>12/26/2018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545A1A8-D5D1-43A5-A859-ECB048821D1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6514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05BB3-640F-4233-8D7C-4ACA9805FCC9}" type="datetimeFigureOut">
              <a:rPr lang="en-US" smtClean="0">
                <a:solidFill>
                  <a:prstClr val="black">
                    <a:tint val="75000"/>
                  </a:prstClr>
                </a:solidFill>
              </a:rPr>
              <a:pPr/>
              <a:t>12/26/2018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545A1A8-D5D1-43A5-A859-ECB048821D1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3408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1A05BB3-640F-4233-8D7C-4ACA9805FCC9}" type="datetimeFigureOut">
              <a:rPr lang="en-US" smtClean="0">
                <a:solidFill>
                  <a:prstClr val="black">
                    <a:tint val="75000"/>
                  </a:prstClr>
                </a:solidFill>
              </a:rPr>
              <a:pPr/>
              <a:t>12/26/2018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545A1A8-D5D1-43A5-A859-ECB048821D1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741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A6EF5B-EFF2-4D42-8831-65B69B278E54}"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0E447-EA8E-46A2-A17B-0D6F8863020B}"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1A05BB3-640F-4233-8D7C-4ACA9805FCC9}" type="datetimeFigureOut">
              <a:rPr lang="en-US" smtClean="0">
                <a:solidFill>
                  <a:prstClr val="black">
                    <a:tint val="75000"/>
                  </a:prstClr>
                </a:solidFill>
              </a:rPr>
              <a:pPr/>
              <a:t>12/26/2018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545A1A8-D5D1-43A5-A859-ECB048821D1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84705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A05BB3-640F-4233-8D7C-4ACA9805FCC9}" type="datetimeFigureOut">
              <a:rPr lang="en-US" smtClean="0">
                <a:solidFill>
                  <a:prstClr val="black">
                    <a:tint val="75000"/>
                  </a:prstClr>
                </a:solidFill>
              </a:rPr>
              <a:pPr/>
              <a:t>12/26/2018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45A1A8-D5D1-43A5-A859-ECB048821D1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5785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A05BB3-640F-4233-8D7C-4ACA9805FCC9}" type="datetimeFigureOut">
              <a:rPr lang="en-US" smtClean="0">
                <a:solidFill>
                  <a:prstClr val="black">
                    <a:tint val="75000"/>
                  </a:prstClr>
                </a:solidFill>
              </a:rPr>
              <a:pPr/>
              <a:t>12/26/2018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45A1A8-D5D1-43A5-A859-ECB048821D1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128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A6EF5B-EFF2-4D42-8831-65B69B278E54}"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0E447-EA8E-46A2-A17B-0D6F8863020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E1A6EF5B-EFF2-4D42-8831-65B69B278E54}" type="datetimeFigureOut">
              <a:rPr lang="en-US" smtClean="0"/>
              <a:t>12/26/2018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0E447-EA8E-46A2-A17B-0D6F8863020B}"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A6EF5B-EFF2-4D42-8831-65B69B278E54}" type="datetimeFigureOut">
              <a:rPr lang="en-US" smtClean="0"/>
              <a:t>12/26/2018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30E447-EA8E-46A2-A17B-0D6F8863020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A6EF5B-EFF2-4D42-8831-65B69B278E54}" type="datetimeFigureOut">
              <a:rPr lang="en-US" smtClean="0"/>
              <a:t>12/26/2018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30E447-EA8E-46A2-A17B-0D6F8863020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1A6EF5B-EFF2-4D42-8831-65B69B278E54}" type="datetimeFigureOut">
              <a:rPr lang="en-US" smtClean="0"/>
              <a:t>12/26/2018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30E447-EA8E-46A2-A17B-0D6F8863020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1A6EF5B-EFF2-4D42-8831-65B69B278E54}" type="datetimeFigureOut">
              <a:rPr lang="en-US" smtClean="0"/>
              <a:t>12/26/2018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0E447-EA8E-46A2-A17B-0D6F8863020B}"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A6EF5B-EFF2-4D42-8831-65B69B278E54}" type="datetimeFigureOut">
              <a:rPr lang="en-US" smtClean="0"/>
              <a:t>12/26/2018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0E447-EA8E-46A2-A17B-0D6F8863020B}"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1A6EF5B-EFF2-4D42-8831-65B69B278E54}" type="datetimeFigureOut">
              <a:rPr lang="en-US" smtClean="0"/>
              <a:t>12/26/2018</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830E447-EA8E-46A2-A17B-0D6F8863020B}"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1A05BB3-640F-4233-8D7C-4ACA9805FCC9}" type="datetimeFigureOut">
              <a:rPr lang="en-US" smtClean="0">
                <a:solidFill>
                  <a:prstClr val="black">
                    <a:tint val="75000"/>
                  </a:prstClr>
                </a:solidFill>
              </a:rPr>
              <a:pPr/>
              <a:t>12/26/2018</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45A1A8-D5D1-43A5-A859-ECB048821D1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240420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072203"/>
            <a:ext cx="7543800" cy="1934570"/>
          </a:xfrm>
        </p:spPr>
        <p:txBody>
          <a:bodyPr>
            <a:normAutofit fontScale="90000"/>
          </a:bodyPr>
          <a:lstStyle/>
          <a:p>
            <a:r>
              <a:rPr lang="en-US" sz="11100" b="1" dirty="0">
                <a:solidFill>
                  <a:srgbClr val="0070C0"/>
                </a:solidFill>
              </a:rPr>
              <a:t>Smart Home</a:t>
            </a:r>
            <a:br>
              <a:rPr lang="en-US" dirty="0">
                <a:solidFill>
                  <a:srgbClr val="0070C0"/>
                </a:solidFill>
              </a:rPr>
            </a:br>
            <a:r>
              <a:rPr lang="en-US" dirty="0"/>
              <a:t>                             </a:t>
            </a:r>
            <a:r>
              <a:rPr lang="en-US" sz="5600" b="1" dirty="0"/>
              <a:t>Using Packet Tracer</a:t>
            </a:r>
            <a:br>
              <a:rPr lang="en-US" dirty="0"/>
            </a:br>
            <a:endParaRPr lang="en-US" dirty="0"/>
          </a:p>
        </p:txBody>
      </p:sp>
      <p:sp>
        <p:nvSpPr>
          <p:cNvPr id="3" name="Content Placeholder 2"/>
          <p:cNvSpPr>
            <a:spLocks noGrp="1"/>
          </p:cNvSpPr>
          <p:nvPr>
            <p:ph idx="1"/>
          </p:nvPr>
        </p:nvSpPr>
        <p:spPr>
          <a:xfrm>
            <a:off x="529814" y="2511144"/>
            <a:ext cx="7886700" cy="4351338"/>
          </a:xfrm>
        </p:spPr>
        <p:txBody>
          <a:bodyPr vert="horz" lIns="91440" tIns="45720" rIns="91440" bIns="45720" rtlCol="0" anchor="t">
            <a:normAutofit/>
          </a:bodyPr>
          <a:lstStyle/>
          <a:p>
            <a:pPr marL="0" indent="0">
              <a:buNone/>
            </a:pPr>
            <a:r>
              <a:rPr lang="en-US" dirty="0"/>
              <a:t>    </a:t>
            </a:r>
          </a:p>
          <a:p>
            <a:endParaRPr lang="en-US" dirty="0"/>
          </a:p>
          <a:p>
            <a:pPr marL="0" indent="0" algn="ctr">
              <a:buNone/>
            </a:pPr>
            <a:endParaRPr lang="en-US" sz="2250" b="1" dirty="0"/>
          </a:p>
          <a:p>
            <a:pPr marL="0" indent="0" algn="ctr">
              <a:buNone/>
            </a:pPr>
            <a:r>
              <a:rPr lang="en-US" sz="2800" b="1" dirty="0"/>
              <a:t>Group Member</a:t>
            </a:r>
          </a:p>
          <a:p>
            <a:pPr marL="0" indent="0" algn="ctr">
              <a:buNone/>
            </a:pPr>
            <a:r>
              <a:rPr lang="en-US" sz="2300" dirty="0"/>
              <a:t>Md. Sohel Rana  (ID- 011151284)</a:t>
            </a:r>
            <a:endParaRPr lang="en-US" sz="2300" dirty="0">
              <a:cs typeface="Calibri"/>
            </a:endParaRPr>
          </a:p>
          <a:p>
            <a:pPr marL="0" indent="0" algn="ctr">
              <a:buNone/>
            </a:pPr>
            <a:r>
              <a:rPr lang="en-US" sz="2300" dirty="0"/>
              <a:t>Safi ul  </a:t>
            </a:r>
            <a:r>
              <a:rPr lang="en-US" sz="2300" dirty="0" err="1"/>
              <a:t>Sahid</a:t>
            </a:r>
            <a:r>
              <a:rPr lang="en-US" sz="2300" dirty="0"/>
              <a:t>    (ID- 011151289)</a:t>
            </a:r>
            <a:endParaRPr lang="en-US" sz="2300" dirty="0">
              <a:cs typeface="Calibri"/>
            </a:endParaRPr>
          </a:p>
          <a:p>
            <a:pPr marL="0" indent="0" algn="ctr">
              <a:buNone/>
            </a:pPr>
            <a:r>
              <a:rPr lang="en-US" sz="2300" dirty="0"/>
              <a:t>Razia Sultana   (ID- 011152158</a:t>
            </a:r>
            <a:r>
              <a:rPr lang="en-US" dirty="0"/>
              <a:t>)</a:t>
            </a:r>
            <a:endParaRPr lang="en-US" dirty="0">
              <a:cs typeface="Calibri"/>
            </a:endParaRPr>
          </a:p>
          <a:p>
            <a:pPr marL="0" indent="0" algn="ctr">
              <a:buNone/>
            </a:pPr>
            <a:endParaRPr lang="en-US" dirty="0"/>
          </a:p>
        </p:txBody>
      </p:sp>
    </p:spTree>
    <p:extLst>
      <p:ext uri="{BB962C8B-B14F-4D97-AF65-F5344CB8AC3E}">
        <p14:creationId xmlns:p14="http://schemas.microsoft.com/office/powerpoint/2010/main" val="2102290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438400"/>
            <a:ext cx="8534400" cy="3276600"/>
          </a:xfrm>
        </p:spPr>
      </p:pic>
      <p:sp>
        <p:nvSpPr>
          <p:cNvPr id="3" name="Title 2"/>
          <p:cNvSpPr>
            <a:spLocks noGrp="1"/>
          </p:cNvSpPr>
          <p:nvPr>
            <p:ph type="title"/>
          </p:nvPr>
        </p:nvSpPr>
        <p:spPr/>
        <p:txBody>
          <a:bodyPr>
            <a:normAutofit/>
          </a:bodyPr>
          <a:lstStyle/>
          <a:p>
            <a:r>
              <a:rPr lang="en-US" sz="5000" b="1" dirty="0"/>
              <a:t>Home Gateway &amp; MCU</a:t>
            </a:r>
          </a:p>
        </p:txBody>
      </p:sp>
    </p:spTree>
    <p:extLst>
      <p:ext uri="{BB962C8B-B14F-4D97-AF65-F5344CB8AC3E}">
        <p14:creationId xmlns:p14="http://schemas.microsoft.com/office/powerpoint/2010/main" val="1044276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752600"/>
            <a:ext cx="7315199" cy="4952999"/>
          </a:xfrm>
        </p:spPr>
      </p:pic>
      <p:sp>
        <p:nvSpPr>
          <p:cNvPr id="3" name="Title 2"/>
          <p:cNvSpPr>
            <a:spLocks noGrp="1"/>
          </p:cNvSpPr>
          <p:nvPr>
            <p:ph type="title"/>
          </p:nvPr>
        </p:nvSpPr>
        <p:spPr/>
        <p:txBody>
          <a:bodyPr>
            <a:normAutofit/>
          </a:bodyPr>
          <a:lstStyle/>
          <a:p>
            <a:r>
              <a:rPr lang="en-US" sz="5000" b="1" dirty="0"/>
              <a:t>Access through Any PC</a:t>
            </a:r>
          </a:p>
        </p:txBody>
      </p:sp>
    </p:spTree>
    <p:extLst>
      <p:ext uri="{BB962C8B-B14F-4D97-AF65-F5344CB8AC3E}">
        <p14:creationId xmlns:p14="http://schemas.microsoft.com/office/powerpoint/2010/main" val="1146705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8467" y="3048000"/>
            <a:ext cx="7408333" cy="3450696"/>
          </a:xfrm>
        </p:spPr>
        <p:txBody>
          <a:bodyPr/>
          <a:lstStyle/>
          <a:p>
            <a:pPr lvl="0"/>
            <a:r>
              <a:rPr lang="en-US" dirty="0"/>
              <a:t>Increased Efficiency, Control and Customization</a:t>
            </a:r>
          </a:p>
          <a:p>
            <a:pPr lvl="0"/>
            <a:r>
              <a:rPr lang="en-US" dirty="0"/>
              <a:t>Increased voice Control Integration</a:t>
            </a:r>
          </a:p>
          <a:p>
            <a:pPr lvl="0"/>
            <a:r>
              <a:rPr lang="en-US" dirty="0"/>
              <a:t>Focus on Security and Privacy Crisis.</a:t>
            </a:r>
          </a:p>
          <a:p>
            <a:endParaRPr lang="en-US" dirty="0"/>
          </a:p>
        </p:txBody>
      </p:sp>
      <p:sp>
        <p:nvSpPr>
          <p:cNvPr id="3" name="Title 2"/>
          <p:cNvSpPr>
            <a:spLocks noGrp="1"/>
          </p:cNvSpPr>
          <p:nvPr>
            <p:ph type="title"/>
          </p:nvPr>
        </p:nvSpPr>
        <p:spPr/>
        <p:txBody>
          <a:bodyPr>
            <a:normAutofit/>
          </a:bodyPr>
          <a:lstStyle/>
          <a:p>
            <a:r>
              <a:rPr lang="en-US" sz="5000" b="1" dirty="0"/>
              <a:t>Future Expectation</a:t>
            </a:r>
          </a:p>
        </p:txBody>
      </p:sp>
    </p:spTree>
    <p:extLst>
      <p:ext uri="{BB962C8B-B14F-4D97-AF65-F5344CB8AC3E}">
        <p14:creationId xmlns:p14="http://schemas.microsoft.com/office/powerpoint/2010/main" val="2217206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buNone/>
            </a:pPr>
            <a:r>
              <a:rPr lang="en-US" dirty="0"/>
              <a:t>It is evident that Smart Home opens a wide array of possibilities to enhance the quality of life in all aspects. But it is essential that we tap on the right spots to make this technology work the best for us.</a:t>
            </a:r>
          </a:p>
        </p:txBody>
      </p:sp>
      <p:sp>
        <p:nvSpPr>
          <p:cNvPr id="2" name="Title 1"/>
          <p:cNvSpPr>
            <a:spLocks noGrp="1"/>
          </p:cNvSpPr>
          <p:nvPr>
            <p:ph type="title"/>
          </p:nvPr>
        </p:nvSpPr>
        <p:spPr/>
        <p:txBody>
          <a:bodyPr/>
          <a:lstStyle/>
          <a:p>
            <a:r>
              <a:rPr lang="en-US" sz="6000" b="1" dirty="0"/>
              <a:t>Conclusion</a:t>
            </a:r>
          </a:p>
        </p:txBody>
      </p:sp>
    </p:spTree>
    <p:extLst>
      <p:ext uri="{BB962C8B-B14F-4D97-AF65-F5344CB8AC3E}">
        <p14:creationId xmlns:p14="http://schemas.microsoft.com/office/powerpoint/2010/main" val="4043531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2675467"/>
            <a:ext cx="8458201" cy="3450696"/>
          </a:xfrm>
        </p:spPr>
        <p:txBody>
          <a:bodyPr/>
          <a:lstStyle/>
          <a:p>
            <a:pPr marL="0" indent="0">
              <a:buNone/>
            </a:pPr>
            <a:r>
              <a:rPr lang="en-US" sz="4500" b="1" dirty="0"/>
              <a:t>“There is nothing like staying at home for real comfort.”</a:t>
            </a:r>
          </a:p>
          <a:p>
            <a:pPr marL="0" indent="0" algn="ctr">
              <a:buNone/>
            </a:pPr>
            <a:r>
              <a:rPr lang="en-US" sz="3500" dirty="0"/>
              <a:t>                                                   </a:t>
            </a:r>
            <a:r>
              <a:rPr lang="en-US" sz="3500" b="1" dirty="0"/>
              <a:t>-Jane Austen</a:t>
            </a:r>
          </a:p>
          <a:p>
            <a:pPr marL="0" indent="0" algn="ctr">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92638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11000" b="1" i="1" dirty="0"/>
              <a:t>   Thank You</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1644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6812" y="2971800"/>
            <a:ext cx="8229600" cy="3413760"/>
          </a:xfrm>
        </p:spPr>
        <p:txBody>
          <a:bodyPr/>
          <a:lstStyle/>
          <a:p>
            <a:pPr marL="0" indent="0">
              <a:buNone/>
            </a:pPr>
            <a:r>
              <a:rPr lang="en-US" dirty="0"/>
              <a:t>Smart home is a house that uses currently released IOT technology to automate different activities of home. IOE devices connected to the internet, to allow the distant monitoring and controlling of different home appliances</a:t>
            </a:r>
          </a:p>
        </p:txBody>
      </p:sp>
      <p:sp>
        <p:nvSpPr>
          <p:cNvPr id="3" name="Title 2"/>
          <p:cNvSpPr>
            <a:spLocks noGrp="1"/>
          </p:cNvSpPr>
          <p:nvPr>
            <p:ph type="title"/>
          </p:nvPr>
        </p:nvSpPr>
        <p:spPr>
          <a:xfrm>
            <a:off x="228600" y="304800"/>
            <a:ext cx="8229600" cy="1252728"/>
          </a:xfrm>
        </p:spPr>
        <p:txBody>
          <a:bodyPr>
            <a:normAutofit/>
          </a:bodyPr>
          <a:lstStyle/>
          <a:p>
            <a:r>
              <a:rPr lang="en-US" sz="6000" b="1" dirty="0"/>
              <a:t>Introduction</a:t>
            </a:r>
          </a:p>
        </p:txBody>
      </p:sp>
    </p:spTree>
    <p:extLst>
      <p:ext uri="{BB962C8B-B14F-4D97-AF65-F5344CB8AC3E}">
        <p14:creationId xmlns:p14="http://schemas.microsoft.com/office/powerpoint/2010/main" val="102735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137160" indent="0">
              <a:buNone/>
            </a:pPr>
            <a:r>
              <a:rPr lang="en-US" sz="2000" dirty="0"/>
              <a:t>Provide comfort, security, energy efficiency and convenience at all times.</a:t>
            </a:r>
          </a:p>
          <a:p>
            <a:pPr marL="137160" indent="0">
              <a:buNone/>
            </a:pPr>
            <a:r>
              <a:rPr lang="en-US" sz="2000" dirty="0"/>
              <a:t>We can control anything anywhere.</a:t>
            </a:r>
          </a:p>
          <a:p>
            <a:pPr marL="137160" indent="0">
              <a:buNone/>
            </a:pPr>
            <a:endParaRPr lang="en-US" sz="2000" dirty="0"/>
          </a:p>
          <a:p>
            <a:pPr marL="137160" indent="0">
              <a:buNone/>
            </a:pPr>
            <a:endParaRPr lang="en-US" sz="2000" dirty="0"/>
          </a:p>
          <a:p>
            <a:r>
              <a:rPr lang="en-US" sz="2000" dirty="0"/>
              <a:t>Improve security</a:t>
            </a:r>
          </a:p>
          <a:p>
            <a:r>
              <a:rPr lang="en-US" sz="2000" dirty="0"/>
              <a:t>Save energy</a:t>
            </a:r>
          </a:p>
          <a:p>
            <a:r>
              <a:rPr lang="en-US" sz="2000" dirty="0"/>
              <a:t>Enhance the entertainment experience</a:t>
            </a:r>
          </a:p>
          <a:p>
            <a:r>
              <a:rPr lang="en-US" sz="2000" dirty="0"/>
              <a:t>Functionality and flexibility is given to home appliances</a:t>
            </a:r>
          </a:p>
          <a:p>
            <a:r>
              <a:rPr lang="en-US" sz="2000" dirty="0"/>
              <a:t>Provide smart home at low cost</a:t>
            </a:r>
          </a:p>
          <a:p>
            <a:endParaRPr lang="en-US" sz="2000" dirty="0"/>
          </a:p>
        </p:txBody>
      </p:sp>
      <p:sp>
        <p:nvSpPr>
          <p:cNvPr id="2" name="Title 1"/>
          <p:cNvSpPr>
            <a:spLocks noGrp="1"/>
          </p:cNvSpPr>
          <p:nvPr>
            <p:ph type="title"/>
          </p:nvPr>
        </p:nvSpPr>
        <p:spPr/>
        <p:txBody>
          <a:bodyPr>
            <a:normAutofit/>
          </a:bodyPr>
          <a:lstStyle/>
          <a:p>
            <a:r>
              <a:rPr lang="en-US" sz="6000" b="1" dirty="0"/>
              <a:t>Objective</a:t>
            </a:r>
          </a:p>
        </p:txBody>
      </p:sp>
    </p:spTree>
    <p:extLst>
      <p:ext uri="{BB962C8B-B14F-4D97-AF65-F5344CB8AC3E}">
        <p14:creationId xmlns:p14="http://schemas.microsoft.com/office/powerpoint/2010/main" val="355773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Light</a:t>
            </a:r>
          </a:p>
          <a:p>
            <a:r>
              <a:rPr lang="en-US" dirty="0"/>
              <a:t>Ceiling Fan</a:t>
            </a:r>
          </a:p>
          <a:p>
            <a:r>
              <a:rPr lang="en-US" dirty="0"/>
              <a:t>Water Sensor</a:t>
            </a:r>
          </a:p>
          <a:p>
            <a:r>
              <a:rPr lang="en-US" dirty="0"/>
              <a:t>Lawn Sprinkler</a:t>
            </a:r>
          </a:p>
          <a:p>
            <a:r>
              <a:rPr lang="en-US" dirty="0"/>
              <a:t>Fire Sprinkler</a:t>
            </a:r>
          </a:p>
          <a:p>
            <a:r>
              <a:rPr lang="en-US" dirty="0"/>
              <a:t>Smoke Detector</a:t>
            </a:r>
          </a:p>
          <a:p>
            <a:r>
              <a:rPr lang="en-US" dirty="0"/>
              <a:t>Carbon </a:t>
            </a:r>
            <a:r>
              <a:rPr lang="en-US" dirty="0" err="1"/>
              <a:t>Dixoide</a:t>
            </a:r>
            <a:r>
              <a:rPr lang="en-US" dirty="0"/>
              <a:t> Detector</a:t>
            </a:r>
          </a:p>
          <a:p>
            <a:r>
              <a:rPr lang="en-US" dirty="0"/>
              <a:t>And So on</a:t>
            </a:r>
          </a:p>
          <a:p>
            <a:endParaRPr lang="en-US" dirty="0"/>
          </a:p>
          <a:p>
            <a:endParaRPr lang="en-US" dirty="0"/>
          </a:p>
        </p:txBody>
      </p:sp>
      <p:sp>
        <p:nvSpPr>
          <p:cNvPr id="2" name="Title 1"/>
          <p:cNvSpPr>
            <a:spLocks noGrp="1"/>
          </p:cNvSpPr>
          <p:nvPr>
            <p:ph type="title"/>
          </p:nvPr>
        </p:nvSpPr>
        <p:spPr/>
        <p:txBody>
          <a:bodyPr>
            <a:normAutofit/>
          </a:bodyPr>
          <a:lstStyle/>
          <a:p>
            <a:r>
              <a:rPr lang="en-US" sz="5000" b="1" dirty="0"/>
              <a:t>IOT Components we used:</a:t>
            </a:r>
          </a:p>
        </p:txBody>
      </p:sp>
    </p:spTree>
    <p:extLst>
      <p:ext uri="{BB962C8B-B14F-4D97-AF65-F5344CB8AC3E}">
        <p14:creationId xmlns:p14="http://schemas.microsoft.com/office/powerpoint/2010/main" val="4042325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Network interconnected</a:t>
            </a:r>
          </a:p>
          <a:p>
            <a:pPr lvl="0"/>
            <a:r>
              <a:rPr lang="en-US" dirty="0"/>
              <a:t>Completely Automated</a:t>
            </a:r>
          </a:p>
          <a:p>
            <a:pPr lvl="0"/>
            <a:r>
              <a:rPr lang="en-US" dirty="0"/>
              <a:t>Increase Comfort Level</a:t>
            </a:r>
          </a:p>
          <a:p>
            <a:pPr lvl="0"/>
            <a:r>
              <a:rPr lang="en-US" dirty="0"/>
              <a:t>Control of </a:t>
            </a:r>
            <a:r>
              <a:rPr lang="en-US" dirty="0" err="1"/>
              <a:t>Iot</a:t>
            </a:r>
            <a:r>
              <a:rPr lang="en-US" dirty="0"/>
              <a:t> devices </a:t>
            </a:r>
          </a:p>
          <a:p>
            <a:pPr marL="0" indent="0" algn="ctr">
              <a:buNone/>
            </a:pPr>
            <a:r>
              <a:rPr lang="en-US" dirty="0"/>
              <a:t>                  - Light, Fan, Ac, Webcam, Door, Temperature,      </a:t>
            </a:r>
            <a:r>
              <a:rPr lang="en-US" dirty="0" err="1"/>
              <a:t>Smoke,Carbon</a:t>
            </a:r>
            <a:r>
              <a:rPr lang="en-US" dirty="0"/>
              <a:t>-di-Oxide etc.</a:t>
            </a:r>
          </a:p>
          <a:p>
            <a:pPr marL="0" lvl="0" indent="0">
              <a:buNone/>
            </a:pPr>
            <a:endParaRPr lang="en-US" dirty="0"/>
          </a:p>
          <a:p>
            <a:pPr algn="ctr"/>
            <a:endParaRPr lang="en-US" dirty="0"/>
          </a:p>
        </p:txBody>
      </p:sp>
      <p:sp>
        <p:nvSpPr>
          <p:cNvPr id="2" name="Title 1"/>
          <p:cNvSpPr>
            <a:spLocks noGrp="1"/>
          </p:cNvSpPr>
          <p:nvPr>
            <p:ph type="title"/>
          </p:nvPr>
        </p:nvSpPr>
        <p:spPr/>
        <p:txBody>
          <a:bodyPr/>
          <a:lstStyle/>
          <a:p>
            <a:r>
              <a:rPr lang="en-US" sz="6000" b="1" dirty="0"/>
              <a:t>Features</a:t>
            </a:r>
          </a:p>
        </p:txBody>
      </p:sp>
    </p:spTree>
    <p:extLst>
      <p:ext uri="{BB962C8B-B14F-4D97-AF65-F5344CB8AC3E}">
        <p14:creationId xmlns:p14="http://schemas.microsoft.com/office/powerpoint/2010/main" val="188924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057400"/>
            <a:ext cx="7408333" cy="3450696"/>
          </a:xfrm>
        </p:spPr>
        <p:txBody>
          <a:bodyPr/>
          <a:lstStyle/>
          <a:p>
            <a:pPr marL="137160" indent="0">
              <a:buNone/>
            </a:pPr>
            <a:endParaRPr lang="en-US" dirty="0"/>
          </a:p>
          <a:p>
            <a:pPr marL="137160" indent="0">
              <a:buNone/>
            </a:pPr>
            <a:endParaRPr lang="en-US" dirty="0"/>
          </a:p>
          <a:p>
            <a:r>
              <a:rPr lang="en-US" dirty="0"/>
              <a:t>Fast , high efficiency</a:t>
            </a:r>
          </a:p>
          <a:p>
            <a:r>
              <a:rPr lang="en-US" dirty="0"/>
              <a:t>Great practical and good scalability</a:t>
            </a:r>
          </a:p>
          <a:p>
            <a:r>
              <a:rPr lang="en-US" dirty="0"/>
              <a:t>One message is required to control system</a:t>
            </a:r>
          </a:p>
          <a:p>
            <a:endParaRPr lang="en-US" dirty="0"/>
          </a:p>
        </p:txBody>
      </p:sp>
      <p:sp>
        <p:nvSpPr>
          <p:cNvPr id="2" name="Title 1"/>
          <p:cNvSpPr>
            <a:spLocks noGrp="1"/>
          </p:cNvSpPr>
          <p:nvPr>
            <p:ph type="title"/>
          </p:nvPr>
        </p:nvSpPr>
        <p:spPr/>
        <p:txBody>
          <a:bodyPr/>
          <a:lstStyle/>
          <a:p>
            <a:r>
              <a:rPr lang="en-US" sz="6000" b="1" dirty="0"/>
              <a:t>Advantage</a:t>
            </a:r>
          </a:p>
        </p:txBody>
      </p:sp>
    </p:spTree>
    <p:extLst>
      <p:ext uri="{BB962C8B-B14F-4D97-AF65-F5344CB8AC3E}">
        <p14:creationId xmlns:p14="http://schemas.microsoft.com/office/powerpoint/2010/main" val="358115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7833" y="1981200"/>
            <a:ext cx="7408333" cy="3603096"/>
          </a:xfrm>
        </p:spPr>
        <p:txBody>
          <a:bodyPr/>
          <a:lstStyle/>
          <a:p>
            <a:endParaRPr lang="en-US" dirty="0"/>
          </a:p>
          <a:p>
            <a:pPr marL="137160" indent="0">
              <a:buNone/>
            </a:pPr>
            <a:endParaRPr lang="en-US" dirty="0"/>
          </a:p>
          <a:p>
            <a:pPr marL="137160" indent="0">
              <a:buNone/>
            </a:pPr>
            <a:endParaRPr lang="en-US" dirty="0"/>
          </a:p>
          <a:p>
            <a:r>
              <a:rPr lang="en-US" dirty="0"/>
              <a:t>Technology takes control of life</a:t>
            </a:r>
          </a:p>
          <a:p>
            <a:r>
              <a:rPr lang="en-US" dirty="0"/>
              <a:t>It is expensive</a:t>
            </a:r>
          </a:p>
        </p:txBody>
      </p:sp>
      <p:sp>
        <p:nvSpPr>
          <p:cNvPr id="2" name="Title 1"/>
          <p:cNvSpPr>
            <a:spLocks noGrp="1"/>
          </p:cNvSpPr>
          <p:nvPr>
            <p:ph type="title"/>
          </p:nvPr>
        </p:nvSpPr>
        <p:spPr/>
        <p:txBody>
          <a:bodyPr/>
          <a:lstStyle/>
          <a:p>
            <a:r>
              <a:rPr lang="en-US" sz="6000" b="1" dirty="0"/>
              <a:t>Disadvantage</a:t>
            </a:r>
          </a:p>
        </p:txBody>
      </p:sp>
    </p:spTree>
    <p:extLst>
      <p:ext uri="{BB962C8B-B14F-4D97-AF65-F5344CB8AC3E}">
        <p14:creationId xmlns:p14="http://schemas.microsoft.com/office/powerpoint/2010/main" val="602272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44033" y="3124200"/>
            <a:ext cx="7408333" cy="3374496"/>
          </a:xfrm>
        </p:spPr>
        <p:txBody>
          <a:bodyPr>
            <a:normAutofit/>
          </a:bodyPr>
          <a:lstStyle/>
          <a:p>
            <a:pPr marL="0" indent="0">
              <a:buNone/>
            </a:pPr>
            <a:r>
              <a:rPr lang="en-US" sz="5500" b="1" dirty="0"/>
              <a:t>Project Implementation</a:t>
            </a:r>
          </a:p>
        </p:txBody>
      </p:sp>
      <p:sp>
        <p:nvSpPr>
          <p:cNvPr id="3" name="Title 2"/>
          <p:cNvSpPr>
            <a:spLocks noGrp="1"/>
          </p:cNvSpPr>
          <p:nvPr>
            <p:ph type="title"/>
          </p:nvPr>
        </p:nvSpPr>
        <p:spPr>
          <a:xfrm>
            <a:off x="533400" y="609600"/>
            <a:ext cx="8229600" cy="1252728"/>
          </a:xfrm>
        </p:spPr>
        <p:txBody>
          <a:bodyPr/>
          <a:lstStyle/>
          <a:p>
            <a:endParaRPr lang="en-US" dirty="0"/>
          </a:p>
        </p:txBody>
      </p:sp>
    </p:spTree>
    <p:extLst>
      <p:ext uri="{BB962C8B-B14F-4D97-AF65-F5344CB8AC3E}">
        <p14:creationId xmlns:p14="http://schemas.microsoft.com/office/powerpoint/2010/main" val="2425448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3999" cy="6858000"/>
          </a:xfrm>
        </p:spPr>
      </p:pic>
      <p:sp>
        <p:nvSpPr>
          <p:cNvPr id="3" name="Title 2"/>
          <p:cNvSpPr>
            <a:spLocks noGrp="1"/>
          </p:cNvSpPr>
          <p:nvPr>
            <p:ph type="title"/>
          </p:nvPr>
        </p:nvSpPr>
        <p:spPr>
          <a:xfrm>
            <a:off x="457200" y="0"/>
            <a:ext cx="8229600" cy="1591056"/>
          </a:xfrm>
        </p:spPr>
        <p:txBody>
          <a:bodyPr/>
          <a:lstStyle/>
          <a:p>
            <a:endParaRPr lang="en-US" dirty="0"/>
          </a:p>
        </p:txBody>
      </p:sp>
    </p:spTree>
    <p:extLst>
      <p:ext uri="{BB962C8B-B14F-4D97-AF65-F5344CB8AC3E}">
        <p14:creationId xmlns:p14="http://schemas.microsoft.com/office/powerpoint/2010/main" val="4037788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427</TotalTime>
  <Words>274</Words>
  <Application>Microsoft Office PowerPoint</Application>
  <PresentationFormat>On-screen Show (4:3)</PresentationFormat>
  <Paragraphs>60</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Waveform</vt:lpstr>
      <vt:lpstr>Office Theme</vt:lpstr>
      <vt:lpstr>Smart Home                              Using Packet Tracer </vt:lpstr>
      <vt:lpstr>Introduction</vt:lpstr>
      <vt:lpstr>Objective</vt:lpstr>
      <vt:lpstr>IOT Components we used:</vt:lpstr>
      <vt:lpstr>Features</vt:lpstr>
      <vt:lpstr>Advantage</vt:lpstr>
      <vt:lpstr>Disadvantage</vt:lpstr>
      <vt:lpstr>PowerPoint Presentation</vt:lpstr>
      <vt:lpstr>PowerPoint Presentation</vt:lpstr>
      <vt:lpstr>Home Gateway &amp; MCU</vt:lpstr>
      <vt:lpstr>Access through Any PC</vt:lpstr>
      <vt:lpstr>Future Expectation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dc:title>
  <dc:creator>Dawood</dc:creator>
  <cp:lastModifiedBy>Windows User</cp:lastModifiedBy>
  <cp:revision>61</cp:revision>
  <dcterms:created xsi:type="dcterms:W3CDTF">2018-09-30T07:37:35Z</dcterms:created>
  <dcterms:modified xsi:type="dcterms:W3CDTF">2018-12-26T16:05:52Z</dcterms:modified>
</cp:coreProperties>
</file>