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2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3.xml" ContentType="application/vnd.openxmlformats-officedocument.presentationml.notesSlid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71" r:id="rId9"/>
    <p:sldId id="272" r:id="rId10"/>
    <p:sldId id="273" r:id="rId11"/>
    <p:sldId id="274" r:id="rId12"/>
    <p:sldId id="275" r:id="rId13"/>
    <p:sldId id="259" r:id="rId14"/>
    <p:sldId id="260" r:id="rId15"/>
    <p:sldId id="277" r:id="rId16"/>
    <p:sldId id="279" r:id="rId17"/>
    <p:sldId id="280" r:id="rId18"/>
    <p:sldId id="261" r:id="rId19"/>
    <p:sldId id="262" r:id="rId20"/>
    <p:sldId id="263" r:id="rId21"/>
    <p:sldId id="264" r:id="rId22"/>
    <p:sldId id="281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70"/>
  </p:normalViewPr>
  <p:slideViewPr>
    <p:cSldViewPr snapToGrid="0" snapToObjects="1">
      <p:cViewPr>
        <p:scale>
          <a:sx n="119" d="100"/>
          <a:sy n="119" d="100"/>
        </p:scale>
        <p:origin x="33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ata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svg"/><Relationship Id="rId1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rawing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svg"/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3F96E3-13C9-4351-A515-7303AF5CF9E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4B2D6DF-1F38-4E2F-9840-C53A963AA60A}">
      <dgm:prSet/>
      <dgm:spPr/>
      <dgm:t>
        <a:bodyPr/>
        <a:lstStyle/>
        <a:p>
          <a:pPr>
            <a:defRPr cap="all"/>
          </a:pPr>
          <a:r>
            <a:rPr lang="en-US"/>
            <a:t>- Identifier les pays à fort potentiel éducatif</a:t>
          </a:r>
        </a:p>
      </dgm:t>
    </dgm:pt>
    <dgm:pt modelId="{8C563806-F1C3-4F46-A441-79DAAAE31DCE}" type="parTrans" cxnId="{67954671-6B45-44B4-81AF-F0DBB70295A5}">
      <dgm:prSet/>
      <dgm:spPr/>
      <dgm:t>
        <a:bodyPr/>
        <a:lstStyle/>
        <a:p>
          <a:endParaRPr lang="en-US"/>
        </a:p>
      </dgm:t>
    </dgm:pt>
    <dgm:pt modelId="{3C7ED1DB-050A-4427-B367-D9333047FF81}" type="sibTrans" cxnId="{67954671-6B45-44B4-81AF-F0DBB70295A5}">
      <dgm:prSet/>
      <dgm:spPr/>
      <dgm:t>
        <a:bodyPr/>
        <a:lstStyle/>
        <a:p>
          <a:endParaRPr lang="en-US"/>
        </a:p>
      </dgm:t>
    </dgm:pt>
    <dgm:pt modelId="{94F56AAE-FE1C-46FD-BE52-5661E641D281}">
      <dgm:prSet/>
      <dgm:spPr/>
      <dgm:t>
        <a:bodyPr/>
        <a:lstStyle/>
        <a:p>
          <a:pPr>
            <a:defRPr cap="all"/>
          </a:pPr>
          <a:r>
            <a:rPr lang="en-US"/>
            <a:t>- S’appuyer sur les données de la Banque mondiale</a:t>
          </a:r>
        </a:p>
      </dgm:t>
    </dgm:pt>
    <dgm:pt modelId="{33BF45DB-95BB-4FFD-A96A-0B2CBBB50882}" type="parTrans" cxnId="{1A75D742-75C5-4961-AC73-ADEAB6C7BABF}">
      <dgm:prSet/>
      <dgm:spPr/>
      <dgm:t>
        <a:bodyPr/>
        <a:lstStyle/>
        <a:p>
          <a:endParaRPr lang="en-US"/>
        </a:p>
      </dgm:t>
    </dgm:pt>
    <dgm:pt modelId="{C2083D94-C4E2-4AE7-AF40-CD5EB444AA7C}" type="sibTrans" cxnId="{1A75D742-75C5-4961-AC73-ADEAB6C7BABF}">
      <dgm:prSet/>
      <dgm:spPr/>
      <dgm:t>
        <a:bodyPr/>
        <a:lstStyle/>
        <a:p>
          <a:endParaRPr lang="en-US"/>
        </a:p>
      </dgm:t>
    </dgm:pt>
    <dgm:pt modelId="{9E356378-786E-49EE-A4CC-0B8A9450EB9F}">
      <dgm:prSet/>
      <dgm:spPr/>
      <dgm:t>
        <a:bodyPr/>
        <a:lstStyle/>
        <a:p>
          <a:pPr>
            <a:defRPr cap="all"/>
          </a:pPr>
          <a:r>
            <a:rPr lang="en-US"/>
            <a:t>- Guider la stratégie d’expansion internationale</a:t>
          </a:r>
        </a:p>
      </dgm:t>
    </dgm:pt>
    <dgm:pt modelId="{B1181780-720E-4ED3-BF4F-BA56CE8AF296}" type="parTrans" cxnId="{F9D4429A-61A2-4DC6-81FA-5F74ABB0F4CC}">
      <dgm:prSet/>
      <dgm:spPr/>
      <dgm:t>
        <a:bodyPr/>
        <a:lstStyle/>
        <a:p>
          <a:endParaRPr lang="en-US"/>
        </a:p>
      </dgm:t>
    </dgm:pt>
    <dgm:pt modelId="{334F443B-8405-48B4-BF0C-B345E1D65191}" type="sibTrans" cxnId="{F9D4429A-61A2-4DC6-81FA-5F74ABB0F4CC}">
      <dgm:prSet/>
      <dgm:spPr/>
      <dgm:t>
        <a:bodyPr/>
        <a:lstStyle/>
        <a:p>
          <a:endParaRPr lang="en-US"/>
        </a:p>
      </dgm:t>
    </dgm:pt>
    <dgm:pt modelId="{92223BE7-8804-4C40-8879-24AA8B7476F3}" type="pres">
      <dgm:prSet presAssocID="{C23F96E3-13C9-4351-A515-7303AF5CF9E4}" presName="root" presStyleCnt="0">
        <dgm:presLayoutVars>
          <dgm:dir/>
          <dgm:resizeHandles val="exact"/>
        </dgm:presLayoutVars>
      </dgm:prSet>
      <dgm:spPr/>
    </dgm:pt>
    <dgm:pt modelId="{714E86B0-734B-41A7-A081-BDC614AFCDFC}" type="pres">
      <dgm:prSet presAssocID="{34B2D6DF-1F38-4E2F-9840-C53A963AA60A}" presName="compNode" presStyleCnt="0"/>
      <dgm:spPr/>
    </dgm:pt>
    <dgm:pt modelId="{A437C49B-19B3-4445-8A81-AAEE053451FA}" type="pres">
      <dgm:prSet presAssocID="{34B2D6DF-1F38-4E2F-9840-C53A963AA60A}" presName="iconBgRect" presStyleLbl="bgShp" presStyleIdx="0" presStyleCnt="3"/>
      <dgm:spPr/>
    </dgm:pt>
    <dgm:pt modelId="{6730CB30-2F40-40D8-97C2-141ACBE9C41C}" type="pres">
      <dgm:prSet presAssocID="{34B2D6DF-1F38-4E2F-9840-C53A963AA60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06BFD062-4B95-4EF5-BDDF-CA9886A2C184}" type="pres">
      <dgm:prSet presAssocID="{34B2D6DF-1F38-4E2F-9840-C53A963AA60A}" presName="spaceRect" presStyleCnt="0"/>
      <dgm:spPr/>
    </dgm:pt>
    <dgm:pt modelId="{A3E89A37-B7F4-44ED-8090-E14730433527}" type="pres">
      <dgm:prSet presAssocID="{34B2D6DF-1F38-4E2F-9840-C53A963AA60A}" presName="textRect" presStyleLbl="revTx" presStyleIdx="0" presStyleCnt="3">
        <dgm:presLayoutVars>
          <dgm:chMax val="1"/>
          <dgm:chPref val="1"/>
        </dgm:presLayoutVars>
      </dgm:prSet>
      <dgm:spPr/>
    </dgm:pt>
    <dgm:pt modelId="{FAF6D135-BF90-459F-A367-F90122740ECE}" type="pres">
      <dgm:prSet presAssocID="{3C7ED1DB-050A-4427-B367-D9333047FF81}" presName="sibTrans" presStyleCnt="0"/>
      <dgm:spPr/>
    </dgm:pt>
    <dgm:pt modelId="{90EF5891-C230-45EB-B258-B0E1EEF37DB4}" type="pres">
      <dgm:prSet presAssocID="{94F56AAE-FE1C-46FD-BE52-5661E641D281}" presName="compNode" presStyleCnt="0"/>
      <dgm:spPr/>
    </dgm:pt>
    <dgm:pt modelId="{C95F3A2A-9C33-41B8-82C8-6173A12CA8CD}" type="pres">
      <dgm:prSet presAssocID="{94F56AAE-FE1C-46FD-BE52-5661E641D281}" presName="iconBgRect" presStyleLbl="bgShp" presStyleIdx="1" presStyleCnt="3"/>
      <dgm:spPr/>
    </dgm:pt>
    <dgm:pt modelId="{1507F1CA-4201-4EBC-A0E8-7F50040BFF2F}" type="pres">
      <dgm:prSet presAssocID="{94F56AAE-FE1C-46FD-BE52-5661E641D28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que"/>
        </a:ext>
      </dgm:extLst>
    </dgm:pt>
    <dgm:pt modelId="{000FEFC9-3CF0-42B6-9276-07D6F2606B6D}" type="pres">
      <dgm:prSet presAssocID="{94F56AAE-FE1C-46FD-BE52-5661E641D281}" presName="spaceRect" presStyleCnt="0"/>
      <dgm:spPr/>
    </dgm:pt>
    <dgm:pt modelId="{F381047C-69A9-4BB4-9276-A65E1419EA8D}" type="pres">
      <dgm:prSet presAssocID="{94F56AAE-FE1C-46FD-BE52-5661E641D281}" presName="textRect" presStyleLbl="revTx" presStyleIdx="1" presStyleCnt="3">
        <dgm:presLayoutVars>
          <dgm:chMax val="1"/>
          <dgm:chPref val="1"/>
        </dgm:presLayoutVars>
      </dgm:prSet>
      <dgm:spPr/>
    </dgm:pt>
    <dgm:pt modelId="{5D74F261-43A8-436C-A96F-7792716E5726}" type="pres">
      <dgm:prSet presAssocID="{C2083D94-C4E2-4AE7-AF40-CD5EB444AA7C}" presName="sibTrans" presStyleCnt="0"/>
      <dgm:spPr/>
    </dgm:pt>
    <dgm:pt modelId="{4533AEFE-A1AD-4648-83EB-FA3F9D297E5A}" type="pres">
      <dgm:prSet presAssocID="{9E356378-786E-49EE-A4CC-0B8A9450EB9F}" presName="compNode" presStyleCnt="0"/>
      <dgm:spPr/>
    </dgm:pt>
    <dgm:pt modelId="{05B3BF6C-D77D-4AC3-A383-527E0A82EC04}" type="pres">
      <dgm:prSet presAssocID="{9E356378-786E-49EE-A4CC-0B8A9450EB9F}" presName="iconBgRect" presStyleLbl="bgShp" presStyleIdx="2" presStyleCnt="3"/>
      <dgm:spPr/>
    </dgm:pt>
    <dgm:pt modelId="{B0DA2541-37B7-4056-B909-E3AE17FE1114}" type="pres">
      <dgm:prSet presAssocID="{9E356378-786E-49EE-A4CC-0B8A9450EB9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8EF41A3C-7E71-4909-BF23-FC7F2AC6528C}" type="pres">
      <dgm:prSet presAssocID="{9E356378-786E-49EE-A4CC-0B8A9450EB9F}" presName="spaceRect" presStyleCnt="0"/>
      <dgm:spPr/>
    </dgm:pt>
    <dgm:pt modelId="{DE2BD6C8-3FC6-41EC-9DBD-F5432AAA57BF}" type="pres">
      <dgm:prSet presAssocID="{9E356378-786E-49EE-A4CC-0B8A9450EB9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D69F703-5029-487E-B137-D0F3BE47150A}" type="presOf" srcId="{9E356378-786E-49EE-A4CC-0B8A9450EB9F}" destId="{DE2BD6C8-3FC6-41EC-9DBD-F5432AAA57BF}" srcOrd="0" destOrd="0" presId="urn:microsoft.com/office/officeart/2018/5/layout/IconCircleLabelList"/>
    <dgm:cxn modelId="{52488C36-C29F-43B9-A45B-4947017EFAA5}" type="presOf" srcId="{C23F96E3-13C9-4351-A515-7303AF5CF9E4}" destId="{92223BE7-8804-4C40-8879-24AA8B7476F3}" srcOrd="0" destOrd="0" presId="urn:microsoft.com/office/officeart/2018/5/layout/IconCircleLabelList"/>
    <dgm:cxn modelId="{1A75D742-75C5-4961-AC73-ADEAB6C7BABF}" srcId="{C23F96E3-13C9-4351-A515-7303AF5CF9E4}" destId="{94F56AAE-FE1C-46FD-BE52-5661E641D281}" srcOrd="1" destOrd="0" parTransId="{33BF45DB-95BB-4FFD-A96A-0B2CBBB50882}" sibTransId="{C2083D94-C4E2-4AE7-AF40-CD5EB444AA7C}"/>
    <dgm:cxn modelId="{1D5C0E68-44B0-4246-AF60-90E749EB6413}" type="presOf" srcId="{34B2D6DF-1F38-4E2F-9840-C53A963AA60A}" destId="{A3E89A37-B7F4-44ED-8090-E14730433527}" srcOrd="0" destOrd="0" presId="urn:microsoft.com/office/officeart/2018/5/layout/IconCircleLabelList"/>
    <dgm:cxn modelId="{67954671-6B45-44B4-81AF-F0DBB70295A5}" srcId="{C23F96E3-13C9-4351-A515-7303AF5CF9E4}" destId="{34B2D6DF-1F38-4E2F-9840-C53A963AA60A}" srcOrd="0" destOrd="0" parTransId="{8C563806-F1C3-4F46-A441-79DAAAE31DCE}" sibTransId="{3C7ED1DB-050A-4427-B367-D9333047FF81}"/>
    <dgm:cxn modelId="{F9D4429A-61A2-4DC6-81FA-5F74ABB0F4CC}" srcId="{C23F96E3-13C9-4351-A515-7303AF5CF9E4}" destId="{9E356378-786E-49EE-A4CC-0B8A9450EB9F}" srcOrd="2" destOrd="0" parTransId="{B1181780-720E-4ED3-BF4F-BA56CE8AF296}" sibTransId="{334F443B-8405-48B4-BF0C-B345E1D65191}"/>
    <dgm:cxn modelId="{552674ED-2067-4AC0-9B97-46E826117E07}" type="presOf" srcId="{94F56AAE-FE1C-46FD-BE52-5661E641D281}" destId="{F381047C-69A9-4BB4-9276-A65E1419EA8D}" srcOrd="0" destOrd="0" presId="urn:microsoft.com/office/officeart/2018/5/layout/IconCircleLabelList"/>
    <dgm:cxn modelId="{54923AEE-2B12-4641-B5AA-538B627BEC06}" type="presParOf" srcId="{92223BE7-8804-4C40-8879-24AA8B7476F3}" destId="{714E86B0-734B-41A7-A081-BDC614AFCDFC}" srcOrd="0" destOrd="0" presId="urn:microsoft.com/office/officeart/2018/5/layout/IconCircleLabelList"/>
    <dgm:cxn modelId="{CC3AC9FF-800C-4BF6-95C1-9A467EEBEB03}" type="presParOf" srcId="{714E86B0-734B-41A7-A081-BDC614AFCDFC}" destId="{A437C49B-19B3-4445-8A81-AAEE053451FA}" srcOrd="0" destOrd="0" presId="urn:microsoft.com/office/officeart/2018/5/layout/IconCircleLabelList"/>
    <dgm:cxn modelId="{A2EA134E-0EF4-4E3D-BDFB-38D963970592}" type="presParOf" srcId="{714E86B0-734B-41A7-A081-BDC614AFCDFC}" destId="{6730CB30-2F40-40D8-97C2-141ACBE9C41C}" srcOrd="1" destOrd="0" presId="urn:microsoft.com/office/officeart/2018/5/layout/IconCircleLabelList"/>
    <dgm:cxn modelId="{E88F950C-0261-4471-A147-F69F03177DB0}" type="presParOf" srcId="{714E86B0-734B-41A7-A081-BDC614AFCDFC}" destId="{06BFD062-4B95-4EF5-BDDF-CA9886A2C184}" srcOrd="2" destOrd="0" presId="urn:microsoft.com/office/officeart/2018/5/layout/IconCircleLabelList"/>
    <dgm:cxn modelId="{9B716A99-B8A4-480A-8F3A-B6D80DF06925}" type="presParOf" srcId="{714E86B0-734B-41A7-A081-BDC614AFCDFC}" destId="{A3E89A37-B7F4-44ED-8090-E14730433527}" srcOrd="3" destOrd="0" presId="urn:microsoft.com/office/officeart/2018/5/layout/IconCircleLabelList"/>
    <dgm:cxn modelId="{46B1F435-94A8-4664-91CC-1D6842090B3A}" type="presParOf" srcId="{92223BE7-8804-4C40-8879-24AA8B7476F3}" destId="{FAF6D135-BF90-459F-A367-F90122740ECE}" srcOrd="1" destOrd="0" presId="urn:microsoft.com/office/officeart/2018/5/layout/IconCircleLabelList"/>
    <dgm:cxn modelId="{CFFDFEF8-0B07-49B7-B6C0-BB33CD2F5858}" type="presParOf" srcId="{92223BE7-8804-4C40-8879-24AA8B7476F3}" destId="{90EF5891-C230-45EB-B258-B0E1EEF37DB4}" srcOrd="2" destOrd="0" presId="urn:microsoft.com/office/officeart/2018/5/layout/IconCircleLabelList"/>
    <dgm:cxn modelId="{54E85263-8BF5-421A-BAC6-C6CD9B8B8B47}" type="presParOf" srcId="{90EF5891-C230-45EB-B258-B0E1EEF37DB4}" destId="{C95F3A2A-9C33-41B8-82C8-6173A12CA8CD}" srcOrd="0" destOrd="0" presId="urn:microsoft.com/office/officeart/2018/5/layout/IconCircleLabelList"/>
    <dgm:cxn modelId="{246FF314-3ABA-4B90-A6AE-15DA7ED053CB}" type="presParOf" srcId="{90EF5891-C230-45EB-B258-B0E1EEF37DB4}" destId="{1507F1CA-4201-4EBC-A0E8-7F50040BFF2F}" srcOrd="1" destOrd="0" presId="urn:microsoft.com/office/officeart/2018/5/layout/IconCircleLabelList"/>
    <dgm:cxn modelId="{767580E9-8FCF-4A23-AFDC-4DABF9809425}" type="presParOf" srcId="{90EF5891-C230-45EB-B258-B0E1EEF37DB4}" destId="{000FEFC9-3CF0-42B6-9276-07D6F2606B6D}" srcOrd="2" destOrd="0" presId="urn:microsoft.com/office/officeart/2018/5/layout/IconCircleLabelList"/>
    <dgm:cxn modelId="{4057351F-A2B4-4C18-9341-4FBBA73E5614}" type="presParOf" srcId="{90EF5891-C230-45EB-B258-B0E1EEF37DB4}" destId="{F381047C-69A9-4BB4-9276-A65E1419EA8D}" srcOrd="3" destOrd="0" presId="urn:microsoft.com/office/officeart/2018/5/layout/IconCircleLabelList"/>
    <dgm:cxn modelId="{1E546D7E-6CBA-449B-B923-430ACA742F6A}" type="presParOf" srcId="{92223BE7-8804-4C40-8879-24AA8B7476F3}" destId="{5D74F261-43A8-436C-A96F-7792716E5726}" srcOrd="3" destOrd="0" presId="urn:microsoft.com/office/officeart/2018/5/layout/IconCircleLabelList"/>
    <dgm:cxn modelId="{0A6F2A62-1FF6-4AAD-8BDF-A43BD6DFEEAF}" type="presParOf" srcId="{92223BE7-8804-4C40-8879-24AA8B7476F3}" destId="{4533AEFE-A1AD-4648-83EB-FA3F9D297E5A}" srcOrd="4" destOrd="0" presId="urn:microsoft.com/office/officeart/2018/5/layout/IconCircleLabelList"/>
    <dgm:cxn modelId="{B71C1CF3-0C2E-42E5-BBD6-6ED8984FEAC9}" type="presParOf" srcId="{4533AEFE-A1AD-4648-83EB-FA3F9D297E5A}" destId="{05B3BF6C-D77D-4AC3-A383-527E0A82EC04}" srcOrd="0" destOrd="0" presId="urn:microsoft.com/office/officeart/2018/5/layout/IconCircleLabelList"/>
    <dgm:cxn modelId="{AB82F70E-73A4-4AA9-9C5B-E9BD98E34619}" type="presParOf" srcId="{4533AEFE-A1AD-4648-83EB-FA3F9D297E5A}" destId="{B0DA2541-37B7-4056-B909-E3AE17FE1114}" srcOrd="1" destOrd="0" presId="urn:microsoft.com/office/officeart/2018/5/layout/IconCircleLabelList"/>
    <dgm:cxn modelId="{7797DF91-8E47-464F-BFB7-4A94B1AE6063}" type="presParOf" srcId="{4533AEFE-A1AD-4648-83EB-FA3F9D297E5A}" destId="{8EF41A3C-7E71-4909-BF23-FC7F2AC6528C}" srcOrd="2" destOrd="0" presId="urn:microsoft.com/office/officeart/2018/5/layout/IconCircleLabelList"/>
    <dgm:cxn modelId="{33267EDC-1EDA-4038-A2C4-AFC008972697}" type="presParOf" srcId="{4533AEFE-A1AD-4648-83EB-FA3F9D297E5A}" destId="{DE2BD6C8-3FC6-41EC-9DBD-F5432AAA57B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F115AD1-AAF1-B944-A1BB-4CB9E6EF29E3}" type="doc">
      <dgm:prSet loTypeId="urn:microsoft.com/office/officeart/2005/8/layout/chevron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9DE54504-1944-A843-9558-49BC4DFF6E84}">
      <dgm:prSet/>
      <dgm:spPr/>
      <dgm:t>
        <a:bodyPr/>
        <a:lstStyle/>
        <a:p>
          <a:r>
            <a:rPr lang="fr-FR" b="1" i="0" u="none" dirty="0"/>
            <a:t>2)</a:t>
          </a:r>
          <a:r>
            <a:rPr lang="fr-FR" b="1" i="0" u="none" dirty="0" err="1"/>
            <a:t>Theoretical</a:t>
          </a:r>
          <a:r>
            <a:rPr lang="fr-FR" b="1" i="0" u="none" dirty="0"/>
            <a:t> duration of </a:t>
          </a:r>
          <a:r>
            <a:rPr lang="fr-FR" b="1" i="0" u="none" dirty="0" err="1"/>
            <a:t>primary</a:t>
          </a:r>
          <a:r>
            <a:rPr lang="fr-FR" b="1" i="0" u="none" dirty="0"/>
            <a:t> </a:t>
          </a:r>
          <a:r>
            <a:rPr lang="fr-FR" b="1" i="0" u="none" dirty="0" err="1"/>
            <a:t>education</a:t>
          </a:r>
          <a:r>
            <a:rPr lang="fr-FR" b="1" i="0" u="none" dirty="0"/>
            <a:t> (</a:t>
          </a:r>
          <a:r>
            <a:rPr lang="fr-FR" b="1" i="0" u="none" dirty="0" err="1"/>
            <a:t>years</a:t>
          </a:r>
          <a:r>
            <a:rPr lang="fr-FR" b="1" i="0" u="none" dirty="0"/>
            <a:t>)</a:t>
          </a:r>
        </a:p>
      </dgm:t>
    </dgm:pt>
    <dgm:pt modelId="{3C1C0AD7-A6C9-134E-9643-4B2BE6DEC2AC}" type="parTrans" cxnId="{1323042B-7BE3-1C45-842C-210A2664B0A4}">
      <dgm:prSet/>
      <dgm:spPr/>
      <dgm:t>
        <a:bodyPr/>
        <a:lstStyle/>
        <a:p>
          <a:endParaRPr lang="fr-CA"/>
        </a:p>
      </dgm:t>
    </dgm:pt>
    <dgm:pt modelId="{FE3DE7A9-2050-8243-86CA-BE45D99C9AF8}" type="sibTrans" cxnId="{1323042B-7BE3-1C45-842C-210A2664B0A4}">
      <dgm:prSet/>
      <dgm:spPr/>
      <dgm:t>
        <a:bodyPr/>
        <a:lstStyle/>
        <a:p>
          <a:endParaRPr lang="fr-CA"/>
        </a:p>
      </dgm:t>
    </dgm:pt>
    <dgm:pt modelId="{ED5402E7-BD80-8E49-B307-BA3B2D00AA01}">
      <dgm:prSet/>
      <dgm:spPr/>
      <dgm:t>
        <a:bodyPr/>
        <a:lstStyle/>
        <a:p>
          <a:r>
            <a:rPr lang="fr-FR" b="1" i="0" u="none" dirty="0"/>
            <a:t>Moyenne ≈ 5.7 ans, valeurs entre 3 et 8 ans</a:t>
          </a:r>
        </a:p>
        <a:p>
          <a:r>
            <a:rPr lang="fr-FR" b="1" i="0" u="none" dirty="0"/>
            <a:t>La majorité (médiane = 6) suit un cycle standard, mais certains pays ont des durées plus courtes ou plus longues</a:t>
          </a:r>
        </a:p>
        <a:p>
          <a:r>
            <a:rPr lang="fr-FR" b="1" i="0" u="none" dirty="0"/>
            <a:t>Les pays avec seulement 3–4 ans pourraient avoir des lacunes en formation de base donc marché potentiel pour contenus d’appoint</a:t>
          </a:r>
          <a:endParaRPr lang="fr-FR" dirty="0"/>
        </a:p>
      </dgm:t>
    </dgm:pt>
    <dgm:pt modelId="{45F6EB42-8824-3146-869A-76164B7973A2}" type="parTrans" cxnId="{8C648756-2D86-F94D-9043-768842D55161}">
      <dgm:prSet/>
      <dgm:spPr/>
      <dgm:t>
        <a:bodyPr/>
        <a:lstStyle/>
        <a:p>
          <a:endParaRPr lang="fr-CA"/>
        </a:p>
      </dgm:t>
    </dgm:pt>
    <dgm:pt modelId="{9CAB6AAC-ED9D-A544-A89F-2350053461B5}" type="sibTrans" cxnId="{8C648756-2D86-F94D-9043-768842D55161}">
      <dgm:prSet/>
      <dgm:spPr/>
      <dgm:t>
        <a:bodyPr/>
        <a:lstStyle/>
        <a:p>
          <a:endParaRPr lang="fr-CA"/>
        </a:p>
      </dgm:t>
    </dgm:pt>
    <dgm:pt modelId="{8C5B1577-E26B-234B-85F6-43EF98A1CF4F}" type="pres">
      <dgm:prSet presAssocID="{0F115AD1-AAF1-B944-A1BB-4CB9E6EF29E3}" presName="Name0" presStyleCnt="0">
        <dgm:presLayoutVars>
          <dgm:dir/>
          <dgm:animLvl val="lvl"/>
          <dgm:resizeHandles val="exact"/>
        </dgm:presLayoutVars>
      </dgm:prSet>
      <dgm:spPr/>
    </dgm:pt>
    <dgm:pt modelId="{4883302C-A71B-524E-9E0D-ABAD6EA9976D}" type="pres">
      <dgm:prSet presAssocID="{9DE54504-1944-A843-9558-49BC4DFF6E84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3FB5C96-402C-A243-8D6D-BF867187CD54}" type="pres">
      <dgm:prSet presAssocID="{FE3DE7A9-2050-8243-86CA-BE45D99C9AF8}" presName="parTxOnlySpace" presStyleCnt="0"/>
      <dgm:spPr/>
    </dgm:pt>
    <dgm:pt modelId="{C517A9C0-6B1D-DE44-AFD9-0F21481EE946}" type="pres">
      <dgm:prSet presAssocID="{ED5402E7-BD80-8E49-B307-BA3B2D00AA01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1323042B-7BE3-1C45-842C-210A2664B0A4}" srcId="{0F115AD1-AAF1-B944-A1BB-4CB9E6EF29E3}" destId="{9DE54504-1944-A843-9558-49BC4DFF6E84}" srcOrd="0" destOrd="0" parTransId="{3C1C0AD7-A6C9-134E-9643-4B2BE6DEC2AC}" sibTransId="{FE3DE7A9-2050-8243-86CA-BE45D99C9AF8}"/>
    <dgm:cxn modelId="{8C648756-2D86-F94D-9043-768842D55161}" srcId="{0F115AD1-AAF1-B944-A1BB-4CB9E6EF29E3}" destId="{ED5402E7-BD80-8E49-B307-BA3B2D00AA01}" srcOrd="1" destOrd="0" parTransId="{45F6EB42-8824-3146-869A-76164B7973A2}" sibTransId="{9CAB6AAC-ED9D-A544-A89F-2350053461B5}"/>
    <dgm:cxn modelId="{B0374276-CFA9-8F43-AE4D-D45818C792D0}" type="presOf" srcId="{9DE54504-1944-A843-9558-49BC4DFF6E84}" destId="{4883302C-A71B-524E-9E0D-ABAD6EA9976D}" srcOrd="0" destOrd="0" presId="urn:microsoft.com/office/officeart/2005/8/layout/chevron1"/>
    <dgm:cxn modelId="{C81C4682-3559-BC4C-8270-D920BAA399ED}" type="presOf" srcId="{ED5402E7-BD80-8E49-B307-BA3B2D00AA01}" destId="{C517A9C0-6B1D-DE44-AFD9-0F21481EE946}" srcOrd="0" destOrd="0" presId="urn:microsoft.com/office/officeart/2005/8/layout/chevron1"/>
    <dgm:cxn modelId="{E1CB3CD3-06BC-BE4C-9021-D14224260816}" type="presOf" srcId="{0F115AD1-AAF1-B944-A1BB-4CB9E6EF29E3}" destId="{8C5B1577-E26B-234B-85F6-43EF98A1CF4F}" srcOrd="0" destOrd="0" presId="urn:microsoft.com/office/officeart/2005/8/layout/chevron1"/>
    <dgm:cxn modelId="{6C19CDA1-D040-AD4A-BCAD-6DD5BCBD8897}" type="presParOf" srcId="{8C5B1577-E26B-234B-85F6-43EF98A1CF4F}" destId="{4883302C-A71B-524E-9E0D-ABAD6EA9976D}" srcOrd="0" destOrd="0" presId="urn:microsoft.com/office/officeart/2005/8/layout/chevron1"/>
    <dgm:cxn modelId="{BF1606A9-BC58-8C46-9280-02EC2BAFAA4B}" type="presParOf" srcId="{8C5B1577-E26B-234B-85F6-43EF98A1CF4F}" destId="{53FB5C96-402C-A243-8D6D-BF867187CD54}" srcOrd="1" destOrd="0" presId="urn:microsoft.com/office/officeart/2005/8/layout/chevron1"/>
    <dgm:cxn modelId="{B1410A0C-FB2C-9045-A9C2-BC00F157DAED}" type="presParOf" srcId="{8C5B1577-E26B-234B-85F6-43EF98A1CF4F}" destId="{C517A9C0-6B1D-DE44-AFD9-0F21481EE946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F115AD1-AAF1-B944-A1BB-4CB9E6EF29E3}" type="doc">
      <dgm:prSet loTypeId="urn:microsoft.com/office/officeart/2005/8/layout/chevron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9DE54504-1944-A843-9558-49BC4DFF6E84}">
      <dgm:prSet/>
      <dgm:spPr/>
      <dgm:t>
        <a:bodyPr/>
        <a:lstStyle/>
        <a:p>
          <a:r>
            <a:rPr lang="fr-FR" b="1" i="0" u="none" dirty="0"/>
            <a:t>3)</a:t>
          </a:r>
          <a:r>
            <a:rPr lang="fr-FR" b="1" i="0" u="none" dirty="0" err="1"/>
            <a:t>Theoretical</a:t>
          </a:r>
          <a:r>
            <a:rPr lang="fr-FR" b="1" i="0" u="none" dirty="0"/>
            <a:t> duration of </a:t>
          </a:r>
          <a:r>
            <a:rPr lang="fr-FR" b="1" i="0" u="none" dirty="0" err="1"/>
            <a:t>upper</a:t>
          </a:r>
          <a:r>
            <a:rPr lang="fr-FR" b="1" i="0" u="none" dirty="0"/>
            <a:t> </a:t>
          </a:r>
          <a:r>
            <a:rPr lang="fr-FR" b="1" i="0" u="none" dirty="0" err="1"/>
            <a:t>secondary</a:t>
          </a:r>
          <a:r>
            <a:rPr lang="fr-FR" b="1" i="0" u="none" dirty="0"/>
            <a:t> </a:t>
          </a:r>
          <a:r>
            <a:rPr lang="fr-FR" b="1" i="0" u="none" dirty="0" err="1"/>
            <a:t>education</a:t>
          </a:r>
          <a:r>
            <a:rPr lang="fr-FR" b="1" i="0" u="none" dirty="0"/>
            <a:t> (</a:t>
          </a:r>
          <a:r>
            <a:rPr lang="fr-FR" b="1" i="0" u="none" dirty="0" err="1"/>
            <a:t>years</a:t>
          </a:r>
          <a:r>
            <a:rPr lang="fr-FR" b="1" i="0" u="none" dirty="0"/>
            <a:t>)</a:t>
          </a:r>
        </a:p>
      </dgm:t>
    </dgm:pt>
    <dgm:pt modelId="{3C1C0AD7-A6C9-134E-9643-4B2BE6DEC2AC}" type="parTrans" cxnId="{1323042B-7BE3-1C45-842C-210A2664B0A4}">
      <dgm:prSet/>
      <dgm:spPr/>
      <dgm:t>
        <a:bodyPr/>
        <a:lstStyle/>
        <a:p>
          <a:endParaRPr lang="fr-CA"/>
        </a:p>
      </dgm:t>
    </dgm:pt>
    <dgm:pt modelId="{FE3DE7A9-2050-8243-86CA-BE45D99C9AF8}" type="sibTrans" cxnId="{1323042B-7BE3-1C45-842C-210A2664B0A4}">
      <dgm:prSet/>
      <dgm:spPr/>
      <dgm:t>
        <a:bodyPr/>
        <a:lstStyle/>
        <a:p>
          <a:endParaRPr lang="fr-CA"/>
        </a:p>
      </dgm:t>
    </dgm:pt>
    <dgm:pt modelId="{ED5402E7-BD80-8E49-B307-BA3B2D00AA01}">
      <dgm:prSet/>
      <dgm:spPr/>
      <dgm:t>
        <a:bodyPr/>
        <a:lstStyle/>
        <a:p>
          <a:r>
            <a:rPr lang="fr-FR" b="1" i="0" u="none" dirty="0"/>
            <a:t>Moyenne ≈ 3 ans, variation entre 1 et 5 ans</a:t>
          </a:r>
        </a:p>
        <a:p>
          <a:r>
            <a:rPr lang="fr-FR" b="1" i="0" u="none" dirty="0"/>
            <a:t>Les systèmes diffèrent fortement, implication pour </a:t>
          </a:r>
          <a:r>
            <a:rPr lang="fr-FR" b="1" i="0" u="none" dirty="0" err="1"/>
            <a:t>adapt</a:t>
          </a:r>
          <a:endParaRPr lang="fr-FR" dirty="0"/>
        </a:p>
      </dgm:t>
    </dgm:pt>
    <dgm:pt modelId="{45F6EB42-8824-3146-869A-76164B7973A2}" type="parTrans" cxnId="{8C648756-2D86-F94D-9043-768842D55161}">
      <dgm:prSet/>
      <dgm:spPr/>
      <dgm:t>
        <a:bodyPr/>
        <a:lstStyle/>
        <a:p>
          <a:endParaRPr lang="fr-CA"/>
        </a:p>
      </dgm:t>
    </dgm:pt>
    <dgm:pt modelId="{9CAB6AAC-ED9D-A544-A89F-2350053461B5}" type="sibTrans" cxnId="{8C648756-2D86-F94D-9043-768842D55161}">
      <dgm:prSet/>
      <dgm:spPr/>
      <dgm:t>
        <a:bodyPr/>
        <a:lstStyle/>
        <a:p>
          <a:endParaRPr lang="fr-CA"/>
        </a:p>
      </dgm:t>
    </dgm:pt>
    <dgm:pt modelId="{8C5B1577-E26B-234B-85F6-43EF98A1CF4F}" type="pres">
      <dgm:prSet presAssocID="{0F115AD1-AAF1-B944-A1BB-4CB9E6EF29E3}" presName="Name0" presStyleCnt="0">
        <dgm:presLayoutVars>
          <dgm:dir/>
          <dgm:animLvl val="lvl"/>
          <dgm:resizeHandles val="exact"/>
        </dgm:presLayoutVars>
      </dgm:prSet>
      <dgm:spPr/>
    </dgm:pt>
    <dgm:pt modelId="{4883302C-A71B-524E-9E0D-ABAD6EA9976D}" type="pres">
      <dgm:prSet presAssocID="{9DE54504-1944-A843-9558-49BC4DFF6E84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3FB5C96-402C-A243-8D6D-BF867187CD54}" type="pres">
      <dgm:prSet presAssocID="{FE3DE7A9-2050-8243-86CA-BE45D99C9AF8}" presName="parTxOnlySpace" presStyleCnt="0"/>
      <dgm:spPr/>
    </dgm:pt>
    <dgm:pt modelId="{C517A9C0-6B1D-DE44-AFD9-0F21481EE946}" type="pres">
      <dgm:prSet presAssocID="{ED5402E7-BD80-8E49-B307-BA3B2D00AA01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1323042B-7BE3-1C45-842C-210A2664B0A4}" srcId="{0F115AD1-AAF1-B944-A1BB-4CB9E6EF29E3}" destId="{9DE54504-1944-A843-9558-49BC4DFF6E84}" srcOrd="0" destOrd="0" parTransId="{3C1C0AD7-A6C9-134E-9643-4B2BE6DEC2AC}" sibTransId="{FE3DE7A9-2050-8243-86CA-BE45D99C9AF8}"/>
    <dgm:cxn modelId="{8C648756-2D86-F94D-9043-768842D55161}" srcId="{0F115AD1-AAF1-B944-A1BB-4CB9E6EF29E3}" destId="{ED5402E7-BD80-8E49-B307-BA3B2D00AA01}" srcOrd="1" destOrd="0" parTransId="{45F6EB42-8824-3146-869A-76164B7973A2}" sibTransId="{9CAB6AAC-ED9D-A544-A89F-2350053461B5}"/>
    <dgm:cxn modelId="{B0374276-CFA9-8F43-AE4D-D45818C792D0}" type="presOf" srcId="{9DE54504-1944-A843-9558-49BC4DFF6E84}" destId="{4883302C-A71B-524E-9E0D-ABAD6EA9976D}" srcOrd="0" destOrd="0" presId="urn:microsoft.com/office/officeart/2005/8/layout/chevron1"/>
    <dgm:cxn modelId="{C81C4682-3559-BC4C-8270-D920BAA399ED}" type="presOf" srcId="{ED5402E7-BD80-8E49-B307-BA3B2D00AA01}" destId="{C517A9C0-6B1D-DE44-AFD9-0F21481EE946}" srcOrd="0" destOrd="0" presId="urn:microsoft.com/office/officeart/2005/8/layout/chevron1"/>
    <dgm:cxn modelId="{E1CB3CD3-06BC-BE4C-9021-D14224260816}" type="presOf" srcId="{0F115AD1-AAF1-B944-A1BB-4CB9E6EF29E3}" destId="{8C5B1577-E26B-234B-85F6-43EF98A1CF4F}" srcOrd="0" destOrd="0" presId="urn:microsoft.com/office/officeart/2005/8/layout/chevron1"/>
    <dgm:cxn modelId="{6C19CDA1-D040-AD4A-BCAD-6DD5BCBD8897}" type="presParOf" srcId="{8C5B1577-E26B-234B-85F6-43EF98A1CF4F}" destId="{4883302C-A71B-524E-9E0D-ABAD6EA9976D}" srcOrd="0" destOrd="0" presId="urn:microsoft.com/office/officeart/2005/8/layout/chevron1"/>
    <dgm:cxn modelId="{BF1606A9-BC58-8C46-9280-02EC2BAFAA4B}" type="presParOf" srcId="{8C5B1577-E26B-234B-85F6-43EF98A1CF4F}" destId="{53FB5C96-402C-A243-8D6D-BF867187CD54}" srcOrd="1" destOrd="0" presId="urn:microsoft.com/office/officeart/2005/8/layout/chevron1"/>
    <dgm:cxn modelId="{B1410A0C-FB2C-9045-A9C2-BC00F157DAED}" type="presParOf" srcId="{8C5B1577-E26B-234B-85F6-43EF98A1CF4F}" destId="{C517A9C0-6B1D-DE44-AFD9-0F21481EE946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F115AD1-AAF1-B944-A1BB-4CB9E6EF29E3}" type="doc">
      <dgm:prSet loTypeId="urn:microsoft.com/office/officeart/2005/8/layout/chevron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9DE54504-1944-A843-9558-49BC4DFF6E84}">
      <dgm:prSet/>
      <dgm:spPr/>
      <dgm:t>
        <a:bodyPr/>
        <a:lstStyle/>
        <a:p>
          <a:r>
            <a:rPr lang="fr-FR" b="1" i="0" u="none" dirty="0"/>
            <a:t>4) </a:t>
          </a:r>
          <a:r>
            <a:rPr lang="fr-FR" b="1" i="0" u="none" dirty="0" err="1"/>
            <a:t>heoretical</a:t>
          </a:r>
          <a:r>
            <a:rPr lang="fr-FR" b="1" i="0" u="none" dirty="0"/>
            <a:t> duration of </a:t>
          </a:r>
          <a:r>
            <a:rPr lang="fr-FR" b="1" i="0" u="none" dirty="0" err="1"/>
            <a:t>secondary</a:t>
          </a:r>
          <a:r>
            <a:rPr lang="fr-FR" b="1" i="0" u="none" dirty="0"/>
            <a:t> </a:t>
          </a:r>
          <a:r>
            <a:rPr lang="fr-FR" b="1" i="0" u="none" dirty="0" err="1"/>
            <a:t>education</a:t>
          </a:r>
          <a:r>
            <a:rPr lang="fr-FR" b="1" i="0" u="none" dirty="0"/>
            <a:t> (</a:t>
          </a:r>
          <a:r>
            <a:rPr lang="fr-FR" b="1" i="0" u="none" dirty="0" err="1"/>
            <a:t>years</a:t>
          </a:r>
          <a:r>
            <a:rPr lang="fr-FR" b="1" i="0" u="none" dirty="0"/>
            <a:t>)</a:t>
          </a:r>
        </a:p>
      </dgm:t>
    </dgm:pt>
    <dgm:pt modelId="{3C1C0AD7-A6C9-134E-9643-4B2BE6DEC2AC}" type="parTrans" cxnId="{1323042B-7BE3-1C45-842C-210A2664B0A4}">
      <dgm:prSet/>
      <dgm:spPr/>
      <dgm:t>
        <a:bodyPr/>
        <a:lstStyle/>
        <a:p>
          <a:endParaRPr lang="fr-CA"/>
        </a:p>
      </dgm:t>
    </dgm:pt>
    <dgm:pt modelId="{FE3DE7A9-2050-8243-86CA-BE45D99C9AF8}" type="sibTrans" cxnId="{1323042B-7BE3-1C45-842C-210A2664B0A4}">
      <dgm:prSet/>
      <dgm:spPr/>
      <dgm:t>
        <a:bodyPr/>
        <a:lstStyle/>
        <a:p>
          <a:endParaRPr lang="fr-CA"/>
        </a:p>
      </dgm:t>
    </dgm:pt>
    <dgm:pt modelId="{ED5402E7-BD80-8E49-B307-BA3B2D00AA01}">
      <dgm:prSet/>
      <dgm:spPr/>
      <dgm:t>
        <a:bodyPr/>
        <a:lstStyle/>
        <a:p>
          <a:r>
            <a:rPr lang="fr-FR" b="1" i="0" u="none" dirty="0"/>
            <a:t>Moyenne ≈ 6.3 ans, assez standard (4 à 9 ans)</a:t>
          </a:r>
        </a:p>
        <a:p>
          <a:r>
            <a:rPr lang="fr-FR" b="1" i="0" u="none" dirty="0"/>
            <a:t>Permet d’estimer la taille globale du parcours éducatif (primaire + secondaire), utile pour calibrer la profondeur de l’offre </a:t>
          </a:r>
          <a:r>
            <a:rPr lang="fr-FR" b="1" i="0" u="none" dirty="0" err="1"/>
            <a:t>Academy</a:t>
          </a:r>
          <a:endParaRPr lang="fr-FR" dirty="0"/>
        </a:p>
      </dgm:t>
    </dgm:pt>
    <dgm:pt modelId="{45F6EB42-8824-3146-869A-76164B7973A2}" type="parTrans" cxnId="{8C648756-2D86-F94D-9043-768842D55161}">
      <dgm:prSet/>
      <dgm:spPr/>
      <dgm:t>
        <a:bodyPr/>
        <a:lstStyle/>
        <a:p>
          <a:endParaRPr lang="fr-CA"/>
        </a:p>
      </dgm:t>
    </dgm:pt>
    <dgm:pt modelId="{9CAB6AAC-ED9D-A544-A89F-2350053461B5}" type="sibTrans" cxnId="{8C648756-2D86-F94D-9043-768842D55161}">
      <dgm:prSet/>
      <dgm:spPr/>
      <dgm:t>
        <a:bodyPr/>
        <a:lstStyle/>
        <a:p>
          <a:endParaRPr lang="fr-CA"/>
        </a:p>
      </dgm:t>
    </dgm:pt>
    <dgm:pt modelId="{8C5B1577-E26B-234B-85F6-43EF98A1CF4F}" type="pres">
      <dgm:prSet presAssocID="{0F115AD1-AAF1-B944-A1BB-4CB9E6EF29E3}" presName="Name0" presStyleCnt="0">
        <dgm:presLayoutVars>
          <dgm:dir/>
          <dgm:animLvl val="lvl"/>
          <dgm:resizeHandles val="exact"/>
        </dgm:presLayoutVars>
      </dgm:prSet>
      <dgm:spPr/>
    </dgm:pt>
    <dgm:pt modelId="{4883302C-A71B-524E-9E0D-ABAD6EA9976D}" type="pres">
      <dgm:prSet presAssocID="{9DE54504-1944-A843-9558-49BC4DFF6E84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3FB5C96-402C-A243-8D6D-BF867187CD54}" type="pres">
      <dgm:prSet presAssocID="{FE3DE7A9-2050-8243-86CA-BE45D99C9AF8}" presName="parTxOnlySpace" presStyleCnt="0"/>
      <dgm:spPr/>
    </dgm:pt>
    <dgm:pt modelId="{C517A9C0-6B1D-DE44-AFD9-0F21481EE946}" type="pres">
      <dgm:prSet presAssocID="{ED5402E7-BD80-8E49-B307-BA3B2D00AA01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1323042B-7BE3-1C45-842C-210A2664B0A4}" srcId="{0F115AD1-AAF1-B944-A1BB-4CB9E6EF29E3}" destId="{9DE54504-1944-A843-9558-49BC4DFF6E84}" srcOrd="0" destOrd="0" parTransId="{3C1C0AD7-A6C9-134E-9643-4B2BE6DEC2AC}" sibTransId="{FE3DE7A9-2050-8243-86CA-BE45D99C9AF8}"/>
    <dgm:cxn modelId="{8C648756-2D86-F94D-9043-768842D55161}" srcId="{0F115AD1-AAF1-B944-A1BB-4CB9E6EF29E3}" destId="{ED5402E7-BD80-8E49-B307-BA3B2D00AA01}" srcOrd="1" destOrd="0" parTransId="{45F6EB42-8824-3146-869A-76164B7973A2}" sibTransId="{9CAB6AAC-ED9D-A544-A89F-2350053461B5}"/>
    <dgm:cxn modelId="{B0374276-CFA9-8F43-AE4D-D45818C792D0}" type="presOf" srcId="{9DE54504-1944-A843-9558-49BC4DFF6E84}" destId="{4883302C-A71B-524E-9E0D-ABAD6EA9976D}" srcOrd="0" destOrd="0" presId="urn:microsoft.com/office/officeart/2005/8/layout/chevron1"/>
    <dgm:cxn modelId="{C81C4682-3559-BC4C-8270-D920BAA399ED}" type="presOf" srcId="{ED5402E7-BD80-8E49-B307-BA3B2D00AA01}" destId="{C517A9C0-6B1D-DE44-AFD9-0F21481EE946}" srcOrd="0" destOrd="0" presId="urn:microsoft.com/office/officeart/2005/8/layout/chevron1"/>
    <dgm:cxn modelId="{E1CB3CD3-06BC-BE4C-9021-D14224260816}" type="presOf" srcId="{0F115AD1-AAF1-B944-A1BB-4CB9E6EF29E3}" destId="{8C5B1577-E26B-234B-85F6-43EF98A1CF4F}" srcOrd="0" destOrd="0" presId="urn:microsoft.com/office/officeart/2005/8/layout/chevron1"/>
    <dgm:cxn modelId="{6C19CDA1-D040-AD4A-BCAD-6DD5BCBD8897}" type="presParOf" srcId="{8C5B1577-E26B-234B-85F6-43EF98A1CF4F}" destId="{4883302C-A71B-524E-9E0D-ABAD6EA9976D}" srcOrd="0" destOrd="0" presId="urn:microsoft.com/office/officeart/2005/8/layout/chevron1"/>
    <dgm:cxn modelId="{BF1606A9-BC58-8C46-9280-02EC2BAFAA4B}" type="presParOf" srcId="{8C5B1577-E26B-234B-85F6-43EF98A1CF4F}" destId="{53FB5C96-402C-A243-8D6D-BF867187CD54}" srcOrd="1" destOrd="0" presId="urn:microsoft.com/office/officeart/2005/8/layout/chevron1"/>
    <dgm:cxn modelId="{B1410A0C-FB2C-9045-A9C2-BC00F157DAED}" type="presParOf" srcId="{8C5B1577-E26B-234B-85F6-43EF98A1CF4F}" destId="{C517A9C0-6B1D-DE44-AFD9-0F21481EE946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F115AD1-AAF1-B944-A1BB-4CB9E6EF29E3}" type="doc">
      <dgm:prSet loTypeId="urn:microsoft.com/office/officeart/2005/8/layout/chevron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9DE54504-1944-A843-9558-49BC4DFF6E84}">
      <dgm:prSet/>
      <dgm:spPr/>
      <dgm:t>
        <a:bodyPr/>
        <a:lstStyle/>
        <a:p>
          <a:r>
            <a:rPr lang="fr-FR" b="1" i="0" u="none" dirty="0"/>
            <a:t>5) Official entrance </a:t>
          </a:r>
          <a:r>
            <a:rPr lang="fr-FR" b="1" i="0" u="none" dirty="0" err="1"/>
            <a:t>age</a:t>
          </a:r>
          <a:r>
            <a:rPr lang="fr-FR" b="1" i="0" u="none" dirty="0"/>
            <a:t> to </a:t>
          </a:r>
          <a:r>
            <a:rPr lang="fr-FR" b="1" i="0" u="none" dirty="0" err="1"/>
            <a:t>lower</a:t>
          </a:r>
          <a:r>
            <a:rPr lang="fr-FR" b="1" i="0" u="none" dirty="0"/>
            <a:t> </a:t>
          </a:r>
          <a:r>
            <a:rPr lang="fr-FR" b="1" i="0" u="none" dirty="0" err="1"/>
            <a:t>secondary</a:t>
          </a:r>
          <a:r>
            <a:rPr lang="fr-FR" b="1" i="0" u="none" dirty="0"/>
            <a:t> </a:t>
          </a:r>
          <a:r>
            <a:rPr lang="fr-FR" b="1" i="0" u="none" dirty="0" err="1"/>
            <a:t>education</a:t>
          </a:r>
          <a:r>
            <a:rPr lang="fr-FR" b="1" i="0" u="none" dirty="0"/>
            <a:t> (</a:t>
          </a:r>
          <a:r>
            <a:rPr lang="fr-FR" b="1" i="0" u="none" dirty="0" err="1"/>
            <a:t>years</a:t>
          </a:r>
          <a:r>
            <a:rPr lang="fr-FR" b="1" i="0" u="none" dirty="0"/>
            <a:t>)</a:t>
          </a:r>
        </a:p>
      </dgm:t>
    </dgm:pt>
    <dgm:pt modelId="{3C1C0AD7-A6C9-134E-9643-4B2BE6DEC2AC}" type="parTrans" cxnId="{1323042B-7BE3-1C45-842C-210A2664B0A4}">
      <dgm:prSet/>
      <dgm:spPr/>
      <dgm:t>
        <a:bodyPr/>
        <a:lstStyle/>
        <a:p>
          <a:endParaRPr lang="fr-CA"/>
        </a:p>
      </dgm:t>
    </dgm:pt>
    <dgm:pt modelId="{FE3DE7A9-2050-8243-86CA-BE45D99C9AF8}" type="sibTrans" cxnId="{1323042B-7BE3-1C45-842C-210A2664B0A4}">
      <dgm:prSet/>
      <dgm:spPr/>
      <dgm:t>
        <a:bodyPr/>
        <a:lstStyle/>
        <a:p>
          <a:endParaRPr lang="fr-CA"/>
        </a:p>
      </dgm:t>
    </dgm:pt>
    <dgm:pt modelId="{ED5402E7-BD80-8E49-B307-BA3B2D00AA01}">
      <dgm:prSet/>
      <dgm:spPr/>
      <dgm:t>
        <a:bodyPr/>
        <a:lstStyle/>
        <a:p>
          <a:r>
            <a:rPr lang="fr-FR" b="1" i="0" u="none" dirty="0"/>
            <a:t>Moyenne ≈ 11.8 ans, valeurs entre 10 et 14</a:t>
          </a:r>
        </a:p>
        <a:p>
          <a:r>
            <a:rPr lang="fr-FR" b="1" i="0" u="none" dirty="0"/>
            <a:t>Quartiles [11 ; 12]: très cohérent entre les pays, permet donc de cibler les bonnes tranches d'âge pour les modules type "collège"</a:t>
          </a:r>
          <a:endParaRPr lang="fr-FR" dirty="0"/>
        </a:p>
      </dgm:t>
    </dgm:pt>
    <dgm:pt modelId="{45F6EB42-8824-3146-869A-76164B7973A2}" type="parTrans" cxnId="{8C648756-2D86-F94D-9043-768842D55161}">
      <dgm:prSet/>
      <dgm:spPr/>
      <dgm:t>
        <a:bodyPr/>
        <a:lstStyle/>
        <a:p>
          <a:endParaRPr lang="fr-CA"/>
        </a:p>
      </dgm:t>
    </dgm:pt>
    <dgm:pt modelId="{9CAB6AAC-ED9D-A544-A89F-2350053461B5}" type="sibTrans" cxnId="{8C648756-2D86-F94D-9043-768842D55161}">
      <dgm:prSet/>
      <dgm:spPr/>
      <dgm:t>
        <a:bodyPr/>
        <a:lstStyle/>
        <a:p>
          <a:endParaRPr lang="fr-CA"/>
        </a:p>
      </dgm:t>
    </dgm:pt>
    <dgm:pt modelId="{8C5B1577-E26B-234B-85F6-43EF98A1CF4F}" type="pres">
      <dgm:prSet presAssocID="{0F115AD1-AAF1-B944-A1BB-4CB9E6EF29E3}" presName="Name0" presStyleCnt="0">
        <dgm:presLayoutVars>
          <dgm:dir/>
          <dgm:animLvl val="lvl"/>
          <dgm:resizeHandles val="exact"/>
        </dgm:presLayoutVars>
      </dgm:prSet>
      <dgm:spPr/>
    </dgm:pt>
    <dgm:pt modelId="{4883302C-A71B-524E-9E0D-ABAD6EA9976D}" type="pres">
      <dgm:prSet presAssocID="{9DE54504-1944-A843-9558-49BC4DFF6E84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3FB5C96-402C-A243-8D6D-BF867187CD54}" type="pres">
      <dgm:prSet presAssocID="{FE3DE7A9-2050-8243-86CA-BE45D99C9AF8}" presName="parTxOnlySpace" presStyleCnt="0"/>
      <dgm:spPr/>
    </dgm:pt>
    <dgm:pt modelId="{C517A9C0-6B1D-DE44-AFD9-0F21481EE946}" type="pres">
      <dgm:prSet presAssocID="{ED5402E7-BD80-8E49-B307-BA3B2D00AA01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1323042B-7BE3-1C45-842C-210A2664B0A4}" srcId="{0F115AD1-AAF1-B944-A1BB-4CB9E6EF29E3}" destId="{9DE54504-1944-A843-9558-49BC4DFF6E84}" srcOrd="0" destOrd="0" parTransId="{3C1C0AD7-A6C9-134E-9643-4B2BE6DEC2AC}" sibTransId="{FE3DE7A9-2050-8243-86CA-BE45D99C9AF8}"/>
    <dgm:cxn modelId="{8C648756-2D86-F94D-9043-768842D55161}" srcId="{0F115AD1-AAF1-B944-A1BB-4CB9E6EF29E3}" destId="{ED5402E7-BD80-8E49-B307-BA3B2D00AA01}" srcOrd="1" destOrd="0" parTransId="{45F6EB42-8824-3146-869A-76164B7973A2}" sibTransId="{9CAB6AAC-ED9D-A544-A89F-2350053461B5}"/>
    <dgm:cxn modelId="{B0374276-CFA9-8F43-AE4D-D45818C792D0}" type="presOf" srcId="{9DE54504-1944-A843-9558-49BC4DFF6E84}" destId="{4883302C-A71B-524E-9E0D-ABAD6EA9976D}" srcOrd="0" destOrd="0" presId="urn:microsoft.com/office/officeart/2005/8/layout/chevron1"/>
    <dgm:cxn modelId="{C81C4682-3559-BC4C-8270-D920BAA399ED}" type="presOf" srcId="{ED5402E7-BD80-8E49-B307-BA3B2D00AA01}" destId="{C517A9C0-6B1D-DE44-AFD9-0F21481EE946}" srcOrd="0" destOrd="0" presId="urn:microsoft.com/office/officeart/2005/8/layout/chevron1"/>
    <dgm:cxn modelId="{E1CB3CD3-06BC-BE4C-9021-D14224260816}" type="presOf" srcId="{0F115AD1-AAF1-B944-A1BB-4CB9E6EF29E3}" destId="{8C5B1577-E26B-234B-85F6-43EF98A1CF4F}" srcOrd="0" destOrd="0" presId="urn:microsoft.com/office/officeart/2005/8/layout/chevron1"/>
    <dgm:cxn modelId="{6C19CDA1-D040-AD4A-BCAD-6DD5BCBD8897}" type="presParOf" srcId="{8C5B1577-E26B-234B-85F6-43EF98A1CF4F}" destId="{4883302C-A71B-524E-9E0D-ABAD6EA9976D}" srcOrd="0" destOrd="0" presId="urn:microsoft.com/office/officeart/2005/8/layout/chevron1"/>
    <dgm:cxn modelId="{BF1606A9-BC58-8C46-9280-02EC2BAFAA4B}" type="presParOf" srcId="{8C5B1577-E26B-234B-85F6-43EF98A1CF4F}" destId="{53FB5C96-402C-A243-8D6D-BF867187CD54}" srcOrd="1" destOrd="0" presId="urn:microsoft.com/office/officeart/2005/8/layout/chevron1"/>
    <dgm:cxn modelId="{B1410A0C-FB2C-9045-A9C2-BC00F157DAED}" type="presParOf" srcId="{8C5B1577-E26B-234B-85F6-43EF98A1CF4F}" destId="{C517A9C0-6B1D-DE44-AFD9-0F21481EE946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F115AD1-AAF1-B944-A1BB-4CB9E6EF29E3}" type="doc">
      <dgm:prSet loTypeId="urn:microsoft.com/office/officeart/2005/8/layout/chevron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9DE54504-1944-A843-9558-49BC4DFF6E84}">
      <dgm:prSet/>
      <dgm:spPr/>
      <dgm:t>
        <a:bodyPr/>
        <a:lstStyle/>
        <a:p>
          <a:r>
            <a:rPr lang="fr-FR" b="1" i="0" u="none" dirty="0"/>
            <a:t>6)</a:t>
          </a:r>
          <a:r>
            <a:rPr lang="fr-FR" b="1" i="0" u="none" dirty="0" err="1"/>
            <a:t>Enrolment</a:t>
          </a:r>
          <a:r>
            <a:rPr lang="fr-FR" b="1" i="0" u="none" dirty="0"/>
            <a:t> in </a:t>
          </a:r>
          <a:r>
            <a:rPr lang="fr-FR" b="1" i="0" u="none" dirty="0" err="1"/>
            <a:t>primary</a:t>
          </a:r>
          <a:r>
            <a:rPr lang="fr-FR" b="1" i="0" u="none" dirty="0"/>
            <a:t> </a:t>
          </a:r>
          <a:r>
            <a:rPr lang="fr-FR" b="1" i="0" u="none" dirty="0" err="1"/>
            <a:t>education</a:t>
          </a:r>
          <a:r>
            <a:rPr lang="fr-FR" b="1" i="0" u="none" dirty="0"/>
            <a:t>, </a:t>
          </a:r>
          <a:r>
            <a:rPr lang="fr-FR" b="1" i="0" u="none" dirty="0" err="1"/>
            <a:t>both</a:t>
          </a:r>
          <a:r>
            <a:rPr lang="fr-FR" b="1" i="0" u="none" dirty="0"/>
            <a:t> sexes (</a:t>
          </a:r>
          <a:r>
            <a:rPr lang="fr-FR" b="1" i="0" u="none" dirty="0" err="1"/>
            <a:t>number</a:t>
          </a:r>
          <a:r>
            <a:rPr lang="fr-FR" b="1" i="0" u="none" dirty="0"/>
            <a:t>)</a:t>
          </a:r>
        </a:p>
      </dgm:t>
    </dgm:pt>
    <dgm:pt modelId="{3C1C0AD7-A6C9-134E-9643-4B2BE6DEC2AC}" type="parTrans" cxnId="{1323042B-7BE3-1C45-842C-210A2664B0A4}">
      <dgm:prSet/>
      <dgm:spPr/>
      <dgm:t>
        <a:bodyPr/>
        <a:lstStyle/>
        <a:p>
          <a:endParaRPr lang="fr-CA"/>
        </a:p>
      </dgm:t>
    </dgm:pt>
    <dgm:pt modelId="{FE3DE7A9-2050-8243-86CA-BE45D99C9AF8}" type="sibTrans" cxnId="{1323042B-7BE3-1C45-842C-210A2664B0A4}">
      <dgm:prSet/>
      <dgm:spPr/>
      <dgm:t>
        <a:bodyPr/>
        <a:lstStyle/>
        <a:p>
          <a:endParaRPr lang="fr-CA"/>
        </a:p>
      </dgm:t>
    </dgm:pt>
    <dgm:pt modelId="{ED5402E7-BD80-8E49-B307-BA3B2D00AA01}">
      <dgm:prSet/>
      <dgm:spPr/>
      <dgm:t>
        <a:bodyPr/>
        <a:lstStyle/>
        <a:p>
          <a:r>
            <a:rPr lang="fr-FR" b="1" i="0" u="none" dirty="0"/>
            <a:t>Moyenne très élevée (24M), énorme écart-type, médiane = 1 million, mais max = 719 millions, pays comme Inde ou Chine</a:t>
          </a:r>
        </a:p>
        <a:p>
          <a:r>
            <a:rPr lang="fr-FR" b="1" i="0" u="none" dirty="0"/>
            <a:t>Les données d’effectifs bruts doivent être croisées avec le PIB/habitant ou l'accès numérique pour juger du potentiel commercial</a:t>
          </a:r>
          <a:endParaRPr lang="fr-FR" dirty="0"/>
        </a:p>
      </dgm:t>
    </dgm:pt>
    <dgm:pt modelId="{45F6EB42-8824-3146-869A-76164B7973A2}" type="parTrans" cxnId="{8C648756-2D86-F94D-9043-768842D55161}">
      <dgm:prSet/>
      <dgm:spPr/>
      <dgm:t>
        <a:bodyPr/>
        <a:lstStyle/>
        <a:p>
          <a:endParaRPr lang="fr-CA"/>
        </a:p>
      </dgm:t>
    </dgm:pt>
    <dgm:pt modelId="{9CAB6AAC-ED9D-A544-A89F-2350053461B5}" type="sibTrans" cxnId="{8C648756-2D86-F94D-9043-768842D55161}">
      <dgm:prSet/>
      <dgm:spPr/>
      <dgm:t>
        <a:bodyPr/>
        <a:lstStyle/>
        <a:p>
          <a:endParaRPr lang="fr-CA"/>
        </a:p>
      </dgm:t>
    </dgm:pt>
    <dgm:pt modelId="{8C5B1577-E26B-234B-85F6-43EF98A1CF4F}" type="pres">
      <dgm:prSet presAssocID="{0F115AD1-AAF1-B944-A1BB-4CB9E6EF29E3}" presName="Name0" presStyleCnt="0">
        <dgm:presLayoutVars>
          <dgm:dir/>
          <dgm:animLvl val="lvl"/>
          <dgm:resizeHandles val="exact"/>
        </dgm:presLayoutVars>
      </dgm:prSet>
      <dgm:spPr/>
    </dgm:pt>
    <dgm:pt modelId="{4883302C-A71B-524E-9E0D-ABAD6EA9976D}" type="pres">
      <dgm:prSet presAssocID="{9DE54504-1944-A843-9558-49BC4DFF6E84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3FB5C96-402C-A243-8D6D-BF867187CD54}" type="pres">
      <dgm:prSet presAssocID="{FE3DE7A9-2050-8243-86CA-BE45D99C9AF8}" presName="parTxOnlySpace" presStyleCnt="0"/>
      <dgm:spPr/>
    </dgm:pt>
    <dgm:pt modelId="{C517A9C0-6B1D-DE44-AFD9-0F21481EE946}" type="pres">
      <dgm:prSet presAssocID="{ED5402E7-BD80-8E49-B307-BA3B2D00AA01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1323042B-7BE3-1C45-842C-210A2664B0A4}" srcId="{0F115AD1-AAF1-B944-A1BB-4CB9E6EF29E3}" destId="{9DE54504-1944-A843-9558-49BC4DFF6E84}" srcOrd="0" destOrd="0" parTransId="{3C1C0AD7-A6C9-134E-9643-4B2BE6DEC2AC}" sibTransId="{FE3DE7A9-2050-8243-86CA-BE45D99C9AF8}"/>
    <dgm:cxn modelId="{8C648756-2D86-F94D-9043-768842D55161}" srcId="{0F115AD1-AAF1-B944-A1BB-4CB9E6EF29E3}" destId="{ED5402E7-BD80-8E49-B307-BA3B2D00AA01}" srcOrd="1" destOrd="0" parTransId="{45F6EB42-8824-3146-869A-76164B7973A2}" sibTransId="{9CAB6AAC-ED9D-A544-A89F-2350053461B5}"/>
    <dgm:cxn modelId="{B0374276-CFA9-8F43-AE4D-D45818C792D0}" type="presOf" srcId="{9DE54504-1944-A843-9558-49BC4DFF6E84}" destId="{4883302C-A71B-524E-9E0D-ABAD6EA9976D}" srcOrd="0" destOrd="0" presId="urn:microsoft.com/office/officeart/2005/8/layout/chevron1"/>
    <dgm:cxn modelId="{C81C4682-3559-BC4C-8270-D920BAA399ED}" type="presOf" srcId="{ED5402E7-BD80-8E49-B307-BA3B2D00AA01}" destId="{C517A9C0-6B1D-DE44-AFD9-0F21481EE946}" srcOrd="0" destOrd="0" presId="urn:microsoft.com/office/officeart/2005/8/layout/chevron1"/>
    <dgm:cxn modelId="{E1CB3CD3-06BC-BE4C-9021-D14224260816}" type="presOf" srcId="{0F115AD1-AAF1-B944-A1BB-4CB9E6EF29E3}" destId="{8C5B1577-E26B-234B-85F6-43EF98A1CF4F}" srcOrd="0" destOrd="0" presId="urn:microsoft.com/office/officeart/2005/8/layout/chevron1"/>
    <dgm:cxn modelId="{6C19CDA1-D040-AD4A-BCAD-6DD5BCBD8897}" type="presParOf" srcId="{8C5B1577-E26B-234B-85F6-43EF98A1CF4F}" destId="{4883302C-A71B-524E-9E0D-ABAD6EA9976D}" srcOrd="0" destOrd="0" presId="urn:microsoft.com/office/officeart/2005/8/layout/chevron1"/>
    <dgm:cxn modelId="{BF1606A9-BC58-8C46-9280-02EC2BAFAA4B}" type="presParOf" srcId="{8C5B1577-E26B-234B-85F6-43EF98A1CF4F}" destId="{53FB5C96-402C-A243-8D6D-BF867187CD54}" srcOrd="1" destOrd="0" presId="urn:microsoft.com/office/officeart/2005/8/layout/chevron1"/>
    <dgm:cxn modelId="{B1410A0C-FB2C-9045-A9C2-BC00F157DAED}" type="presParOf" srcId="{8C5B1577-E26B-234B-85F6-43EF98A1CF4F}" destId="{C517A9C0-6B1D-DE44-AFD9-0F21481EE946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F115AD1-AAF1-B944-A1BB-4CB9E6EF29E3}" type="doc">
      <dgm:prSet loTypeId="urn:microsoft.com/office/officeart/2005/8/layout/chevron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9DE54504-1944-A843-9558-49BC4DFF6E84}">
      <dgm:prSet/>
      <dgm:spPr/>
      <dgm:t>
        <a:bodyPr/>
        <a:lstStyle/>
        <a:p>
          <a:r>
            <a:rPr lang="fr-FR" b="1" i="0" u="none" dirty="0"/>
            <a:t>7) % de filles dans le primaire</a:t>
          </a:r>
        </a:p>
      </dgm:t>
    </dgm:pt>
    <dgm:pt modelId="{3C1C0AD7-A6C9-134E-9643-4B2BE6DEC2AC}" type="parTrans" cxnId="{1323042B-7BE3-1C45-842C-210A2664B0A4}">
      <dgm:prSet/>
      <dgm:spPr/>
      <dgm:t>
        <a:bodyPr/>
        <a:lstStyle/>
        <a:p>
          <a:endParaRPr lang="fr-CA"/>
        </a:p>
      </dgm:t>
    </dgm:pt>
    <dgm:pt modelId="{FE3DE7A9-2050-8243-86CA-BE45D99C9AF8}" type="sibTrans" cxnId="{1323042B-7BE3-1C45-842C-210A2664B0A4}">
      <dgm:prSet/>
      <dgm:spPr/>
      <dgm:t>
        <a:bodyPr/>
        <a:lstStyle/>
        <a:p>
          <a:endParaRPr lang="fr-CA"/>
        </a:p>
      </dgm:t>
    </dgm:pt>
    <dgm:pt modelId="{ED5402E7-BD80-8E49-B307-BA3B2D00AA01}">
      <dgm:prSet/>
      <dgm:spPr/>
      <dgm:t>
        <a:bodyPr/>
        <a:lstStyle/>
        <a:p>
          <a:r>
            <a:rPr lang="fr-FR" b="1" i="0" u="none" dirty="0"/>
            <a:t>Moyenne ≈ 48.2 %, médiane ≈ 48.5 %, min = 38.9 %, cela indique des déséquilibres de genre persistants dans certains pays, </a:t>
          </a:r>
          <a:r>
            <a:rPr lang="fr-FR" b="1" i="0" u="none" dirty="0" err="1"/>
            <a:t>Academy</a:t>
          </a:r>
          <a:r>
            <a:rPr lang="fr-FR" b="1" i="0" u="none" dirty="0"/>
            <a:t> peut proposer des contenus ciblés pour combler ce fossé</a:t>
          </a:r>
          <a:endParaRPr lang="fr-FR" dirty="0"/>
        </a:p>
      </dgm:t>
    </dgm:pt>
    <dgm:pt modelId="{45F6EB42-8824-3146-869A-76164B7973A2}" type="parTrans" cxnId="{8C648756-2D86-F94D-9043-768842D55161}">
      <dgm:prSet/>
      <dgm:spPr/>
      <dgm:t>
        <a:bodyPr/>
        <a:lstStyle/>
        <a:p>
          <a:endParaRPr lang="fr-CA"/>
        </a:p>
      </dgm:t>
    </dgm:pt>
    <dgm:pt modelId="{9CAB6AAC-ED9D-A544-A89F-2350053461B5}" type="sibTrans" cxnId="{8C648756-2D86-F94D-9043-768842D55161}">
      <dgm:prSet/>
      <dgm:spPr/>
      <dgm:t>
        <a:bodyPr/>
        <a:lstStyle/>
        <a:p>
          <a:endParaRPr lang="fr-CA"/>
        </a:p>
      </dgm:t>
    </dgm:pt>
    <dgm:pt modelId="{8C5B1577-E26B-234B-85F6-43EF98A1CF4F}" type="pres">
      <dgm:prSet presAssocID="{0F115AD1-AAF1-B944-A1BB-4CB9E6EF29E3}" presName="Name0" presStyleCnt="0">
        <dgm:presLayoutVars>
          <dgm:dir/>
          <dgm:animLvl val="lvl"/>
          <dgm:resizeHandles val="exact"/>
        </dgm:presLayoutVars>
      </dgm:prSet>
      <dgm:spPr/>
    </dgm:pt>
    <dgm:pt modelId="{4883302C-A71B-524E-9E0D-ABAD6EA9976D}" type="pres">
      <dgm:prSet presAssocID="{9DE54504-1944-A843-9558-49BC4DFF6E84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3FB5C96-402C-A243-8D6D-BF867187CD54}" type="pres">
      <dgm:prSet presAssocID="{FE3DE7A9-2050-8243-86CA-BE45D99C9AF8}" presName="parTxOnlySpace" presStyleCnt="0"/>
      <dgm:spPr/>
    </dgm:pt>
    <dgm:pt modelId="{C517A9C0-6B1D-DE44-AFD9-0F21481EE946}" type="pres">
      <dgm:prSet presAssocID="{ED5402E7-BD80-8E49-B307-BA3B2D00AA01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1323042B-7BE3-1C45-842C-210A2664B0A4}" srcId="{0F115AD1-AAF1-B944-A1BB-4CB9E6EF29E3}" destId="{9DE54504-1944-A843-9558-49BC4DFF6E84}" srcOrd="0" destOrd="0" parTransId="{3C1C0AD7-A6C9-134E-9643-4B2BE6DEC2AC}" sibTransId="{FE3DE7A9-2050-8243-86CA-BE45D99C9AF8}"/>
    <dgm:cxn modelId="{8C648756-2D86-F94D-9043-768842D55161}" srcId="{0F115AD1-AAF1-B944-A1BB-4CB9E6EF29E3}" destId="{ED5402E7-BD80-8E49-B307-BA3B2D00AA01}" srcOrd="1" destOrd="0" parTransId="{45F6EB42-8824-3146-869A-76164B7973A2}" sibTransId="{9CAB6AAC-ED9D-A544-A89F-2350053461B5}"/>
    <dgm:cxn modelId="{B0374276-CFA9-8F43-AE4D-D45818C792D0}" type="presOf" srcId="{9DE54504-1944-A843-9558-49BC4DFF6E84}" destId="{4883302C-A71B-524E-9E0D-ABAD6EA9976D}" srcOrd="0" destOrd="0" presId="urn:microsoft.com/office/officeart/2005/8/layout/chevron1"/>
    <dgm:cxn modelId="{C81C4682-3559-BC4C-8270-D920BAA399ED}" type="presOf" srcId="{ED5402E7-BD80-8E49-B307-BA3B2D00AA01}" destId="{C517A9C0-6B1D-DE44-AFD9-0F21481EE946}" srcOrd="0" destOrd="0" presId="urn:microsoft.com/office/officeart/2005/8/layout/chevron1"/>
    <dgm:cxn modelId="{E1CB3CD3-06BC-BE4C-9021-D14224260816}" type="presOf" srcId="{0F115AD1-AAF1-B944-A1BB-4CB9E6EF29E3}" destId="{8C5B1577-E26B-234B-85F6-43EF98A1CF4F}" srcOrd="0" destOrd="0" presId="urn:microsoft.com/office/officeart/2005/8/layout/chevron1"/>
    <dgm:cxn modelId="{6C19CDA1-D040-AD4A-BCAD-6DD5BCBD8897}" type="presParOf" srcId="{8C5B1577-E26B-234B-85F6-43EF98A1CF4F}" destId="{4883302C-A71B-524E-9E0D-ABAD6EA9976D}" srcOrd="0" destOrd="0" presId="urn:microsoft.com/office/officeart/2005/8/layout/chevron1"/>
    <dgm:cxn modelId="{BF1606A9-BC58-8C46-9280-02EC2BAFAA4B}" type="presParOf" srcId="{8C5B1577-E26B-234B-85F6-43EF98A1CF4F}" destId="{53FB5C96-402C-A243-8D6D-BF867187CD54}" srcOrd="1" destOrd="0" presId="urn:microsoft.com/office/officeart/2005/8/layout/chevron1"/>
    <dgm:cxn modelId="{B1410A0C-FB2C-9045-A9C2-BC00F157DAED}" type="presParOf" srcId="{8C5B1577-E26B-234B-85F6-43EF98A1CF4F}" destId="{C517A9C0-6B1D-DE44-AFD9-0F21481EE946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F115AD1-AAF1-B944-A1BB-4CB9E6EF29E3}" type="doc">
      <dgm:prSet loTypeId="urn:microsoft.com/office/officeart/2005/8/layout/chevron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9DE54504-1944-A843-9558-49BC4DFF6E84}">
      <dgm:prSet/>
      <dgm:spPr/>
      <dgm:t>
        <a:bodyPr/>
        <a:lstStyle/>
        <a:p>
          <a:r>
            <a:rPr lang="fr-FR" b="1" i="0" u="none" dirty="0"/>
            <a:t>8)</a:t>
          </a:r>
          <a:r>
            <a:rPr lang="fr-FR" b="1" i="0" u="none" dirty="0" err="1"/>
            <a:t>Enrolment</a:t>
          </a:r>
          <a:r>
            <a:rPr lang="fr-FR" b="1" i="0" u="none" dirty="0"/>
            <a:t> in </a:t>
          </a:r>
          <a:r>
            <a:rPr lang="fr-FR" b="1" i="0" u="none" dirty="0" err="1"/>
            <a:t>primary</a:t>
          </a:r>
          <a:r>
            <a:rPr lang="fr-FR" b="1" i="0" u="none" dirty="0"/>
            <a:t> </a:t>
          </a:r>
          <a:r>
            <a:rPr lang="fr-FR" b="1" i="0" u="none" dirty="0" err="1"/>
            <a:t>education</a:t>
          </a:r>
          <a:r>
            <a:rPr lang="fr-FR" b="1" i="0" u="none" dirty="0"/>
            <a:t>, </a:t>
          </a:r>
          <a:r>
            <a:rPr lang="fr-FR" b="1" i="0" u="none" dirty="0" err="1"/>
            <a:t>female</a:t>
          </a:r>
          <a:endParaRPr lang="fr-FR" b="1" i="0" u="none" dirty="0"/>
        </a:p>
      </dgm:t>
    </dgm:pt>
    <dgm:pt modelId="{3C1C0AD7-A6C9-134E-9643-4B2BE6DEC2AC}" type="parTrans" cxnId="{1323042B-7BE3-1C45-842C-210A2664B0A4}">
      <dgm:prSet/>
      <dgm:spPr/>
      <dgm:t>
        <a:bodyPr/>
        <a:lstStyle/>
        <a:p>
          <a:endParaRPr lang="fr-CA"/>
        </a:p>
      </dgm:t>
    </dgm:pt>
    <dgm:pt modelId="{FE3DE7A9-2050-8243-86CA-BE45D99C9AF8}" type="sibTrans" cxnId="{1323042B-7BE3-1C45-842C-210A2664B0A4}">
      <dgm:prSet/>
      <dgm:spPr/>
      <dgm:t>
        <a:bodyPr/>
        <a:lstStyle/>
        <a:p>
          <a:endParaRPr lang="fr-CA"/>
        </a:p>
      </dgm:t>
    </dgm:pt>
    <dgm:pt modelId="{ED5402E7-BD80-8E49-B307-BA3B2D00AA01}">
      <dgm:prSet/>
      <dgm:spPr/>
      <dgm:t>
        <a:bodyPr/>
        <a:lstStyle/>
        <a:p>
          <a:r>
            <a:rPr lang="fr-FR" b="1" i="0" u="none" dirty="0"/>
            <a:t>Similaire au total, mais plus bas, confirme l’écart homme/femme dans certains pays</a:t>
          </a:r>
        </a:p>
        <a:p>
          <a:r>
            <a:rPr lang="fr-FR" b="1" i="0" u="none" dirty="0"/>
            <a:t>Suivi de la progression de la scolarisation des filles : indicateur de changement social</a:t>
          </a:r>
          <a:endParaRPr lang="fr-FR" dirty="0"/>
        </a:p>
      </dgm:t>
    </dgm:pt>
    <dgm:pt modelId="{45F6EB42-8824-3146-869A-76164B7973A2}" type="parTrans" cxnId="{8C648756-2D86-F94D-9043-768842D55161}">
      <dgm:prSet/>
      <dgm:spPr/>
      <dgm:t>
        <a:bodyPr/>
        <a:lstStyle/>
        <a:p>
          <a:endParaRPr lang="fr-CA"/>
        </a:p>
      </dgm:t>
    </dgm:pt>
    <dgm:pt modelId="{9CAB6AAC-ED9D-A544-A89F-2350053461B5}" type="sibTrans" cxnId="{8C648756-2D86-F94D-9043-768842D55161}">
      <dgm:prSet/>
      <dgm:spPr/>
      <dgm:t>
        <a:bodyPr/>
        <a:lstStyle/>
        <a:p>
          <a:endParaRPr lang="fr-CA"/>
        </a:p>
      </dgm:t>
    </dgm:pt>
    <dgm:pt modelId="{8C5B1577-E26B-234B-85F6-43EF98A1CF4F}" type="pres">
      <dgm:prSet presAssocID="{0F115AD1-AAF1-B944-A1BB-4CB9E6EF29E3}" presName="Name0" presStyleCnt="0">
        <dgm:presLayoutVars>
          <dgm:dir/>
          <dgm:animLvl val="lvl"/>
          <dgm:resizeHandles val="exact"/>
        </dgm:presLayoutVars>
      </dgm:prSet>
      <dgm:spPr/>
    </dgm:pt>
    <dgm:pt modelId="{4883302C-A71B-524E-9E0D-ABAD6EA9976D}" type="pres">
      <dgm:prSet presAssocID="{9DE54504-1944-A843-9558-49BC4DFF6E84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3FB5C96-402C-A243-8D6D-BF867187CD54}" type="pres">
      <dgm:prSet presAssocID="{FE3DE7A9-2050-8243-86CA-BE45D99C9AF8}" presName="parTxOnlySpace" presStyleCnt="0"/>
      <dgm:spPr/>
    </dgm:pt>
    <dgm:pt modelId="{C517A9C0-6B1D-DE44-AFD9-0F21481EE946}" type="pres">
      <dgm:prSet presAssocID="{ED5402E7-BD80-8E49-B307-BA3B2D00AA01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1323042B-7BE3-1C45-842C-210A2664B0A4}" srcId="{0F115AD1-AAF1-B944-A1BB-4CB9E6EF29E3}" destId="{9DE54504-1944-A843-9558-49BC4DFF6E84}" srcOrd="0" destOrd="0" parTransId="{3C1C0AD7-A6C9-134E-9643-4B2BE6DEC2AC}" sibTransId="{FE3DE7A9-2050-8243-86CA-BE45D99C9AF8}"/>
    <dgm:cxn modelId="{8C648756-2D86-F94D-9043-768842D55161}" srcId="{0F115AD1-AAF1-B944-A1BB-4CB9E6EF29E3}" destId="{ED5402E7-BD80-8E49-B307-BA3B2D00AA01}" srcOrd="1" destOrd="0" parTransId="{45F6EB42-8824-3146-869A-76164B7973A2}" sibTransId="{9CAB6AAC-ED9D-A544-A89F-2350053461B5}"/>
    <dgm:cxn modelId="{B0374276-CFA9-8F43-AE4D-D45818C792D0}" type="presOf" srcId="{9DE54504-1944-A843-9558-49BC4DFF6E84}" destId="{4883302C-A71B-524E-9E0D-ABAD6EA9976D}" srcOrd="0" destOrd="0" presId="urn:microsoft.com/office/officeart/2005/8/layout/chevron1"/>
    <dgm:cxn modelId="{C81C4682-3559-BC4C-8270-D920BAA399ED}" type="presOf" srcId="{ED5402E7-BD80-8E49-B307-BA3B2D00AA01}" destId="{C517A9C0-6B1D-DE44-AFD9-0F21481EE946}" srcOrd="0" destOrd="0" presId="urn:microsoft.com/office/officeart/2005/8/layout/chevron1"/>
    <dgm:cxn modelId="{E1CB3CD3-06BC-BE4C-9021-D14224260816}" type="presOf" srcId="{0F115AD1-AAF1-B944-A1BB-4CB9E6EF29E3}" destId="{8C5B1577-E26B-234B-85F6-43EF98A1CF4F}" srcOrd="0" destOrd="0" presId="urn:microsoft.com/office/officeart/2005/8/layout/chevron1"/>
    <dgm:cxn modelId="{6C19CDA1-D040-AD4A-BCAD-6DD5BCBD8897}" type="presParOf" srcId="{8C5B1577-E26B-234B-85F6-43EF98A1CF4F}" destId="{4883302C-A71B-524E-9E0D-ABAD6EA9976D}" srcOrd="0" destOrd="0" presId="urn:microsoft.com/office/officeart/2005/8/layout/chevron1"/>
    <dgm:cxn modelId="{BF1606A9-BC58-8C46-9280-02EC2BAFAA4B}" type="presParOf" srcId="{8C5B1577-E26B-234B-85F6-43EF98A1CF4F}" destId="{53FB5C96-402C-A243-8D6D-BF867187CD54}" srcOrd="1" destOrd="0" presId="urn:microsoft.com/office/officeart/2005/8/layout/chevron1"/>
    <dgm:cxn modelId="{B1410A0C-FB2C-9045-A9C2-BC00F157DAED}" type="presParOf" srcId="{8C5B1577-E26B-234B-85F6-43EF98A1CF4F}" destId="{C517A9C0-6B1D-DE44-AFD9-0F21481EE946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F115AD1-AAF1-B944-A1BB-4CB9E6EF29E3}" type="doc">
      <dgm:prSet loTypeId="urn:microsoft.com/office/officeart/2005/8/layout/chevron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9DE54504-1944-A843-9558-49BC4DFF6E84}">
      <dgm:prSet/>
      <dgm:spPr/>
      <dgm:t>
        <a:bodyPr/>
        <a:lstStyle/>
        <a:p>
          <a:r>
            <a:rPr lang="fr-FR" b="1" i="0" u="none" dirty="0"/>
            <a:t>9)</a:t>
          </a:r>
          <a:r>
            <a:rPr lang="fr-FR" b="1" i="0" u="none" dirty="0" err="1"/>
            <a:t>Enrolment</a:t>
          </a:r>
          <a:r>
            <a:rPr lang="fr-FR" b="1" i="0" u="none" dirty="0"/>
            <a:t> in </a:t>
          </a:r>
          <a:r>
            <a:rPr lang="fr-FR" b="1" i="0" u="none" dirty="0" err="1"/>
            <a:t>lower</a:t>
          </a:r>
          <a:r>
            <a:rPr lang="fr-FR" b="1" i="0" u="none" dirty="0"/>
            <a:t> </a:t>
          </a:r>
          <a:r>
            <a:rPr lang="fr-FR" b="1" i="0" u="none" dirty="0" err="1"/>
            <a:t>secondary</a:t>
          </a:r>
          <a:r>
            <a:rPr lang="fr-FR" b="1" i="0" u="none" dirty="0"/>
            <a:t>, </a:t>
          </a:r>
          <a:r>
            <a:rPr lang="fr-FR" b="1" i="0" u="none" dirty="0" err="1"/>
            <a:t>both</a:t>
          </a:r>
          <a:r>
            <a:rPr lang="fr-FR" b="1" i="0" u="none" dirty="0"/>
            <a:t> sexes</a:t>
          </a:r>
        </a:p>
      </dgm:t>
    </dgm:pt>
    <dgm:pt modelId="{3C1C0AD7-A6C9-134E-9643-4B2BE6DEC2AC}" type="parTrans" cxnId="{1323042B-7BE3-1C45-842C-210A2664B0A4}">
      <dgm:prSet/>
      <dgm:spPr/>
      <dgm:t>
        <a:bodyPr/>
        <a:lstStyle/>
        <a:p>
          <a:endParaRPr lang="fr-CA"/>
        </a:p>
      </dgm:t>
    </dgm:pt>
    <dgm:pt modelId="{FE3DE7A9-2050-8243-86CA-BE45D99C9AF8}" type="sibTrans" cxnId="{1323042B-7BE3-1C45-842C-210A2664B0A4}">
      <dgm:prSet/>
      <dgm:spPr/>
      <dgm:t>
        <a:bodyPr/>
        <a:lstStyle/>
        <a:p>
          <a:endParaRPr lang="fr-CA"/>
        </a:p>
      </dgm:t>
    </dgm:pt>
    <dgm:pt modelId="{ED5402E7-BD80-8E49-B307-BA3B2D00AA01}">
      <dgm:prSet/>
      <dgm:spPr/>
      <dgm:t>
        <a:bodyPr/>
        <a:lstStyle/>
        <a:p>
          <a:r>
            <a:rPr lang="fr-FR" b="1" i="0" u="none" dirty="0"/>
            <a:t>Médiane ≈ 419 000, très forte </a:t>
          </a:r>
          <a:r>
            <a:rPr lang="fr-FR" b="1" i="0" u="none" dirty="0" err="1"/>
            <a:t>variance,bonne</a:t>
          </a:r>
          <a:r>
            <a:rPr lang="fr-FR" b="1" i="0" u="none" dirty="0"/>
            <a:t> base pour cibler les offres pour les collégiens, en combinant avec la structure démographique</a:t>
          </a:r>
          <a:endParaRPr lang="fr-FR" dirty="0"/>
        </a:p>
      </dgm:t>
    </dgm:pt>
    <dgm:pt modelId="{45F6EB42-8824-3146-869A-76164B7973A2}" type="parTrans" cxnId="{8C648756-2D86-F94D-9043-768842D55161}">
      <dgm:prSet/>
      <dgm:spPr/>
      <dgm:t>
        <a:bodyPr/>
        <a:lstStyle/>
        <a:p>
          <a:endParaRPr lang="fr-CA"/>
        </a:p>
      </dgm:t>
    </dgm:pt>
    <dgm:pt modelId="{9CAB6AAC-ED9D-A544-A89F-2350053461B5}" type="sibTrans" cxnId="{8C648756-2D86-F94D-9043-768842D55161}">
      <dgm:prSet/>
      <dgm:spPr/>
      <dgm:t>
        <a:bodyPr/>
        <a:lstStyle/>
        <a:p>
          <a:endParaRPr lang="fr-CA"/>
        </a:p>
      </dgm:t>
    </dgm:pt>
    <dgm:pt modelId="{8C5B1577-E26B-234B-85F6-43EF98A1CF4F}" type="pres">
      <dgm:prSet presAssocID="{0F115AD1-AAF1-B944-A1BB-4CB9E6EF29E3}" presName="Name0" presStyleCnt="0">
        <dgm:presLayoutVars>
          <dgm:dir/>
          <dgm:animLvl val="lvl"/>
          <dgm:resizeHandles val="exact"/>
        </dgm:presLayoutVars>
      </dgm:prSet>
      <dgm:spPr/>
    </dgm:pt>
    <dgm:pt modelId="{4883302C-A71B-524E-9E0D-ABAD6EA9976D}" type="pres">
      <dgm:prSet presAssocID="{9DE54504-1944-A843-9558-49BC4DFF6E84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3FB5C96-402C-A243-8D6D-BF867187CD54}" type="pres">
      <dgm:prSet presAssocID="{FE3DE7A9-2050-8243-86CA-BE45D99C9AF8}" presName="parTxOnlySpace" presStyleCnt="0"/>
      <dgm:spPr/>
    </dgm:pt>
    <dgm:pt modelId="{C517A9C0-6B1D-DE44-AFD9-0F21481EE946}" type="pres">
      <dgm:prSet presAssocID="{ED5402E7-BD80-8E49-B307-BA3B2D00AA01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1323042B-7BE3-1C45-842C-210A2664B0A4}" srcId="{0F115AD1-AAF1-B944-A1BB-4CB9E6EF29E3}" destId="{9DE54504-1944-A843-9558-49BC4DFF6E84}" srcOrd="0" destOrd="0" parTransId="{3C1C0AD7-A6C9-134E-9643-4B2BE6DEC2AC}" sibTransId="{FE3DE7A9-2050-8243-86CA-BE45D99C9AF8}"/>
    <dgm:cxn modelId="{8C648756-2D86-F94D-9043-768842D55161}" srcId="{0F115AD1-AAF1-B944-A1BB-4CB9E6EF29E3}" destId="{ED5402E7-BD80-8E49-B307-BA3B2D00AA01}" srcOrd="1" destOrd="0" parTransId="{45F6EB42-8824-3146-869A-76164B7973A2}" sibTransId="{9CAB6AAC-ED9D-A544-A89F-2350053461B5}"/>
    <dgm:cxn modelId="{B0374276-CFA9-8F43-AE4D-D45818C792D0}" type="presOf" srcId="{9DE54504-1944-A843-9558-49BC4DFF6E84}" destId="{4883302C-A71B-524E-9E0D-ABAD6EA9976D}" srcOrd="0" destOrd="0" presId="urn:microsoft.com/office/officeart/2005/8/layout/chevron1"/>
    <dgm:cxn modelId="{C81C4682-3559-BC4C-8270-D920BAA399ED}" type="presOf" srcId="{ED5402E7-BD80-8E49-B307-BA3B2D00AA01}" destId="{C517A9C0-6B1D-DE44-AFD9-0F21481EE946}" srcOrd="0" destOrd="0" presId="urn:microsoft.com/office/officeart/2005/8/layout/chevron1"/>
    <dgm:cxn modelId="{E1CB3CD3-06BC-BE4C-9021-D14224260816}" type="presOf" srcId="{0F115AD1-AAF1-B944-A1BB-4CB9E6EF29E3}" destId="{8C5B1577-E26B-234B-85F6-43EF98A1CF4F}" srcOrd="0" destOrd="0" presId="urn:microsoft.com/office/officeart/2005/8/layout/chevron1"/>
    <dgm:cxn modelId="{6C19CDA1-D040-AD4A-BCAD-6DD5BCBD8897}" type="presParOf" srcId="{8C5B1577-E26B-234B-85F6-43EF98A1CF4F}" destId="{4883302C-A71B-524E-9E0D-ABAD6EA9976D}" srcOrd="0" destOrd="0" presId="urn:microsoft.com/office/officeart/2005/8/layout/chevron1"/>
    <dgm:cxn modelId="{BF1606A9-BC58-8C46-9280-02EC2BAFAA4B}" type="presParOf" srcId="{8C5B1577-E26B-234B-85F6-43EF98A1CF4F}" destId="{53FB5C96-402C-A243-8D6D-BF867187CD54}" srcOrd="1" destOrd="0" presId="urn:microsoft.com/office/officeart/2005/8/layout/chevron1"/>
    <dgm:cxn modelId="{B1410A0C-FB2C-9045-A9C2-BC00F157DAED}" type="presParOf" srcId="{8C5B1577-E26B-234B-85F6-43EF98A1CF4F}" destId="{C517A9C0-6B1D-DE44-AFD9-0F21481EE946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F115AD1-AAF1-B944-A1BB-4CB9E6EF29E3}" type="doc">
      <dgm:prSet loTypeId="urn:microsoft.com/office/officeart/2005/8/layout/chevron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9DE54504-1944-A843-9558-49BC4DFF6E84}">
      <dgm:prSet/>
      <dgm:spPr/>
      <dgm:t>
        <a:bodyPr/>
        <a:lstStyle/>
        <a:p>
          <a:r>
            <a:rPr lang="fr-FR" b="1" i="0" u="none" dirty="0"/>
            <a:t>10)</a:t>
          </a:r>
          <a:r>
            <a:rPr lang="fr-FR" b="1" i="0" u="none" dirty="0" err="1"/>
            <a:t>Enrolment</a:t>
          </a:r>
          <a:r>
            <a:rPr lang="fr-FR" b="1" i="0" u="none" dirty="0"/>
            <a:t> in </a:t>
          </a:r>
          <a:r>
            <a:rPr lang="fr-FR" b="1" i="0" u="none" dirty="0" err="1"/>
            <a:t>lower</a:t>
          </a:r>
          <a:r>
            <a:rPr lang="fr-FR" b="1" i="0" u="none" dirty="0"/>
            <a:t> </a:t>
          </a:r>
          <a:r>
            <a:rPr lang="fr-FR" b="1" i="0" u="none" dirty="0" err="1"/>
            <a:t>secondary</a:t>
          </a:r>
          <a:r>
            <a:rPr lang="fr-FR" b="1" i="0" u="none" dirty="0"/>
            <a:t>, </a:t>
          </a:r>
          <a:r>
            <a:rPr lang="fr-FR" b="1" i="0" u="none" dirty="0" err="1"/>
            <a:t>female</a:t>
          </a:r>
          <a:endParaRPr lang="fr-FR" b="1" i="0" u="none" dirty="0"/>
        </a:p>
      </dgm:t>
    </dgm:pt>
    <dgm:pt modelId="{3C1C0AD7-A6C9-134E-9643-4B2BE6DEC2AC}" type="parTrans" cxnId="{1323042B-7BE3-1C45-842C-210A2664B0A4}">
      <dgm:prSet/>
      <dgm:spPr/>
      <dgm:t>
        <a:bodyPr/>
        <a:lstStyle/>
        <a:p>
          <a:endParaRPr lang="fr-CA"/>
        </a:p>
      </dgm:t>
    </dgm:pt>
    <dgm:pt modelId="{FE3DE7A9-2050-8243-86CA-BE45D99C9AF8}" type="sibTrans" cxnId="{1323042B-7BE3-1C45-842C-210A2664B0A4}">
      <dgm:prSet/>
      <dgm:spPr/>
      <dgm:t>
        <a:bodyPr/>
        <a:lstStyle/>
        <a:p>
          <a:endParaRPr lang="fr-CA"/>
        </a:p>
      </dgm:t>
    </dgm:pt>
    <dgm:pt modelId="{ED5402E7-BD80-8E49-B307-BA3B2D00AA01}">
      <dgm:prSet/>
      <dgm:spPr/>
      <dgm:t>
        <a:bodyPr/>
        <a:lstStyle/>
        <a:p>
          <a:r>
            <a:rPr lang="fr-FR" b="1" i="0" u="none" dirty="0"/>
            <a:t>Même logique, utile pour observer les barrières à la scolarisation secondaire des </a:t>
          </a:r>
          <a:r>
            <a:rPr lang="fr-FR" b="1" i="0" u="none" dirty="0" err="1"/>
            <a:t>filles,opportunité</a:t>
          </a:r>
          <a:r>
            <a:rPr lang="fr-FR" b="1" i="0" u="none" dirty="0"/>
            <a:t> de contenus inclusifs ou spécifiques (genre, accès rural)</a:t>
          </a:r>
          <a:endParaRPr lang="fr-FR" dirty="0"/>
        </a:p>
      </dgm:t>
    </dgm:pt>
    <dgm:pt modelId="{45F6EB42-8824-3146-869A-76164B7973A2}" type="parTrans" cxnId="{8C648756-2D86-F94D-9043-768842D55161}">
      <dgm:prSet/>
      <dgm:spPr/>
      <dgm:t>
        <a:bodyPr/>
        <a:lstStyle/>
        <a:p>
          <a:endParaRPr lang="fr-CA"/>
        </a:p>
      </dgm:t>
    </dgm:pt>
    <dgm:pt modelId="{9CAB6AAC-ED9D-A544-A89F-2350053461B5}" type="sibTrans" cxnId="{8C648756-2D86-F94D-9043-768842D55161}">
      <dgm:prSet/>
      <dgm:spPr/>
      <dgm:t>
        <a:bodyPr/>
        <a:lstStyle/>
        <a:p>
          <a:endParaRPr lang="fr-CA"/>
        </a:p>
      </dgm:t>
    </dgm:pt>
    <dgm:pt modelId="{8C5B1577-E26B-234B-85F6-43EF98A1CF4F}" type="pres">
      <dgm:prSet presAssocID="{0F115AD1-AAF1-B944-A1BB-4CB9E6EF29E3}" presName="Name0" presStyleCnt="0">
        <dgm:presLayoutVars>
          <dgm:dir/>
          <dgm:animLvl val="lvl"/>
          <dgm:resizeHandles val="exact"/>
        </dgm:presLayoutVars>
      </dgm:prSet>
      <dgm:spPr/>
    </dgm:pt>
    <dgm:pt modelId="{4883302C-A71B-524E-9E0D-ABAD6EA9976D}" type="pres">
      <dgm:prSet presAssocID="{9DE54504-1944-A843-9558-49BC4DFF6E84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3FB5C96-402C-A243-8D6D-BF867187CD54}" type="pres">
      <dgm:prSet presAssocID="{FE3DE7A9-2050-8243-86CA-BE45D99C9AF8}" presName="parTxOnlySpace" presStyleCnt="0"/>
      <dgm:spPr/>
    </dgm:pt>
    <dgm:pt modelId="{C517A9C0-6B1D-DE44-AFD9-0F21481EE946}" type="pres">
      <dgm:prSet presAssocID="{ED5402E7-BD80-8E49-B307-BA3B2D00AA01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1323042B-7BE3-1C45-842C-210A2664B0A4}" srcId="{0F115AD1-AAF1-B944-A1BB-4CB9E6EF29E3}" destId="{9DE54504-1944-A843-9558-49BC4DFF6E84}" srcOrd="0" destOrd="0" parTransId="{3C1C0AD7-A6C9-134E-9643-4B2BE6DEC2AC}" sibTransId="{FE3DE7A9-2050-8243-86CA-BE45D99C9AF8}"/>
    <dgm:cxn modelId="{8C648756-2D86-F94D-9043-768842D55161}" srcId="{0F115AD1-AAF1-B944-A1BB-4CB9E6EF29E3}" destId="{ED5402E7-BD80-8E49-B307-BA3B2D00AA01}" srcOrd="1" destOrd="0" parTransId="{45F6EB42-8824-3146-869A-76164B7973A2}" sibTransId="{9CAB6AAC-ED9D-A544-A89F-2350053461B5}"/>
    <dgm:cxn modelId="{B0374276-CFA9-8F43-AE4D-D45818C792D0}" type="presOf" srcId="{9DE54504-1944-A843-9558-49BC4DFF6E84}" destId="{4883302C-A71B-524E-9E0D-ABAD6EA9976D}" srcOrd="0" destOrd="0" presId="urn:microsoft.com/office/officeart/2005/8/layout/chevron1"/>
    <dgm:cxn modelId="{C81C4682-3559-BC4C-8270-D920BAA399ED}" type="presOf" srcId="{ED5402E7-BD80-8E49-B307-BA3B2D00AA01}" destId="{C517A9C0-6B1D-DE44-AFD9-0F21481EE946}" srcOrd="0" destOrd="0" presId="urn:microsoft.com/office/officeart/2005/8/layout/chevron1"/>
    <dgm:cxn modelId="{E1CB3CD3-06BC-BE4C-9021-D14224260816}" type="presOf" srcId="{0F115AD1-AAF1-B944-A1BB-4CB9E6EF29E3}" destId="{8C5B1577-E26B-234B-85F6-43EF98A1CF4F}" srcOrd="0" destOrd="0" presId="urn:microsoft.com/office/officeart/2005/8/layout/chevron1"/>
    <dgm:cxn modelId="{6C19CDA1-D040-AD4A-BCAD-6DD5BCBD8897}" type="presParOf" srcId="{8C5B1577-E26B-234B-85F6-43EF98A1CF4F}" destId="{4883302C-A71B-524E-9E0D-ABAD6EA9976D}" srcOrd="0" destOrd="0" presId="urn:microsoft.com/office/officeart/2005/8/layout/chevron1"/>
    <dgm:cxn modelId="{BF1606A9-BC58-8C46-9280-02EC2BAFAA4B}" type="presParOf" srcId="{8C5B1577-E26B-234B-85F6-43EF98A1CF4F}" destId="{53FB5C96-402C-A243-8D6D-BF867187CD54}" srcOrd="1" destOrd="0" presId="urn:microsoft.com/office/officeart/2005/8/layout/chevron1"/>
    <dgm:cxn modelId="{B1410A0C-FB2C-9045-A9C2-BC00F157DAED}" type="presParOf" srcId="{8C5B1577-E26B-234B-85F6-43EF98A1CF4F}" destId="{C517A9C0-6B1D-DE44-AFD9-0F21481EE946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F115AD1-AAF1-B944-A1BB-4CB9E6EF29E3}" type="doc">
      <dgm:prSet loTypeId="urn:microsoft.com/office/officeart/2005/8/layout/chevron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9DE54504-1944-A843-9558-49BC4DFF6E84}">
      <dgm:prSet/>
      <dgm:spPr/>
      <dgm:t>
        <a:bodyPr/>
        <a:lstStyle/>
        <a:p>
          <a:r>
            <a:rPr lang="fr-FR" b="1" i="0" u="none" dirty="0"/>
            <a:t>11) Taux brut de scolarisation primaire, garçons</a:t>
          </a:r>
        </a:p>
      </dgm:t>
    </dgm:pt>
    <dgm:pt modelId="{3C1C0AD7-A6C9-134E-9643-4B2BE6DEC2AC}" type="parTrans" cxnId="{1323042B-7BE3-1C45-842C-210A2664B0A4}">
      <dgm:prSet/>
      <dgm:spPr/>
      <dgm:t>
        <a:bodyPr/>
        <a:lstStyle/>
        <a:p>
          <a:endParaRPr lang="fr-CA"/>
        </a:p>
      </dgm:t>
    </dgm:pt>
    <dgm:pt modelId="{FE3DE7A9-2050-8243-86CA-BE45D99C9AF8}" type="sibTrans" cxnId="{1323042B-7BE3-1C45-842C-210A2664B0A4}">
      <dgm:prSet/>
      <dgm:spPr/>
      <dgm:t>
        <a:bodyPr/>
        <a:lstStyle/>
        <a:p>
          <a:endParaRPr lang="fr-CA"/>
        </a:p>
      </dgm:t>
    </dgm:pt>
    <dgm:pt modelId="{ED5402E7-BD80-8E49-B307-BA3B2D00AA01}">
      <dgm:prSet/>
      <dgm:spPr/>
      <dgm:t>
        <a:bodyPr/>
        <a:lstStyle/>
        <a:p>
          <a:r>
            <a:rPr lang="fr-FR" b="1" i="0" u="none" dirty="0"/>
            <a:t>Moyenne = 105.8 % (peut dépasser 100 % car inclut les redoublants ou âges hors normes),valeurs entre 52 % et 179 % donc les très hauts taux indiquent parfois une inefficience du système (redoublements).</a:t>
          </a:r>
          <a:endParaRPr lang="fr-FR" dirty="0"/>
        </a:p>
      </dgm:t>
    </dgm:pt>
    <dgm:pt modelId="{45F6EB42-8824-3146-869A-76164B7973A2}" type="parTrans" cxnId="{8C648756-2D86-F94D-9043-768842D55161}">
      <dgm:prSet/>
      <dgm:spPr/>
      <dgm:t>
        <a:bodyPr/>
        <a:lstStyle/>
        <a:p>
          <a:endParaRPr lang="fr-CA"/>
        </a:p>
      </dgm:t>
    </dgm:pt>
    <dgm:pt modelId="{9CAB6AAC-ED9D-A544-A89F-2350053461B5}" type="sibTrans" cxnId="{8C648756-2D86-F94D-9043-768842D55161}">
      <dgm:prSet/>
      <dgm:spPr/>
      <dgm:t>
        <a:bodyPr/>
        <a:lstStyle/>
        <a:p>
          <a:endParaRPr lang="fr-CA"/>
        </a:p>
      </dgm:t>
    </dgm:pt>
    <dgm:pt modelId="{8C5B1577-E26B-234B-85F6-43EF98A1CF4F}" type="pres">
      <dgm:prSet presAssocID="{0F115AD1-AAF1-B944-A1BB-4CB9E6EF29E3}" presName="Name0" presStyleCnt="0">
        <dgm:presLayoutVars>
          <dgm:dir/>
          <dgm:animLvl val="lvl"/>
          <dgm:resizeHandles val="exact"/>
        </dgm:presLayoutVars>
      </dgm:prSet>
      <dgm:spPr/>
    </dgm:pt>
    <dgm:pt modelId="{4883302C-A71B-524E-9E0D-ABAD6EA9976D}" type="pres">
      <dgm:prSet presAssocID="{9DE54504-1944-A843-9558-49BC4DFF6E84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3FB5C96-402C-A243-8D6D-BF867187CD54}" type="pres">
      <dgm:prSet presAssocID="{FE3DE7A9-2050-8243-86CA-BE45D99C9AF8}" presName="parTxOnlySpace" presStyleCnt="0"/>
      <dgm:spPr/>
    </dgm:pt>
    <dgm:pt modelId="{C517A9C0-6B1D-DE44-AFD9-0F21481EE946}" type="pres">
      <dgm:prSet presAssocID="{ED5402E7-BD80-8E49-B307-BA3B2D00AA01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1323042B-7BE3-1C45-842C-210A2664B0A4}" srcId="{0F115AD1-AAF1-B944-A1BB-4CB9E6EF29E3}" destId="{9DE54504-1944-A843-9558-49BC4DFF6E84}" srcOrd="0" destOrd="0" parTransId="{3C1C0AD7-A6C9-134E-9643-4B2BE6DEC2AC}" sibTransId="{FE3DE7A9-2050-8243-86CA-BE45D99C9AF8}"/>
    <dgm:cxn modelId="{8C648756-2D86-F94D-9043-768842D55161}" srcId="{0F115AD1-AAF1-B944-A1BB-4CB9E6EF29E3}" destId="{ED5402E7-BD80-8E49-B307-BA3B2D00AA01}" srcOrd="1" destOrd="0" parTransId="{45F6EB42-8824-3146-869A-76164B7973A2}" sibTransId="{9CAB6AAC-ED9D-A544-A89F-2350053461B5}"/>
    <dgm:cxn modelId="{B0374276-CFA9-8F43-AE4D-D45818C792D0}" type="presOf" srcId="{9DE54504-1944-A843-9558-49BC4DFF6E84}" destId="{4883302C-A71B-524E-9E0D-ABAD6EA9976D}" srcOrd="0" destOrd="0" presId="urn:microsoft.com/office/officeart/2005/8/layout/chevron1"/>
    <dgm:cxn modelId="{C81C4682-3559-BC4C-8270-D920BAA399ED}" type="presOf" srcId="{ED5402E7-BD80-8E49-B307-BA3B2D00AA01}" destId="{C517A9C0-6B1D-DE44-AFD9-0F21481EE946}" srcOrd="0" destOrd="0" presId="urn:microsoft.com/office/officeart/2005/8/layout/chevron1"/>
    <dgm:cxn modelId="{E1CB3CD3-06BC-BE4C-9021-D14224260816}" type="presOf" srcId="{0F115AD1-AAF1-B944-A1BB-4CB9E6EF29E3}" destId="{8C5B1577-E26B-234B-85F6-43EF98A1CF4F}" srcOrd="0" destOrd="0" presId="urn:microsoft.com/office/officeart/2005/8/layout/chevron1"/>
    <dgm:cxn modelId="{6C19CDA1-D040-AD4A-BCAD-6DD5BCBD8897}" type="presParOf" srcId="{8C5B1577-E26B-234B-85F6-43EF98A1CF4F}" destId="{4883302C-A71B-524E-9E0D-ABAD6EA9976D}" srcOrd="0" destOrd="0" presId="urn:microsoft.com/office/officeart/2005/8/layout/chevron1"/>
    <dgm:cxn modelId="{BF1606A9-BC58-8C46-9280-02EC2BAFAA4B}" type="presParOf" srcId="{8C5B1577-E26B-234B-85F6-43EF98A1CF4F}" destId="{53FB5C96-402C-A243-8D6D-BF867187CD54}" srcOrd="1" destOrd="0" presId="urn:microsoft.com/office/officeart/2005/8/layout/chevron1"/>
    <dgm:cxn modelId="{B1410A0C-FB2C-9045-A9C2-BC00F157DAED}" type="presParOf" srcId="{8C5B1577-E26B-234B-85F6-43EF98A1CF4F}" destId="{C517A9C0-6B1D-DE44-AFD9-0F21481EE946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96534C-90BE-4D7C-B0DA-B935AAF43C8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D4EBFDF-9A95-47DA-8A54-984787D27A56}">
      <dgm:prSet/>
      <dgm:spPr/>
      <dgm:t>
        <a:bodyPr/>
        <a:lstStyle/>
        <a:p>
          <a:r>
            <a:rPr lang="en-US"/>
            <a:t>- Source : Banque mondiale</a:t>
          </a:r>
        </a:p>
      </dgm:t>
    </dgm:pt>
    <dgm:pt modelId="{3EBD3418-9A7E-40E6-B54A-02A83CCEA054}" type="parTrans" cxnId="{8EDAA68D-D2DD-4E67-8724-CF7F9C7FAE4D}">
      <dgm:prSet/>
      <dgm:spPr/>
      <dgm:t>
        <a:bodyPr/>
        <a:lstStyle/>
        <a:p>
          <a:endParaRPr lang="en-US"/>
        </a:p>
      </dgm:t>
    </dgm:pt>
    <dgm:pt modelId="{B3177AB3-46C6-4C50-AC33-76F0CF5868CE}" type="sibTrans" cxnId="{8EDAA68D-D2DD-4E67-8724-CF7F9C7FAE4D}">
      <dgm:prSet/>
      <dgm:spPr/>
      <dgm:t>
        <a:bodyPr/>
        <a:lstStyle/>
        <a:p>
          <a:endParaRPr lang="en-US"/>
        </a:p>
      </dgm:t>
    </dgm:pt>
    <dgm:pt modelId="{CA5426FE-81C8-430E-9A07-EE199E3442B6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Données</a:t>
          </a:r>
          <a:r>
            <a:rPr lang="en-US" dirty="0"/>
            <a:t> les plus </a:t>
          </a:r>
          <a:r>
            <a:rPr lang="en-US" dirty="0" err="1"/>
            <a:t>récentes</a:t>
          </a:r>
          <a:r>
            <a:rPr lang="en-US" dirty="0"/>
            <a:t> </a:t>
          </a:r>
          <a:r>
            <a:rPr lang="en-US" dirty="0" err="1"/>
            <a:t>disponibles</a:t>
          </a:r>
          <a:r>
            <a:rPr lang="en-US" dirty="0"/>
            <a:t> 2022-2023</a:t>
          </a:r>
        </a:p>
      </dgm:t>
    </dgm:pt>
    <dgm:pt modelId="{D9047FA5-AAE6-4678-A953-F3E7B448A311}" type="parTrans" cxnId="{87B3C104-095B-4B06-BDE9-4DA6EB809787}">
      <dgm:prSet/>
      <dgm:spPr/>
      <dgm:t>
        <a:bodyPr/>
        <a:lstStyle/>
        <a:p>
          <a:endParaRPr lang="en-US"/>
        </a:p>
      </dgm:t>
    </dgm:pt>
    <dgm:pt modelId="{B001D4AF-0C76-4DF8-8C6E-AC3F723DAF70}" type="sibTrans" cxnId="{87B3C104-095B-4B06-BDE9-4DA6EB809787}">
      <dgm:prSet/>
      <dgm:spPr/>
      <dgm:t>
        <a:bodyPr/>
        <a:lstStyle/>
        <a:p>
          <a:endParaRPr lang="en-US"/>
        </a:p>
      </dgm:t>
    </dgm:pt>
    <dgm:pt modelId="{BB6DAA9D-6B56-4CF3-8500-55DE4F610276}">
      <dgm:prSet/>
      <dgm:spPr/>
      <dgm:t>
        <a:bodyPr/>
        <a:lstStyle/>
        <a:p>
          <a:r>
            <a:rPr lang="en-US"/>
            <a:t>- 15 indicateurs éducatifs</a:t>
          </a:r>
        </a:p>
      </dgm:t>
    </dgm:pt>
    <dgm:pt modelId="{20475860-AC3A-4A96-80D6-DA981B9E13C6}" type="parTrans" cxnId="{51A3D6E2-A19F-4FEE-AC4B-E2F193853392}">
      <dgm:prSet/>
      <dgm:spPr/>
      <dgm:t>
        <a:bodyPr/>
        <a:lstStyle/>
        <a:p>
          <a:endParaRPr lang="en-US"/>
        </a:p>
      </dgm:t>
    </dgm:pt>
    <dgm:pt modelId="{3011E636-F5E1-4DFC-80CF-EE83825762C6}" type="sibTrans" cxnId="{51A3D6E2-A19F-4FEE-AC4B-E2F193853392}">
      <dgm:prSet/>
      <dgm:spPr/>
      <dgm:t>
        <a:bodyPr/>
        <a:lstStyle/>
        <a:p>
          <a:endParaRPr lang="en-US"/>
        </a:p>
      </dgm:t>
    </dgm:pt>
    <dgm:pt modelId="{85264BFB-5E67-4B97-9337-5100DB5D0648}">
      <dgm:prSet/>
      <dgm:spPr/>
      <dgm:t>
        <a:bodyPr/>
        <a:lstStyle/>
        <a:p>
          <a:r>
            <a:rPr lang="en-US"/>
            <a:t>- +200 pays et territoires</a:t>
          </a:r>
        </a:p>
      </dgm:t>
    </dgm:pt>
    <dgm:pt modelId="{9735942E-11CA-44FF-BC55-F701E007A3D1}" type="parTrans" cxnId="{21199952-770A-4545-A947-5780D7E96E92}">
      <dgm:prSet/>
      <dgm:spPr/>
      <dgm:t>
        <a:bodyPr/>
        <a:lstStyle/>
        <a:p>
          <a:endParaRPr lang="en-US"/>
        </a:p>
      </dgm:t>
    </dgm:pt>
    <dgm:pt modelId="{C9F461F9-B54C-4685-A39F-6BBAA84869F6}" type="sibTrans" cxnId="{21199952-770A-4545-A947-5780D7E96E92}">
      <dgm:prSet/>
      <dgm:spPr/>
      <dgm:t>
        <a:bodyPr/>
        <a:lstStyle/>
        <a:p>
          <a:endParaRPr lang="en-US"/>
        </a:p>
      </dgm:t>
    </dgm:pt>
    <dgm:pt modelId="{DA745147-6A84-4F82-B0C8-9DE70F51F2B6}" type="pres">
      <dgm:prSet presAssocID="{2996534C-90BE-4D7C-B0DA-B935AAF43C81}" presName="root" presStyleCnt="0">
        <dgm:presLayoutVars>
          <dgm:dir/>
          <dgm:resizeHandles val="exact"/>
        </dgm:presLayoutVars>
      </dgm:prSet>
      <dgm:spPr/>
    </dgm:pt>
    <dgm:pt modelId="{C2F0AFA6-ECC0-4216-A0B5-341D26B17B32}" type="pres">
      <dgm:prSet presAssocID="{CD4EBFDF-9A95-47DA-8A54-984787D27A56}" presName="compNode" presStyleCnt="0"/>
      <dgm:spPr/>
    </dgm:pt>
    <dgm:pt modelId="{D189FD90-9C9A-4A08-9405-1B4EBF079DF2}" type="pres">
      <dgm:prSet presAssocID="{CD4EBFDF-9A95-47DA-8A54-984787D27A5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que"/>
        </a:ext>
      </dgm:extLst>
    </dgm:pt>
    <dgm:pt modelId="{542AB175-8C51-4612-8B6B-EC0F818AD746}" type="pres">
      <dgm:prSet presAssocID="{CD4EBFDF-9A95-47DA-8A54-984787D27A56}" presName="spaceRect" presStyleCnt="0"/>
      <dgm:spPr/>
    </dgm:pt>
    <dgm:pt modelId="{2F14DA27-A85D-48AB-9E30-10FFA7543252}" type="pres">
      <dgm:prSet presAssocID="{CD4EBFDF-9A95-47DA-8A54-984787D27A56}" presName="textRect" presStyleLbl="revTx" presStyleIdx="0" presStyleCnt="4">
        <dgm:presLayoutVars>
          <dgm:chMax val="1"/>
          <dgm:chPref val="1"/>
        </dgm:presLayoutVars>
      </dgm:prSet>
      <dgm:spPr/>
    </dgm:pt>
    <dgm:pt modelId="{5D3785AE-71C5-4F13-B73C-72D6D695A413}" type="pres">
      <dgm:prSet presAssocID="{B3177AB3-46C6-4C50-AC33-76F0CF5868CE}" presName="sibTrans" presStyleCnt="0"/>
      <dgm:spPr/>
    </dgm:pt>
    <dgm:pt modelId="{FF6A743E-9695-4D1A-8480-1FF16A032A39}" type="pres">
      <dgm:prSet presAssocID="{CA5426FE-81C8-430E-9A07-EE199E3442B6}" presName="compNode" presStyleCnt="0"/>
      <dgm:spPr/>
    </dgm:pt>
    <dgm:pt modelId="{FBC56A40-0A6A-4C77-A9D1-74FAD2E624B4}" type="pres">
      <dgm:prSet presAssocID="{CA5426FE-81C8-430E-9A07-EE199E3442B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ère"/>
        </a:ext>
      </dgm:extLst>
    </dgm:pt>
    <dgm:pt modelId="{4EE21267-929F-4345-8924-FA17A74EF58A}" type="pres">
      <dgm:prSet presAssocID="{CA5426FE-81C8-430E-9A07-EE199E3442B6}" presName="spaceRect" presStyleCnt="0"/>
      <dgm:spPr/>
    </dgm:pt>
    <dgm:pt modelId="{DD2F9382-7053-43ED-B8A3-1B2E33BF01C8}" type="pres">
      <dgm:prSet presAssocID="{CA5426FE-81C8-430E-9A07-EE199E3442B6}" presName="textRect" presStyleLbl="revTx" presStyleIdx="1" presStyleCnt="4">
        <dgm:presLayoutVars>
          <dgm:chMax val="1"/>
          <dgm:chPref val="1"/>
        </dgm:presLayoutVars>
      </dgm:prSet>
      <dgm:spPr/>
    </dgm:pt>
    <dgm:pt modelId="{5F22A401-4CC1-407A-A3AA-265D8BAAE6D5}" type="pres">
      <dgm:prSet presAssocID="{B001D4AF-0C76-4DF8-8C6E-AC3F723DAF70}" presName="sibTrans" presStyleCnt="0"/>
      <dgm:spPr/>
    </dgm:pt>
    <dgm:pt modelId="{FAD153A0-83D6-4DEF-A09E-F9DD6E2B2CEC}" type="pres">
      <dgm:prSet presAssocID="{BB6DAA9D-6B56-4CF3-8500-55DE4F610276}" presName="compNode" presStyleCnt="0"/>
      <dgm:spPr/>
    </dgm:pt>
    <dgm:pt modelId="{A79B7EBD-9794-4016-934C-05A86E85D97B}" type="pres">
      <dgm:prSet presAssocID="{BB6DAA9D-6B56-4CF3-8500-55DE4F61027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034224E-547E-4B79-B447-16BA77972FB0}" type="pres">
      <dgm:prSet presAssocID="{BB6DAA9D-6B56-4CF3-8500-55DE4F610276}" presName="spaceRect" presStyleCnt="0"/>
      <dgm:spPr/>
    </dgm:pt>
    <dgm:pt modelId="{E3F2EF35-EA40-4949-B5E9-AAD18C163B91}" type="pres">
      <dgm:prSet presAssocID="{BB6DAA9D-6B56-4CF3-8500-55DE4F610276}" presName="textRect" presStyleLbl="revTx" presStyleIdx="2" presStyleCnt="4">
        <dgm:presLayoutVars>
          <dgm:chMax val="1"/>
          <dgm:chPref val="1"/>
        </dgm:presLayoutVars>
      </dgm:prSet>
      <dgm:spPr/>
    </dgm:pt>
    <dgm:pt modelId="{ACBCFBEF-F26C-4C05-A4A0-ABEBCBD20CB5}" type="pres">
      <dgm:prSet presAssocID="{3011E636-F5E1-4DFC-80CF-EE83825762C6}" presName="sibTrans" presStyleCnt="0"/>
      <dgm:spPr/>
    </dgm:pt>
    <dgm:pt modelId="{0488DF5A-A3F3-43F1-A45B-4383DA54EE2A}" type="pres">
      <dgm:prSet presAssocID="{85264BFB-5E67-4B97-9337-5100DB5D0648}" presName="compNode" presStyleCnt="0"/>
      <dgm:spPr/>
    </dgm:pt>
    <dgm:pt modelId="{7D78B7BD-317C-455A-B57F-DDAAC69DF2DA}" type="pres">
      <dgm:prSet presAssocID="{85264BFB-5E67-4B97-9337-5100DB5D064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9354FC1C-17D4-4BB9-97A8-A8E4118384D9}" type="pres">
      <dgm:prSet presAssocID="{85264BFB-5E67-4B97-9337-5100DB5D0648}" presName="spaceRect" presStyleCnt="0"/>
      <dgm:spPr/>
    </dgm:pt>
    <dgm:pt modelId="{84D8AA11-E6E3-417E-BAAC-8E5BED254CDC}" type="pres">
      <dgm:prSet presAssocID="{85264BFB-5E67-4B97-9337-5100DB5D064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B3C104-095B-4B06-BDE9-4DA6EB809787}" srcId="{2996534C-90BE-4D7C-B0DA-B935AAF43C81}" destId="{CA5426FE-81C8-430E-9A07-EE199E3442B6}" srcOrd="1" destOrd="0" parTransId="{D9047FA5-AAE6-4678-A953-F3E7B448A311}" sibTransId="{B001D4AF-0C76-4DF8-8C6E-AC3F723DAF70}"/>
    <dgm:cxn modelId="{D93D2B21-8A5E-430F-95B8-9EC3058F6491}" type="presOf" srcId="{85264BFB-5E67-4B97-9337-5100DB5D0648}" destId="{84D8AA11-E6E3-417E-BAAC-8E5BED254CDC}" srcOrd="0" destOrd="0" presId="urn:microsoft.com/office/officeart/2018/2/layout/IconLabelList"/>
    <dgm:cxn modelId="{AD4CB927-EAF5-452E-8962-120B01D23CED}" type="presOf" srcId="{CD4EBFDF-9A95-47DA-8A54-984787D27A56}" destId="{2F14DA27-A85D-48AB-9E30-10FFA7543252}" srcOrd="0" destOrd="0" presId="urn:microsoft.com/office/officeart/2018/2/layout/IconLabelList"/>
    <dgm:cxn modelId="{2B970A49-80D8-4E7C-A57B-692DBEB9EDE4}" type="presOf" srcId="{BB6DAA9D-6B56-4CF3-8500-55DE4F610276}" destId="{E3F2EF35-EA40-4949-B5E9-AAD18C163B91}" srcOrd="0" destOrd="0" presId="urn:microsoft.com/office/officeart/2018/2/layout/IconLabelList"/>
    <dgm:cxn modelId="{21199952-770A-4545-A947-5780D7E96E92}" srcId="{2996534C-90BE-4D7C-B0DA-B935AAF43C81}" destId="{85264BFB-5E67-4B97-9337-5100DB5D0648}" srcOrd="3" destOrd="0" parTransId="{9735942E-11CA-44FF-BC55-F701E007A3D1}" sibTransId="{C9F461F9-B54C-4685-A39F-6BBAA84869F6}"/>
    <dgm:cxn modelId="{553C8F7E-0FCA-4197-AB58-78C9C730836B}" type="presOf" srcId="{2996534C-90BE-4D7C-B0DA-B935AAF43C81}" destId="{DA745147-6A84-4F82-B0C8-9DE70F51F2B6}" srcOrd="0" destOrd="0" presId="urn:microsoft.com/office/officeart/2018/2/layout/IconLabelList"/>
    <dgm:cxn modelId="{FE67A085-2156-4859-B954-63B3676C9DE6}" type="presOf" srcId="{CA5426FE-81C8-430E-9A07-EE199E3442B6}" destId="{DD2F9382-7053-43ED-B8A3-1B2E33BF01C8}" srcOrd="0" destOrd="0" presId="urn:microsoft.com/office/officeart/2018/2/layout/IconLabelList"/>
    <dgm:cxn modelId="{8EDAA68D-D2DD-4E67-8724-CF7F9C7FAE4D}" srcId="{2996534C-90BE-4D7C-B0DA-B935AAF43C81}" destId="{CD4EBFDF-9A95-47DA-8A54-984787D27A56}" srcOrd="0" destOrd="0" parTransId="{3EBD3418-9A7E-40E6-B54A-02A83CCEA054}" sibTransId="{B3177AB3-46C6-4C50-AC33-76F0CF5868CE}"/>
    <dgm:cxn modelId="{51A3D6E2-A19F-4FEE-AC4B-E2F193853392}" srcId="{2996534C-90BE-4D7C-B0DA-B935AAF43C81}" destId="{BB6DAA9D-6B56-4CF3-8500-55DE4F610276}" srcOrd="2" destOrd="0" parTransId="{20475860-AC3A-4A96-80D6-DA981B9E13C6}" sibTransId="{3011E636-F5E1-4DFC-80CF-EE83825762C6}"/>
    <dgm:cxn modelId="{C96B7D2D-30FE-4E72-8C7F-651A60E074A9}" type="presParOf" srcId="{DA745147-6A84-4F82-B0C8-9DE70F51F2B6}" destId="{C2F0AFA6-ECC0-4216-A0B5-341D26B17B32}" srcOrd="0" destOrd="0" presId="urn:microsoft.com/office/officeart/2018/2/layout/IconLabelList"/>
    <dgm:cxn modelId="{6E96D29F-85CF-4E97-B2CE-99432F8E6DE7}" type="presParOf" srcId="{C2F0AFA6-ECC0-4216-A0B5-341D26B17B32}" destId="{D189FD90-9C9A-4A08-9405-1B4EBF079DF2}" srcOrd="0" destOrd="0" presId="urn:microsoft.com/office/officeart/2018/2/layout/IconLabelList"/>
    <dgm:cxn modelId="{D37C7114-D450-4F3A-A6DD-868048E383C9}" type="presParOf" srcId="{C2F0AFA6-ECC0-4216-A0B5-341D26B17B32}" destId="{542AB175-8C51-4612-8B6B-EC0F818AD746}" srcOrd="1" destOrd="0" presId="urn:microsoft.com/office/officeart/2018/2/layout/IconLabelList"/>
    <dgm:cxn modelId="{9D242FAF-5F28-429A-9DE4-51FD983018A5}" type="presParOf" srcId="{C2F0AFA6-ECC0-4216-A0B5-341D26B17B32}" destId="{2F14DA27-A85D-48AB-9E30-10FFA7543252}" srcOrd="2" destOrd="0" presId="urn:microsoft.com/office/officeart/2018/2/layout/IconLabelList"/>
    <dgm:cxn modelId="{10944C1F-48E4-4491-91D8-B763D0DC0104}" type="presParOf" srcId="{DA745147-6A84-4F82-B0C8-9DE70F51F2B6}" destId="{5D3785AE-71C5-4F13-B73C-72D6D695A413}" srcOrd="1" destOrd="0" presId="urn:microsoft.com/office/officeart/2018/2/layout/IconLabelList"/>
    <dgm:cxn modelId="{A1CDBF1E-F51A-449C-B900-F9F6BF74EFA7}" type="presParOf" srcId="{DA745147-6A84-4F82-B0C8-9DE70F51F2B6}" destId="{FF6A743E-9695-4D1A-8480-1FF16A032A39}" srcOrd="2" destOrd="0" presId="urn:microsoft.com/office/officeart/2018/2/layout/IconLabelList"/>
    <dgm:cxn modelId="{772C828D-3170-464D-A87E-81E8EA10C8AB}" type="presParOf" srcId="{FF6A743E-9695-4D1A-8480-1FF16A032A39}" destId="{FBC56A40-0A6A-4C77-A9D1-74FAD2E624B4}" srcOrd="0" destOrd="0" presId="urn:microsoft.com/office/officeart/2018/2/layout/IconLabelList"/>
    <dgm:cxn modelId="{67D6851E-EEE1-41DE-8D59-A5EABED7BD84}" type="presParOf" srcId="{FF6A743E-9695-4D1A-8480-1FF16A032A39}" destId="{4EE21267-929F-4345-8924-FA17A74EF58A}" srcOrd="1" destOrd="0" presId="urn:microsoft.com/office/officeart/2018/2/layout/IconLabelList"/>
    <dgm:cxn modelId="{D7868D2A-7785-40AB-A189-40583362EA77}" type="presParOf" srcId="{FF6A743E-9695-4D1A-8480-1FF16A032A39}" destId="{DD2F9382-7053-43ED-B8A3-1B2E33BF01C8}" srcOrd="2" destOrd="0" presId="urn:microsoft.com/office/officeart/2018/2/layout/IconLabelList"/>
    <dgm:cxn modelId="{CD380A4D-D6D5-4676-96AE-BCE7D36CBEB2}" type="presParOf" srcId="{DA745147-6A84-4F82-B0C8-9DE70F51F2B6}" destId="{5F22A401-4CC1-407A-A3AA-265D8BAAE6D5}" srcOrd="3" destOrd="0" presId="urn:microsoft.com/office/officeart/2018/2/layout/IconLabelList"/>
    <dgm:cxn modelId="{E38E49B9-7EB2-407C-B2DB-1BB6DFD2C77F}" type="presParOf" srcId="{DA745147-6A84-4F82-B0C8-9DE70F51F2B6}" destId="{FAD153A0-83D6-4DEF-A09E-F9DD6E2B2CEC}" srcOrd="4" destOrd="0" presId="urn:microsoft.com/office/officeart/2018/2/layout/IconLabelList"/>
    <dgm:cxn modelId="{7AB30DB3-232C-40ED-9B4D-3E1D000F96C7}" type="presParOf" srcId="{FAD153A0-83D6-4DEF-A09E-F9DD6E2B2CEC}" destId="{A79B7EBD-9794-4016-934C-05A86E85D97B}" srcOrd="0" destOrd="0" presId="urn:microsoft.com/office/officeart/2018/2/layout/IconLabelList"/>
    <dgm:cxn modelId="{E8312A16-437B-417E-A0F5-073FD6B33E75}" type="presParOf" srcId="{FAD153A0-83D6-4DEF-A09E-F9DD6E2B2CEC}" destId="{7034224E-547E-4B79-B447-16BA77972FB0}" srcOrd="1" destOrd="0" presId="urn:microsoft.com/office/officeart/2018/2/layout/IconLabelList"/>
    <dgm:cxn modelId="{3BA74C0F-268D-4AA4-9897-C0EDC9617C89}" type="presParOf" srcId="{FAD153A0-83D6-4DEF-A09E-F9DD6E2B2CEC}" destId="{E3F2EF35-EA40-4949-B5E9-AAD18C163B91}" srcOrd="2" destOrd="0" presId="urn:microsoft.com/office/officeart/2018/2/layout/IconLabelList"/>
    <dgm:cxn modelId="{50F770F4-C3E4-4A79-83C2-1657A6021368}" type="presParOf" srcId="{DA745147-6A84-4F82-B0C8-9DE70F51F2B6}" destId="{ACBCFBEF-F26C-4C05-A4A0-ABEBCBD20CB5}" srcOrd="5" destOrd="0" presId="urn:microsoft.com/office/officeart/2018/2/layout/IconLabelList"/>
    <dgm:cxn modelId="{464EC4B6-84E6-4CEC-85F5-CFE1E24EFF70}" type="presParOf" srcId="{DA745147-6A84-4F82-B0C8-9DE70F51F2B6}" destId="{0488DF5A-A3F3-43F1-A45B-4383DA54EE2A}" srcOrd="6" destOrd="0" presId="urn:microsoft.com/office/officeart/2018/2/layout/IconLabelList"/>
    <dgm:cxn modelId="{2991EB5B-364B-4283-A976-7F20FDE12ABB}" type="presParOf" srcId="{0488DF5A-A3F3-43F1-A45B-4383DA54EE2A}" destId="{7D78B7BD-317C-455A-B57F-DDAAC69DF2DA}" srcOrd="0" destOrd="0" presId="urn:microsoft.com/office/officeart/2018/2/layout/IconLabelList"/>
    <dgm:cxn modelId="{C5E9B324-82E5-4220-9133-701A9C76E4AF}" type="presParOf" srcId="{0488DF5A-A3F3-43F1-A45B-4383DA54EE2A}" destId="{9354FC1C-17D4-4BB9-97A8-A8E4118384D9}" srcOrd="1" destOrd="0" presId="urn:microsoft.com/office/officeart/2018/2/layout/IconLabelList"/>
    <dgm:cxn modelId="{C51BFEDC-6108-45C8-BCD8-02206CA19DF0}" type="presParOf" srcId="{0488DF5A-A3F3-43F1-A45B-4383DA54EE2A}" destId="{84D8AA11-E6E3-417E-BAAC-8E5BED254CD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F115AD1-AAF1-B944-A1BB-4CB9E6EF29E3}" type="doc">
      <dgm:prSet loTypeId="urn:microsoft.com/office/officeart/2005/8/layout/chevron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9DE54504-1944-A843-9558-49BC4DFF6E84}">
      <dgm:prSet/>
      <dgm:spPr/>
      <dgm:t>
        <a:bodyPr/>
        <a:lstStyle/>
        <a:p>
          <a:r>
            <a:rPr lang="fr-FR" b="1" i="0" u="none" dirty="0"/>
            <a:t>12)Taux brut de scolarisation, parité de genre (GPI)</a:t>
          </a:r>
        </a:p>
      </dgm:t>
    </dgm:pt>
    <dgm:pt modelId="{3C1C0AD7-A6C9-134E-9643-4B2BE6DEC2AC}" type="parTrans" cxnId="{1323042B-7BE3-1C45-842C-210A2664B0A4}">
      <dgm:prSet/>
      <dgm:spPr/>
      <dgm:t>
        <a:bodyPr/>
        <a:lstStyle/>
        <a:p>
          <a:endParaRPr lang="fr-CA"/>
        </a:p>
      </dgm:t>
    </dgm:pt>
    <dgm:pt modelId="{FE3DE7A9-2050-8243-86CA-BE45D99C9AF8}" type="sibTrans" cxnId="{1323042B-7BE3-1C45-842C-210A2664B0A4}">
      <dgm:prSet/>
      <dgm:spPr/>
      <dgm:t>
        <a:bodyPr/>
        <a:lstStyle/>
        <a:p>
          <a:endParaRPr lang="fr-CA"/>
        </a:p>
      </dgm:t>
    </dgm:pt>
    <dgm:pt modelId="{ED5402E7-BD80-8E49-B307-BA3B2D00AA01}">
      <dgm:prSet/>
      <dgm:spPr/>
      <dgm:t>
        <a:bodyPr/>
        <a:lstStyle/>
        <a:p>
          <a:r>
            <a:rPr lang="fr-FR" b="1" i="0" u="none" dirty="0"/>
            <a:t>Moyenne = 0.97, médiane = 0.99, max = 1.13, globalement équilibré dans la majorité des pays, certains pays sont encore loin de la parité (min = 0.64) → potentiel pour l’éducation des filles</a:t>
          </a:r>
          <a:endParaRPr lang="fr-FR" dirty="0"/>
        </a:p>
      </dgm:t>
    </dgm:pt>
    <dgm:pt modelId="{45F6EB42-8824-3146-869A-76164B7973A2}" type="parTrans" cxnId="{8C648756-2D86-F94D-9043-768842D55161}">
      <dgm:prSet/>
      <dgm:spPr/>
      <dgm:t>
        <a:bodyPr/>
        <a:lstStyle/>
        <a:p>
          <a:endParaRPr lang="fr-CA"/>
        </a:p>
      </dgm:t>
    </dgm:pt>
    <dgm:pt modelId="{9CAB6AAC-ED9D-A544-A89F-2350053461B5}" type="sibTrans" cxnId="{8C648756-2D86-F94D-9043-768842D55161}">
      <dgm:prSet/>
      <dgm:spPr/>
      <dgm:t>
        <a:bodyPr/>
        <a:lstStyle/>
        <a:p>
          <a:endParaRPr lang="fr-CA"/>
        </a:p>
      </dgm:t>
    </dgm:pt>
    <dgm:pt modelId="{8C5B1577-E26B-234B-85F6-43EF98A1CF4F}" type="pres">
      <dgm:prSet presAssocID="{0F115AD1-AAF1-B944-A1BB-4CB9E6EF29E3}" presName="Name0" presStyleCnt="0">
        <dgm:presLayoutVars>
          <dgm:dir/>
          <dgm:animLvl val="lvl"/>
          <dgm:resizeHandles val="exact"/>
        </dgm:presLayoutVars>
      </dgm:prSet>
      <dgm:spPr/>
    </dgm:pt>
    <dgm:pt modelId="{4883302C-A71B-524E-9E0D-ABAD6EA9976D}" type="pres">
      <dgm:prSet presAssocID="{9DE54504-1944-A843-9558-49BC4DFF6E84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3FB5C96-402C-A243-8D6D-BF867187CD54}" type="pres">
      <dgm:prSet presAssocID="{FE3DE7A9-2050-8243-86CA-BE45D99C9AF8}" presName="parTxOnlySpace" presStyleCnt="0"/>
      <dgm:spPr/>
    </dgm:pt>
    <dgm:pt modelId="{C517A9C0-6B1D-DE44-AFD9-0F21481EE946}" type="pres">
      <dgm:prSet presAssocID="{ED5402E7-BD80-8E49-B307-BA3B2D00AA01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1323042B-7BE3-1C45-842C-210A2664B0A4}" srcId="{0F115AD1-AAF1-B944-A1BB-4CB9E6EF29E3}" destId="{9DE54504-1944-A843-9558-49BC4DFF6E84}" srcOrd="0" destOrd="0" parTransId="{3C1C0AD7-A6C9-134E-9643-4B2BE6DEC2AC}" sibTransId="{FE3DE7A9-2050-8243-86CA-BE45D99C9AF8}"/>
    <dgm:cxn modelId="{8C648756-2D86-F94D-9043-768842D55161}" srcId="{0F115AD1-AAF1-B944-A1BB-4CB9E6EF29E3}" destId="{ED5402E7-BD80-8E49-B307-BA3B2D00AA01}" srcOrd="1" destOrd="0" parTransId="{45F6EB42-8824-3146-869A-76164B7973A2}" sibTransId="{9CAB6AAC-ED9D-A544-A89F-2350053461B5}"/>
    <dgm:cxn modelId="{B0374276-CFA9-8F43-AE4D-D45818C792D0}" type="presOf" srcId="{9DE54504-1944-A843-9558-49BC4DFF6E84}" destId="{4883302C-A71B-524E-9E0D-ABAD6EA9976D}" srcOrd="0" destOrd="0" presId="urn:microsoft.com/office/officeart/2005/8/layout/chevron1"/>
    <dgm:cxn modelId="{C81C4682-3559-BC4C-8270-D920BAA399ED}" type="presOf" srcId="{ED5402E7-BD80-8E49-B307-BA3B2D00AA01}" destId="{C517A9C0-6B1D-DE44-AFD9-0F21481EE946}" srcOrd="0" destOrd="0" presId="urn:microsoft.com/office/officeart/2005/8/layout/chevron1"/>
    <dgm:cxn modelId="{E1CB3CD3-06BC-BE4C-9021-D14224260816}" type="presOf" srcId="{0F115AD1-AAF1-B944-A1BB-4CB9E6EF29E3}" destId="{8C5B1577-E26B-234B-85F6-43EF98A1CF4F}" srcOrd="0" destOrd="0" presId="urn:microsoft.com/office/officeart/2005/8/layout/chevron1"/>
    <dgm:cxn modelId="{6C19CDA1-D040-AD4A-BCAD-6DD5BCBD8897}" type="presParOf" srcId="{8C5B1577-E26B-234B-85F6-43EF98A1CF4F}" destId="{4883302C-A71B-524E-9E0D-ABAD6EA9976D}" srcOrd="0" destOrd="0" presId="urn:microsoft.com/office/officeart/2005/8/layout/chevron1"/>
    <dgm:cxn modelId="{BF1606A9-BC58-8C46-9280-02EC2BAFAA4B}" type="presParOf" srcId="{8C5B1577-E26B-234B-85F6-43EF98A1CF4F}" destId="{53FB5C96-402C-A243-8D6D-BF867187CD54}" srcOrd="1" destOrd="0" presId="urn:microsoft.com/office/officeart/2005/8/layout/chevron1"/>
    <dgm:cxn modelId="{B1410A0C-FB2C-9045-A9C2-BC00F157DAED}" type="presParOf" srcId="{8C5B1577-E26B-234B-85F6-43EF98A1CF4F}" destId="{C517A9C0-6B1D-DE44-AFD9-0F21481EE946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F115AD1-AAF1-B944-A1BB-4CB9E6EF29E3}" type="doc">
      <dgm:prSet loTypeId="urn:microsoft.com/office/officeart/2005/8/layout/chevron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9DE54504-1944-A843-9558-49BC4DFF6E84}">
      <dgm:prSet/>
      <dgm:spPr/>
      <dgm:t>
        <a:bodyPr/>
        <a:lstStyle/>
        <a:p>
          <a:r>
            <a:rPr lang="fr-FR" b="1" i="0" u="none" dirty="0"/>
            <a:t>13)Taux brut de scolarisation primaire, filles</a:t>
          </a:r>
        </a:p>
      </dgm:t>
    </dgm:pt>
    <dgm:pt modelId="{3C1C0AD7-A6C9-134E-9643-4B2BE6DEC2AC}" type="parTrans" cxnId="{1323042B-7BE3-1C45-842C-210A2664B0A4}">
      <dgm:prSet/>
      <dgm:spPr/>
      <dgm:t>
        <a:bodyPr/>
        <a:lstStyle/>
        <a:p>
          <a:endParaRPr lang="fr-CA"/>
        </a:p>
      </dgm:t>
    </dgm:pt>
    <dgm:pt modelId="{FE3DE7A9-2050-8243-86CA-BE45D99C9AF8}" type="sibTrans" cxnId="{1323042B-7BE3-1C45-842C-210A2664B0A4}">
      <dgm:prSet/>
      <dgm:spPr/>
      <dgm:t>
        <a:bodyPr/>
        <a:lstStyle/>
        <a:p>
          <a:endParaRPr lang="fr-CA"/>
        </a:p>
      </dgm:t>
    </dgm:pt>
    <dgm:pt modelId="{ED5402E7-BD80-8E49-B307-BA3B2D00AA01}">
      <dgm:prSet/>
      <dgm:spPr/>
      <dgm:t>
        <a:bodyPr/>
        <a:lstStyle/>
        <a:p>
          <a:r>
            <a:rPr lang="fr-FR" b="1" i="0" u="none" dirty="0"/>
            <a:t>Moyenne = 102.9 %, proche de celle des garçons, min = 45 % → pays avec graves inégalités d'accès, cible de développement prioritaire</a:t>
          </a:r>
          <a:endParaRPr lang="fr-FR" dirty="0"/>
        </a:p>
      </dgm:t>
    </dgm:pt>
    <dgm:pt modelId="{45F6EB42-8824-3146-869A-76164B7973A2}" type="parTrans" cxnId="{8C648756-2D86-F94D-9043-768842D55161}">
      <dgm:prSet/>
      <dgm:spPr/>
      <dgm:t>
        <a:bodyPr/>
        <a:lstStyle/>
        <a:p>
          <a:endParaRPr lang="fr-CA"/>
        </a:p>
      </dgm:t>
    </dgm:pt>
    <dgm:pt modelId="{9CAB6AAC-ED9D-A544-A89F-2350053461B5}" type="sibTrans" cxnId="{8C648756-2D86-F94D-9043-768842D55161}">
      <dgm:prSet/>
      <dgm:spPr/>
      <dgm:t>
        <a:bodyPr/>
        <a:lstStyle/>
        <a:p>
          <a:endParaRPr lang="fr-CA"/>
        </a:p>
      </dgm:t>
    </dgm:pt>
    <dgm:pt modelId="{8C5B1577-E26B-234B-85F6-43EF98A1CF4F}" type="pres">
      <dgm:prSet presAssocID="{0F115AD1-AAF1-B944-A1BB-4CB9E6EF29E3}" presName="Name0" presStyleCnt="0">
        <dgm:presLayoutVars>
          <dgm:dir/>
          <dgm:animLvl val="lvl"/>
          <dgm:resizeHandles val="exact"/>
        </dgm:presLayoutVars>
      </dgm:prSet>
      <dgm:spPr/>
    </dgm:pt>
    <dgm:pt modelId="{4883302C-A71B-524E-9E0D-ABAD6EA9976D}" type="pres">
      <dgm:prSet presAssocID="{9DE54504-1944-A843-9558-49BC4DFF6E84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3FB5C96-402C-A243-8D6D-BF867187CD54}" type="pres">
      <dgm:prSet presAssocID="{FE3DE7A9-2050-8243-86CA-BE45D99C9AF8}" presName="parTxOnlySpace" presStyleCnt="0"/>
      <dgm:spPr/>
    </dgm:pt>
    <dgm:pt modelId="{C517A9C0-6B1D-DE44-AFD9-0F21481EE946}" type="pres">
      <dgm:prSet presAssocID="{ED5402E7-BD80-8E49-B307-BA3B2D00AA01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1323042B-7BE3-1C45-842C-210A2664B0A4}" srcId="{0F115AD1-AAF1-B944-A1BB-4CB9E6EF29E3}" destId="{9DE54504-1944-A843-9558-49BC4DFF6E84}" srcOrd="0" destOrd="0" parTransId="{3C1C0AD7-A6C9-134E-9643-4B2BE6DEC2AC}" sibTransId="{FE3DE7A9-2050-8243-86CA-BE45D99C9AF8}"/>
    <dgm:cxn modelId="{8C648756-2D86-F94D-9043-768842D55161}" srcId="{0F115AD1-AAF1-B944-A1BB-4CB9E6EF29E3}" destId="{ED5402E7-BD80-8E49-B307-BA3B2D00AA01}" srcOrd="1" destOrd="0" parTransId="{45F6EB42-8824-3146-869A-76164B7973A2}" sibTransId="{9CAB6AAC-ED9D-A544-A89F-2350053461B5}"/>
    <dgm:cxn modelId="{B0374276-CFA9-8F43-AE4D-D45818C792D0}" type="presOf" srcId="{9DE54504-1944-A843-9558-49BC4DFF6E84}" destId="{4883302C-A71B-524E-9E0D-ABAD6EA9976D}" srcOrd="0" destOrd="0" presId="urn:microsoft.com/office/officeart/2005/8/layout/chevron1"/>
    <dgm:cxn modelId="{C81C4682-3559-BC4C-8270-D920BAA399ED}" type="presOf" srcId="{ED5402E7-BD80-8E49-B307-BA3B2D00AA01}" destId="{C517A9C0-6B1D-DE44-AFD9-0F21481EE946}" srcOrd="0" destOrd="0" presId="urn:microsoft.com/office/officeart/2005/8/layout/chevron1"/>
    <dgm:cxn modelId="{E1CB3CD3-06BC-BE4C-9021-D14224260816}" type="presOf" srcId="{0F115AD1-AAF1-B944-A1BB-4CB9E6EF29E3}" destId="{8C5B1577-E26B-234B-85F6-43EF98A1CF4F}" srcOrd="0" destOrd="0" presId="urn:microsoft.com/office/officeart/2005/8/layout/chevron1"/>
    <dgm:cxn modelId="{6C19CDA1-D040-AD4A-BCAD-6DD5BCBD8897}" type="presParOf" srcId="{8C5B1577-E26B-234B-85F6-43EF98A1CF4F}" destId="{4883302C-A71B-524E-9E0D-ABAD6EA9976D}" srcOrd="0" destOrd="0" presId="urn:microsoft.com/office/officeart/2005/8/layout/chevron1"/>
    <dgm:cxn modelId="{BF1606A9-BC58-8C46-9280-02EC2BAFAA4B}" type="presParOf" srcId="{8C5B1577-E26B-234B-85F6-43EF98A1CF4F}" destId="{53FB5C96-402C-A243-8D6D-BF867187CD54}" srcOrd="1" destOrd="0" presId="urn:microsoft.com/office/officeart/2005/8/layout/chevron1"/>
    <dgm:cxn modelId="{B1410A0C-FB2C-9045-A9C2-BC00F157DAED}" type="presParOf" srcId="{8C5B1577-E26B-234B-85F6-43EF98A1CF4F}" destId="{C517A9C0-6B1D-DE44-AFD9-0F21481EE946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F115AD1-AAF1-B944-A1BB-4CB9E6EF29E3}" type="doc">
      <dgm:prSet loTypeId="urn:microsoft.com/office/officeart/2005/8/layout/chevron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9DE54504-1944-A843-9558-49BC4DFF6E84}">
      <dgm:prSet/>
      <dgm:spPr/>
      <dgm:t>
        <a:bodyPr/>
        <a:lstStyle/>
        <a:p>
          <a:r>
            <a:rPr lang="fr-FR" b="1" i="0" u="none" dirty="0"/>
            <a:t>14)</a:t>
          </a:r>
          <a:r>
            <a:rPr lang="fr-FR" b="1" i="0" u="none" dirty="0" err="1"/>
            <a:t>Enrolment</a:t>
          </a:r>
          <a:r>
            <a:rPr lang="fr-FR" b="1" i="0" u="none" dirty="0"/>
            <a:t> in </a:t>
          </a:r>
          <a:r>
            <a:rPr lang="fr-FR" b="1" i="0" u="none" dirty="0" err="1"/>
            <a:t>secondary</a:t>
          </a:r>
          <a:r>
            <a:rPr lang="fr-FR" b="1" i="0" u="none" dirty="0"/>
            <a:t> </a:t>
          </a:r>
          <a:r>
            <a:rPr lang="fr-FR" b="1" i="0" u="none" dirty="0" err="1"/>
            <a:t>general</a:t>
          </a:r>
          <a:r>
            <a:rPr lang="fr-FR" b="1" i="0" u="none" dirty="0"/>
            <a:t>, </a:t>
          </a:r>
          <a:r>
            <a:rPr lang="fr-FR" b="1" i="0" u="none" dirty="0" err="1"/>
            <a:t>both</a:t>
          </a:r>
          <a:r>
            <a:rPr lang="fr-FR" b="1" i="0" u="none" dirty="0"/>
            <a:t> sexes</a:t>
          </a:r>
        </a:p>
      </dgm:t>
    </dgm:pt>
    <dgm:pt modelId="{3C1C0AD7-A6C9-134E-9643-4B2BE6DEC2AC}" type="parTrans" cxnId="{1323042B-7BE3-1C45-842C-210A2664B0A4}">
      <dgm:prSet/>
      <dgm:spPr/>
      <dgm:t>
        <a:bodyPr/>
        <a:lstStyle/>
        <a:p>
          <a:endParaRPr lang="fr-CA"/>
        </a:p>
      </dgm:t>
    </dgm:pt>
    <dgm:pt modelId="{FE3DE7A9-2050-8243-86CA-BE45D99C9AF8}" type="sibTrans" cxnId="{1323042B-7BE3-1C45-842C-210A2664B0A4}">
      <dgm:prSet/>
      <dgm:spPr/>
      <dgm:t>
        <a:bodyPr/>
        <a:lstStyle/>
        <a:p>
          <a:endParaRPr lang="fr-CA"/>
        </a:p>
      </dgm:t>
    </dgm:pt>
    <dgm:pt modelId="{ED5402E7-BD80-8E49-B307-BA3B2D00AA01}">
      <dgm:prSet/>
      <dgm:spPr/>
      <dgm:t>
        <a:bodyPr/>
        <a:lstStyle/>
        <a:p>
          <a:r>
            <a:rPr lang="fr-FR" b="1" i="0" u="none" dirty="0"/>
            <a:t>Médiane = 635 692, moyenne élevée à cause de quelques pays géants, cible directe pour </a:t>
          </a:r>
          <a:r>
            <a:rPr lang="fr-FR" b="1" i="0" u="none" dirty="0" err="1"/>
            <a:t>Academy</a:t>
          </a:r>
          <a:r>
            <a:rPr lang="fr-FR" b="1" i="0" u="none" dirty="0"/>
            <a:t> lycéens et pré-universitaires</a:t>
          </a:r>
          <a:endParaRPr lang="fr-FR" dirty="0"/>
        </a:p>
      </dgm:t>
    </dgm:pt>
    <dgm:pt modelId="{45F6EB42-8824-3146-869A-76164B7973A2}" type="parTrans" cxnId="{8C648756-2D86-F94D-9043-768842D55161}">
      <dgm:prSet/>
      <dgm:spPr/>
      <dgm:t>
        <a:bodyPr/>
        <a:lstStyle/>
        <a:p>
          <a:endParaRPr lang="fr-CA"/>
        </a:p>
      </dgm:t>
    </dgm:pt>
    <dgm:pt modelId="{9CAB6AAC-ED9D-A544-A89F-2350053461B5}" type="sibTrans" cxnId="{8C648756-2D86-F94D-9043-768842D55161}">
      <dgm:prSet/>
      <dgm:spPr/>
      <dgm:t>
        <a:bodyPr/>
        <a:lstStyle/>
        <a:p>
          <a:endParaRPr lang="fr-CA"/>
        </a:p>
      </dgm:t>
    </dgm:pt>
    <dgm:pt modelId="{8C5B1577-E26B-234B-85F6-43EF98A1CF4F}" type="pres">
      <dgm:prSet presAssocID="{0F115AD1-AAF1-B944-A1BB-4CB9E6EF29E3}" presName="Name0" presStyleCnt="0">
        <dgm:presLayoutVars>
          <dgm:dir/>
          <dgm:animLvl val="lvl"/>
          <dgm:resizeHandles val="exact"/>
        </dgm:presLayoutVars>
      </dgm:prSet>
      <dgm:spPr/>
    </dgm:pt>
    <dgm:pt modelId="{4883302C-A71B-524E-9E0D-ABAD6EA9976D}" type="pres">
      <dgm:prSet presAssocID="{9DE54504-1944-A843-9558-49BC4DFF6E84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3FB5C96-402C-A243-8D6D-BF867187CD54}" type="pres">
      <dgm:prSet presAssocID="{FE3DE7A9-2050-8243-86CA-BE45D99C9AF8}" presName="parTxOnlySpace" presStyleCnt="0"/>
      <dgm:spPr/>
    </dgm:pt>
    <dgm:pt modelId="{C517A9C0-6B1D-DE44-AFD9-0F21481EE946}" type="pres">
      <dgm:prSet presAssocID="{ED5402E7-BD80-8E49-B307-BA3B2D00AA01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1323042B-7BE3-1C45-842C-210A2664B0A4}" srcId="{0F115AD1-AAF1-B944-A1BB-4CB9E6EF29E3}" destId="{9DE54504-1944-A843-9558-49BC4DFF6E84}" srcOrd="0" destOrd="0" parTransId="{3C1C0AD7-A6C9-134E-9643-4B2BE6DEC2AC}" sibTransId="{FE3DE7A9-2050-8243-86CA-BE45D99C9AF8}"/>
    <dgm:cxn modelId="{8C648756-2D86-F94D-9043-768842D55161}" srcId="{0F115AD1-AAF1-B944-A1BB-4CB9E6EF29E3}" destId="{ED5402E7-BD80-8E49-B307-BA3B2D00AA01}" srcOrd="1" destOrd="0" parTransId="{45F6EB42-8824-3146-869A-76164B7973A2}" sibTransId="{9CAB6AAC-ED9D-A544-A89F-2350053461B5}"/>
    <dgm:cxn modelId="{B0374276-CFA9-8F43-AE4D-D45818C792D0}" type="presOf" srcId="{9DE54504-1944-A843-9558-49BC4DFF6E84}" destId="{4883302C-A71B-524E-9E0D-ABAD6EA9976D}" srcOrd="0" destOrd="0" presId="urn:microsoft.com/office/officeart/2005/8/layout/chevron1"/>
    <dgm:cxn modelId="{C81C4682-3559-BC4C-8270-D920BAA399ED}" type="presOf" srcId="{ED5402E7-BD80-8E49-B307-BA3B2D00AA01}" destId="{C517A9C0-6B1D-DE44-AFD9-0F21481EE946}" srcOrd="0" destOrd="0" presId="urn:microsoft.com/office/officeart/2005/8/layout/chevron1"/>
    <dgm:cxn modelId="{E1CB3CD3-06BC-BE4C-9021-D14224260816}" type="presOf" srcId="{0F115AD1-AAF1-B944-A1BB-4CB9E6EF29E3}" destId="{8C5B1577-E26B-234B-85F6-43EF98A1CF4F}" srcOrd="0" destOrd="0" presId="urn:microsoft.com/office/officeart/2005/8/layout/chevron1"/>
    <dgm:cxn modelId="{6C19CDA1-D040-AD4A-BCAD-6DD5BCBD8897}" type="presParOf" srcId="{8C5B1577-E26B-234B-85F6-43EF98A1CF4F}" destId="{4883302C-A71B-524E-9E0D-ABAD6EA9976D}" srcOrd="0" destOrd="0" presId="urn:microsoft.com/office/officeart/2005/8/layout/chevron1"/>
    <dgm:cxn modelId="{BF1606A9-BC58-8C46-9280-02EC2BAFAA4B}" type="presParOf" srcId="{8C5B1577-E26B-234B-85F6-43EF98A1CF4F}" destId="{53FB5C96-402C-A243-8D6D-BF867187CD54}" srcOrd="1" destOrd="0" presId="urn:microsoft.com/office/officeart/2005/8/layout/chevron1"/>
    <dgm:cxn modelId="{B1410A0C-FB2C-9045-A9C2-BC00F157DAED}" type="presParOf" srcId="{8C5B1577-E26B-234B-85F6-43EF98A1CF4F}" destId="{C517A9C0-6B1D-DE44-AFD9-0F21481EE946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F115AD1-AAF1-B944-A1BB-4CB9E6EF29E3}" type="doc">
      <dgm:prSet loTypeId="urn:microsoft.com/office/officeart/2005/8/layout/chevron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9DE54504-1944-A843-9558-49BC4DFF6E84}">
      <dgm:prSet/>
      <dgm:spPr/>
      <dgm:t>
        <a:bodyPr/>
        <a:lstStyle/>
        <a:p>
          <a:r>
            <a:rPr lang="fr-FR" b="1" i="0" u="none" dirty="0"/>
            <a:t>Conclusion stratégique pour </a:t>
          </a:r>
          <a:r>
            <a:rPr lang="fr-FR" b="1" i="0" u="none" dirty="0" err="1"/>
            <a:t>Academy</a:t>
          </a:r>
          <a:endParaRPr lang="fr-FR" b="1" i="0" u="none" dirty="0"/>
        </a:p>
        <a:p>
          <a:r>
            <a:rPr lang="fr-FR" b="1" i="0" u="none" dirty="0"/>
            <a:t>Cibles prioritaires :Pays avec taux de scolarisation primaire &lt;90 %, pays avec déséquilibre hommes/femmes marqué, pays avec durées éducatives réduites (&lt;5 ans), équilibrer contenu et accessibilité : par ex adapter les modules aux variations structurelles (durées, âge d’entrée). Prévoir des contenus progressifs et flexibles,</a:t>
          </a:r>
        </a:p>
        <a:p>
          <a:endParaRPr lang="fr-FR" dirty="0"/>
        </a:p>
      </dgm:t>
    </dgm:pt>
    <dgm:pt modelId="{3C1C0AD7-A6C9-134E-9643-4B2BE6DEC2AC}" type="parTrans" cxnId="{1323042B-7BE3-1C45-842C-210A2664B0A4}">
      <dgm:prSet/>
      <dgm:spPr/>
      <dgm:t>
        <a:bodyPr/>
        <a:lstStyle/>
        <a:p>
          <a:endParaRPr lang="fr-CA"/>
        </a:p>
      </dgm:t>
    </dgm:pt>
    <dgm:pt modelId="{FE3DE7A9-2050-8243-86CA-BE45D99C9AF8}" type="sibTrans" cxnId="{1323042B-7BE3-1C45-842C-210A2664B0A4}">
      <dgm:prSet/>
      <dgm:spPr/>
      <dgm:t>
        <a:bodyPr/>
        <a:lstStyle/>
        <a:p>
          <a:endParaRPr lang="fr-CA"/>
        </a:p>
      </dgm:t>
    </dgm:pt>
    <dgm:pt modelId="{8C5B1577-E26B-234B-85F6-43EF98A1CF4F}" type="pres">
      <dgm:prSet presAssocID="{0F115AD1-AAF1-B944-A1BB-4CB9E6EF29E3}" presName="Name0" presStyleCnt="0">
        <dgm:presLayoutVars>
          <dgm:dir/>
          <dgm:animLvl val="lvl"/>
          <dgm:resizeHandles val="exact"/>
        </dgm:presLayoutVars>
      </dgm:prSet>
      <dgm:spPr/>
    </dgm:pt>
    <dgm:pt modelId="{4883302C-A71B-524E-9E0D-ABAD6EA9976D}" type="pres">
      <dgm:prSet presAssocID="{9DE54504-1944-A843-9558-49BC4DFF6E84}" presName="parTxOnly" presStyleLbl="node1" presStyleIdx="0" presStyleCnt="1" custLinFactNeighborX="-5734" custLinFactNeighborY="-897">
        <dgm:presLayoutVars>
          <dgm:chMax val="0"/>
          <dgm:chPref val="0"/>
          <dgm:bulletEnabled val="1"/>
        </dgm:presLayoutVars>
      </dgm:prSet>
      <dgm:spPr/>
    </dgm:pt>
  </dgm:ptLst>
  <dgm:cxnLst>
    <dgm:cxn modelId="{1323042B-7BE3-1C45-842C-210A2664B0A4}" srcId="{0F115AD1-AAF1-B944-A1BB-4CB9E6EF29E3}" destId="{9DE54504-1944-A843-9558-49BC4DFF6E84}" srcOrd="0" destOrd="0" parTransId="{3C1C0AD7-A6C9-134E-9643-4B2BE6DEC2AC}" sibTransId="{FE3DE7A9-2050-8243-86CA-BE45D99C9AF8}"/>
    <dgm:cxn modelId="{B0374276-CFA9-8F43-AE4D-D45818C792D0}" type="presOf" srcId="{9DE54504-1944-A843-9558-49BC4DFF6E84}" destId="{4883302C-A71B-524E-9E0D-ABAD6EA9976D}" srcOrd="0" destOrd="0" presId="urn:microsoft.com/office/officeart/2005/8/layout/chevron1"/>
    <dgm:cxn modelId="{E1CB3CD3-06BC-BE4C-9021-D14224260816}" type="presOf" srcId="{0F115AD1-AAF1-B944-A1BB-4CB9E6EF29E3}" destId="{8C5B1577-E26B-234B-85F6-43EF98A1CF4F}" srcOrd="0" destOrd="0" presId="urn:microsoft.com/office/officeart/2005/8/layout/chevron1"/>
    <dgm:cxn modelId="{6C19CDA1-D040-AD4A-BCAD-6DD5BCBD8897}" type="presParOf" srcId="{8C5B1577-E26B-234B-85F6-43EF98A1CF4F}" destId="{4883302C-A71B-524E-9E0D-ABAD6EA9976D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725FC98-58FA-49BF-9B56-F70C32FD626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C780FC9-C57D-4D3D-BCB6-9E5F6221BF0F}">
      <dgm:prSet/>
      <dgm:spPr/>
      <dgm:t>
        <a:bodyPr/>
        <a:lstStyle/>
        <a:p>
          <a:r>
            <a:rPr lang="en-US"/>
            <a:t>1. Nettoyage et sélection des indicateurs</a:t>
          </a:r>
        </a:p>
      </dgm:t>
    </dgm:pt>
    <dgm:pt modelId="{F0990778-3DA5-4A33-9509-4DBDCA47DA86}" type="parTrans" cxnId="{AB725617-A7F4-437A-9E6D-4AB589EFAE52}">
      <dgm:prSet/>
      <dgm:spPr/>
      <dgm:t>
        <a:bodyPr/>
        <a:lstStyle/>
        <a:p>
          <a:endParaRPr lang="en-US"/>
        </a:p>
      </dgm:t>
    </dgm:pt>
    <dgm:pt modelId="{E90D846A-745F-4027-8CAA-E3EE33BF5D53}" type="sibTrans" cxnId="{AB725617-A7F4-437A-9E6D-4AB589EFAE52}">
      <dgm:prSet/>
      <dgm:spPr/>
      <dgm:t>
        <a:bodyPr/>
        <a:lstStyle/>
        <a:p>
          <a:endParaRPr lang="en-US"/>
        </a:p>
      </dgm:t>
    </dgm:pt>
    <dgm:pt modelId="{78D59F1A-4020-4F19-873B-AABABD28940E}">
      <dgm:prSet/>
      <dgm:spPr/>
      <dgm:t>
        <a:bodyPr/>
        <a:lstStyle/>
        <a:p>
          <a:r>
            <a:rPr lang="en-US" dirty="0"/>
            <a:t>2. </a:t>
          </a:r>
          <a:r>
            <a:rPr lang="en-US" dirty="0" err="1"/>
            <a:t>Standardisation</a:t>
          </a:r>
          <a:r>
            <a:rPr lang="en-US" dirty="0"/>
            <a:t> (</a:t>
          </a:r>
          <a:r>
            <a:rPr lang="en-US" dirty="0" err="1"/>
            <a:t>MinMaxScaler</a:t>
          </a:r>
          <a:r>
            <a:rPr lang="en-US" dirty="0"/>
            <a:t>)</a:t>
          </a:r>
        </a:p>
      </dgm:t>
    </dgm:pt>
    <dgm:pt modelId="{EE8EA3A7-EFDE-43AB-A47E-A5FC53538E90}" type="parTrans" cxnId="{13B9E82C-649D-44F5-BFA1-73289385A788}">
      <dgm:prSet/>
      <dgm:spPr/>
      <dgm:t>
        <a:bodyPr/>
        <a:lstStyle/>
        <a:p>
          <a:endParaRPr lang="en-US"/>
        </a:p>
      </dgm:t>
    </dgm:pt>
    <dgm:pt modelId="{68BD477E-D795-44F9-8565-07F09E6F5DFA}" type="sibTrans" cxnId="{13B9E82C-649D-44F5-BFA1-73289385A788}">
      <dgm:prSet/>
      <dgm:spPr/>
      <dgm:t>
        <a:bodyPr/>
        <a:lstStyle/>
        <a:p>
          <a:endParaRPr lang="en-US"/>
        </a:p>
      </dgm:t>
    </dgm:pt>
    <dgm:pt modelId="{1AA1FBF4-392C-4177-AEF2-E8835127F07B}">
      <dgm:prSet/>
      <dgm:spPr/>
      <dgm:t>
        <a:bodyPr/>
        <a:lstStyle/>
        <a:p>
          <a:r>
            <a:rPr lang="en-US" dirty="0"/>
            <a:t>3. </a:t>
          </a:r>
          <a:r>
            <a:rPr lang="en-US" dirty="0" err="1"/>
            <a:t>Calcul</a:t>
          </a:r>
          <a:r>
            <a:rPr lang="en-US" dirty="0"/>
            <a:t> d’un score global par pays</a:t>
          </a:r>
        </a:p>
      </dgm:t>
    </dgm:pt>
    <dgm:pt modelId="{A289FFD6-B1BE-4700-A9C9-B2FD59BC6278}" type="parTrans" cxnId="{41E9B27B-20EF-4D58-8CCE-A97FD7D1F5DE}">
      <dgm:prSet/>
      <dgm:spPr/>
      <dgm:t>
        <a:bodyPr/>
        <a:lstStyle/>
        <a:p>
          <a:endParaRPr lang="en-US"/>
        </a:p>
      </dgm:t>
    </dgm:pt>
    <dgm:pt modelId="{52ADFDB4-63C5-4ED7-9602-56FCAF60A1EE}" type="sibTrans" cxnId="{41E9B27B-20EF-4D58-8CCE-A97FD7D1F5DE}">
      <dgm:prSet/>
      <dgm:spPr/>
      <dgm:t>
        <a:bodyPr/>
        <a:lstStyle/>
        <a:p>
          <a:endParaRPr lang="en-US"/>
        </a:p>
      </dgm:t>
    </dgm:pt>
    <dgm:pt modelId="{E1B7D373-3DF0-45EC-8037-050D3E734A80}">
      <dgm:prSet/>
      <dgm:spPr/>
      <dgm:t>
        <a:bodyPr/>
        <a:lstStyle/>
        <a:p>
          <a:r>
            <a:rPr lang="en-US" dirty="0"/>
            <a:t>4. </a:t>
          </a:r>
          <a:r>
            <a:rPr lang="en-US" dirty="0" err="1"/>
            <a:t>Classement</a:t>
          </a:r>
          <a:r>
            <a:rPr lang="en-US" dirty="0"/>
            <a:t> </a:t>
          </a:r>
          <a:r>
            <a:rPr lang="en-US" dirty="0" err="1"/>
            <a:t>selon</a:t>
          </a:r>
          <a:r>
            <a:rPr lang="en-US" dirty="0"/>
            <a:t> le score </a:t>
          </a:r>
          <a:r>
            <a:rPr lang="en-US" dirty="0" err="1"/>
            <a:t>moyen</a:t>
          </a:r>
          <a:endParaRPr lang="en-US" dirty="0"/>
        </a:p>
      </dgm:t>
    </dgm:pt>
    <dgm:pt modelId="{BAFCE848-541E-491D-A288-9D4BC4E01A59}" type="parTrans" cxnId="{A290C295-DEF1-495B-B57E-6617FBA94EE7}">
      <dgm:prSet/>
      <dgm:spPr/>
      <dgm:t>
        <a:bodyPr/>
        <a:lstStyle/>
        <a:p>
          <a:endParaRPr lang="en-US"/>
        </a:p>
      </dgm:t>
    </dgm:pt>
    <dgm:pt modelId="{72F06DA2-5D4B-4CAB-8703-20BE5966F53A}" type="sibTrans" cxnId="{A290C295-DEF1-495B-B57E-6617FBA94EE7}">
      <dgm:prSet/>
      <dgm:spPr/>
      <dgm:t>
        <a:bodyPr/>
        <a:lstStyle/>
        <a:p>
          <a:endParaRPr lang="en-US"/>
        </a:p>
      </dgm:t>
    </dgm:pt>
    <dgm:pt modelId="{7499A697-667A-42EF-89C5-34CC80C459C1}" type="pres">
      <dgm:prSet presAssocID="{A725FC98-58FA-49BF-9B56-F70C32FD626D}" presName="root" presStyleCnt="0">
        <dgm:presLayoutVars>
          <dgm:dir/>
          <dgm:resizeHandles val="exact"/>
        </dgm:presLayoutVars>
      </dgm:prSet>
      <dgm:spPr/>
    </dgm:pt>
    <dgm:pt modelId="{B7CA5269-1C1D-46C8-B5E9-8BB22A29EDC1}" type="pres">
      <dgm:prSet presAssocID="{6C780FC9-C57D-4D3D-BCB6-9E5F6221BF0F}" presName="compNode" presStyleCnt="0"/>
      <dgm:spPr/>
    </dgm:pt>
    <dgm:pt modelId="{746275FA-6F47-4820-8B51-6D55BADB4B91}" type="pres">
      <dgm:prSet presAssocID="{6C780FC9-C57D-4D3D-BCB6-9E5F6221BF0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95D59324-C184-4026-85D6-7E2EC119CA38}" type="pres">
      <dgm:prSet presAssocID="{6C780FC9-C57D-4D3D-BCB6-9E5F6221BF0F}" presName="spaceRect" presStyleCnt="0"/>
      <dgm:spPr/>
    </dgm:pt>
    <dgm:pt modelId="{ADB81198-4D13-4B55-856F-48ECAFB2732B}" type="pres">
      <dgm:prSet presAssocID="{6C780FC9-C57D-4D3D-BCB6-9E5F6221BF0F}" presName="textRect" presStyleLbl="revTx" presStyleIdx="0" presStyleCnt="4">
        <dgm:presLayoutVars>
          <dgm:chMax val="1"/>
          <dgm:chPref val="1"/>
        </dgm:presLayoutVars>
      </dgm:prSet>
      <dgm:spPr/>
    </dgm:pt>
    <dgm:pt modelId="{6C18D4FF-2D31-4C22-8D53-147C192C797F}" type="pres">
      <dgm:prSet presAssocID="{E90D846A-745F-4027-8CAA-E3EE33BF5D53}" presName="sibTrans" presStyleCnt="0"/>
      <dgm:spPr/>
    </dgm:pt>
    <dgm:pt modelId="{08C55B39-4293-41F8-99B3-676CB4333318}" type="pres">
      <dgm:prSet presAssocID="{78D59F1A-4020-4F19-873B-AABABD28940E}" presName="compNode" presStyleCnt="0"/>
      <dgm:spPr/>
    </dgm:pt>
    <dgm:pt modelId="{0C608AB6-B5E2-46B3-BF90-A097E602A84F}" type="pres">
      <dgm:prSet presAssocID="{78D59F1A-4020-4F19-873B-AABABD2894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2A686D4C-5CA6-427B-8854-B6348579DE54}" type="pres">
      <dgm:prSet presAssocID="{78D59F1A-4020-4F19-873B-AABABD28940E}" presName="spaceRect" presStyleCnt="0"/>
      <dgm:spPr/>
    </dgm:pt>
    <dgm:pt modelId="{9AED39F5-0B10-43A5-A891-76D0950D6AB8}" type="pres">
      <dgm:prSet presAssocID="{78D59F1A-4020-4F19-873B-AABABD28940E}" presName="textRect" presStyleLbl="revTx" presStyleIdx="1" presStyleCnt="4">
        <dgm:presLayoutVars>
          <dgm:chMax val="1"/>
          <dgm:chPref val="1"/>
        </dgm:presLayoutVars>
      </dgm:prSet>
      <dgm:spPr/>
    </dgm:pt>
    <dgm:pt modelId="{6CE38934-A786-4A84-B021-1F7FEFD2165E}" type="pres">
      <dgm:prSet presAssocID="{68BD477E-D795-44F9-8565-07F09E6F5DFA}" presName="sibTrans" presStyleCnt="0"/>
      <dgm:spPr/>
    </dgm:pt>
    <dgm:pt modelId="{05BEC274-664F-4A13-8F36-F4F5D2A7BB8C}" type="pres">
      <dgm:prSet presAssocID="{1AA1FBF4-392C-4177-AEF2-E8835127F07B}" presName="compNode" presStyleCnt="0"/>
      <dgm:spPr/>
    </dgm:pt>
    <dgm:pt modelId="{A4512609-DAC2-4043-9ED0-D81536AB43C3}" type="pres">
      <dgm:prSet presAssocID="{1AA1FBF4-392C-4177-AEF2-E8835127F07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rice"/>
        </a:ext>
      </dgm:extLst>
    </dgm:pt>
    <dgm:pt modelId="{AEE966DE-E33B-4169-8691-4F8B05ACF050}" type="pres">
      <dgm:prSet presAssocID="{1AA1FBF4-392C-4177-AEF2-E8835127F07B}" presName="spaceRect" presStyleCnt="0"/>
      <dgm:spPr/>
    </dgm:pt>
    <dgm:pt modelId="{187993BD-9A90-4CBB-801C-8D09DF1B96CC}" type="pres">
      <dgm:prSet presAssocID="{1AA1FBF4-392C-4177-AEF2-E8835127F07B}" presName="textRect" presStyleLbl="revTx" presStyleIdx="2" presStyleCnt="4">
        <dgm:presLayoutVars>
          <dgm:chMax val="1"/>
          <dgm:chPref val="1"/>
        </dgm:presLayoutVars>
      </dgm:prSet>
      <dgm:spPr/>
    </dgm:pt>
    <dgm:pt modelId="{46660B4A-310E-4823-8FD8-FD568F95AEAB}" type="pres">
      <dgm:prSet presAssocID="{52ADFDB4-63C5-4ED7-9602-56FCAF60A1EE}" presName="sibTrans" presStyleCnt="0"/>
      <dgm:spPr/>
    </dgm:pt>
    <dgm:pt modelId="{6B9D238A-9C7B-4297-8148-BFFB8AF4D619}" type="pres">
      <dgm:prSet presAssocID="{E1B7D373-3DF0-45EC-8037-050D3E734A80}" presName="compNode" presStyleCnt="0"/>
      <dgm:spPr/>
    </dgm:pt>
    <dgm:pt modelId="{1E5B4DA3-D69A-4067-B178-36086ABD2267}" type="pres">
      <dgm:prSet presAssocID="{E1B7D373-3DF0-45EC-8037-050D3E734A8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Étoile"/>
        </a:ext>
      </dgm:extLst>
    </dgm:pt>
    <dgm:pt modelId="{63B024E2-1EB3-4E42-8148-C9F50CACBA8F}" type="pres">
      <dgm:prSet presAssocID="{E1B7D373-3DF0-45EC-8037-050D3E734A80}" presName="spaceRect" presStyleCnt="0"/>
      <dgm:spPr/>
    </dgm:pt>
    <dgm:pt modelId="{EEF655EB-C200-4638-A97D-EACDCB141DC4}" type="pres">
      <dgm:prSet presAssocID="{E1B7D373-3DF0-45EC-8037-050D3E734A8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B725617-A7F4-437A-9E6D-4AB589EFAE52}" srcId="{A725FC98-58FA-49BF-9B56-F70C32FD626D}" destId="{6C780FC9-C57D-4D3D-BCB6-9E5F6221BF0F}" srcOrd="0" destOrd="0" parTransId="{F0990778-3DA5-4A33-9509-4DBDCA47DA86}" sibTransId="{E90D846A-745F-4027-8CAA-E3EE33BF5D53}"/>
    <dgm:cxn modelId="{13B9E82C-649D-44F5-BFA1-73289385A788}" srcId="{A725FC98-58FA-49BF-9B56-F70C32FD626D}" destId="{78D59F1A-4020-4F19-873B-AABABD28940E}" srcOrd="1" destOrd="0" parTransId="{EE8EA3A7-EFDE-43AB-A47E-A5FC53538E90}" sibTransId="{68BD477E-D795-44F9-8565-07F09E6F5DFA}"/>
    <dgm:cxn modelId="{F9DBDF3C-31E9-4F5D-81A4-559FBF0B4919}" type="presOf" srcId="{1AA1FBF4-392C-4177-AEF2-E8835127F07B}" destId="{187993BD-9A90-4CBB-801C-8D09DF1B96CC}" srcOrd="0" destOrd="0" presId="urn:microsoft.com/office/officeart/2018/2/layout/IconLabelList"/>
    <dgm:cxn modelId="{86515F7B-4015-4C6B-B54E-F9C25368EB92}" type="presOf" srcId="{6C780FC9-C57D-4D3D-BCB6-9E5F6221BF0F}" destId="{ADB81198-4D13-4B55-856F-48ECAFB2732B}" srcOrd="0" destOrd="0" presId="urn:microsoft.com/office/officeart/2018/2/layout/IconLabelList"/>
    <dgm:cxn modelId="{41E9B27B-20EF-4D58-8CCE-A97FD7D1F5DE}" srcId="{A725FC98-58FA-49BF-9B56-F70C32FD626D}" destId="{1AA1FBF4-392C-4177-AEF2-E8835127F07B}" srcOrd="2" destOrd="0" parTransId="{A289FFD6-B1BE-4700-A9C9-B2FD59BC6278}" sibTransId="{52ADFDB4-63C5-4ED7-9602-56FCAF60A1EE}"/>
    <dgm:cxn modelId="{C68BE08A-1B46-4E13-94D1-A1FF85C90F41}" type="presOf" srcId="{A725FC98-58FA-49BF-9B56-F70C32FD626D}" destId="{7499A697-667A-42EF-89C5-34CC80C459C1}" srcOrd="0" destOrd="0" presId="urn:microsoft.com/office/officeart/2018/2/layout/IconLabelList"/>
    <dgm:cxn modelId="{A290C295-DEF1-495B-B57E-6617FBA94EE7}" srcId="{A725FC98-58FA-49BF-9B56-F70C32FD626D}" destId="{E1B7D373-3DF0-45EC-8037-050D3E734A80}" srcOrd="3" destOrd="0" parTransId="{BAFCE848-541E-491D-A288-9D4BC4E01A59}" sibTransId="{72F06DA2-5D4B-4CAB-8703-20BE5966F53A}"/>
    <dgm:cxn modelId="{F258449E-DED1-4B7B-92E8-31461F03ACAF}" type="presOf" srcId="{78D59F1A-4020-4F19-873B-AABABD28940E}" destId="{9AED39F5-0B10-43A5-A891-76D0950D6AB8}" srcOrd="0" destOrd="0" presId="urn:microsoft.com/office/officeart/2018/2/layout/IconLabelList"/>
    <dgm:cxn modelId="{5537C6B6-7FDF-4D45-BCA4-65DC1BBD7EB3}" type="presOf" srcId="{E1B7D373-3DF0-45EC-8037-050D3E734A80}" destId="{EEF655EB-C200-4638-A97D-EACDCB141DC4}" srcOrd="0" destOrd="0" presId="urn:microsoft.com/office/officeart/2018/2/layout/IconLabelList"/>
    <dgm:cxn modelId="{662D7818-FE75-4AAA-9680-A0E5D49BFE80}" type="presParOf" srcId="{7499A697-667A-42EF-89C5-34CC80C459C1}" destId="{B7CA5269-1C1D-46C8-B5E9-8BB22A29EDC1}" srcOrd="0" destOrd="0" presId="urn:microsoft.com/office/officeart/2018/2/layout/IconLabelList"/>
    <dgm:cxn modelId="{1BD81A5A-DB44-4272-B606-4AF044247E92}" type="presParOf" srcId="{B7CA5269-1C1D-46C8-B5E9-8BB22A29EDC1}" destId="{746275FA-6F47-4820-8B51-6D55BADB4B91}" srcOrd="0" destOrd="0" presId="urn:microsoft.com/office/officeart/2018/2/layout/IconLabelList"/>
    <dgm:cxn modelId="{F80487CA-BF9C-468E-8A51-0CC0A70AC6F4}" type="presParOf" srcId="{B7CA5269-1C1D-46C8-B5E9-8BB22A29EDC1}" destId="{95D59324-C184-4026-85D6-7E2EC119CA38}" srcOrd="1" destOrd="0" presId="urn:microsoft.com/office/officeart/2018/2/layout/IconLabelList"/>
    <dgm:cxn modelId="{A6758029-9501-48FD-AD13-9500742E28DF}" type="presParOf" srcId="{B7CA5269-1C1D-46C8-B5E9-8BB22A29EDC1}" destId="{ADB81198-4D13-4B55-856F-48ECAFB2732B}" srcOrd="2" destOrd="0" presId="urn:microsoft.com/office/officeart/2018/2/layout/IconLabelList"/>
    <dgm:cxn modelId="{58FE7E59-DDEF-4A14-9A5E-AE50AB45D2FC}" type="presParOf" srcId="{7499A697-667A-42EF-89C5-34CC80C459C1}" destId="{6C18D4FF-2D31-4C22-8D53-147C192C797F}" srcOrd="1" destOrd="0" presId="urn:microsoft.com/office/officeart/2018/2/layout/IconLabelList"/>
    <dgm:cxn modelId="{B15F2DB6-6E4D-4B66-A6A4-2201DDF975B7}" type="presParOf" srcId="{7499A697-667A-42EF-89C5-34CC80C459C1}" destId="{08C55B39-4293-41F8-99B3-676CB4333318}" srcOrd="2" destOrd="0" presId="urn:microsoft.com/office/officeart/2018/2/layout/IconLabelList"/>
    <dgm:cxn modelId="{B6BECF82-ECBE-4E07-8B27-D5BDEA87DC00}" type="presParOf" srcId="{08C55B39-4293-41F8-99B3-676CB4333318}" destId="{0C608AB6-B5E2-46B3-BF90-A097E602A84F}" srcOrd="0" destOrd="0" presId="urn:microsoft.com/office/officeart/2018/2/layout/IconLabelList"/>
    <dgm:cxn modelId="{E11B93F5-F1FE-4345-9BE7-C154593984D1}" type="presParOf" srcId="{08C55B39-4293-41F8-99B3-676CB4333318}" destId="{2A686D4C-5CA6-427B-8854-B6348579DE54}" srcOrd="1" destOrd="0" presId="urn:microsoft.com/office/officeart/2018/2/layout/IconLabelList"/>
    <dgm:cxn modelId="{5DADE2EE-3E17-4363-9172-E82A8EF79F0B}" type="presParOf" srcId="{08C55B39-4293-41F8-99B3-676CB4333318}" destId="{9AED39F5-0B10-43A5-A891-76D0950D6AB8}" srcOrd="2" destOrd="0" presId="urn:microsoft.com/office/officeart/2018/2/layout/IconLabelList"/>
    <dgm:cxn modelId="{40636F37-5A6F-4F53-9791-4DFB67773213}" type="presParOf" srcId="{7499A697-667A-42EF-89C5-34CC80C459C1}" destId="{6CE38934-A786-4A84-B021-1F7FEFD2165E}" srcOrd="3" destOrd="0" presId="urn:microsoft.com/office/officeart/2018/2/layout/IconLabelList"/>
    <dgm:cxn modelId="{375F6193-99BF-4F69-A7A0-1F6EF5151BFB}" type="presParOf" srcId="{7499A697-667A-42EF-89C5-34CC80C459C1}" destId="{05BEC274-664F-4A13-8F36-F4F5D2A7BB8C}" srcOrd="4" destOrd="0" presId="urn:microsoft.com/office/officeart/2018/2/layout/IconLabelList"/>
    <dgm:cxn modelId="{664205C5-8E95-401D-BF79-9CFDD69DE18F}" type="presParOf" srcId="{05BEC274-664F-4A13-8F36-F4F5D2A7BB8C}" destId="{A4512609-DAC2-4043-9ED0-D81536AB43C3}" srcOrd="0" destOrd="0" presId="urn:microsoft.com/office/officeart/2018/2/layout/IconLabelList"/>
    <dgm:cxn modelId="{824AD4BA-BBFA-4755-B545-59A5E9AA77CC}" type="presParOf" srcId="{05BEC274-664F-4A13-8F36-F4F5D2A7BB8C}" destId="{AEE966DE-E33B-4169-8691-4F8B05ACF050}" srcOrd="1" destOrd="0" presId="urn:microsoft.com/office/officeart/2018/2/layout/IconLabelList"/>
    <dgm:cxn modelId="{B509F3D7-ABC4-41BB-BE28-CEB8909A7D42}" type="presParOf" srcId="{05BEC274-664F-4A13-8F36-F4F5D2A7BB8C}" destId="{187993BD-9A90-4CBB-801C-8D09DF1B96CC}" srcOrd="2" destOrd="0" presId="urn:microsoft.com/office/officeart/2018/2/layout/IconLabelList"/>
    <dgm:cxn modelId="{3055F426-E7BF-459E-8DE9-C47300504632}" type="presParOf" srcId="{7499A697-667A-42EF-89C5-34CC80C459C1}" destId="{46660B4A-310E-4823-8FD8-FD568F95AEAB}" srcOrd="5" destOrd="0" presId="urn:microsoft.com/office/officeart/2018/2/layout/IconLabelList"/>
    <dgm:cxn modelId="{4EB02984-8320-4B47-9746-4EE15B640C19}" type="presParOf" srcId="{7499A697-667A-42EF-89C5-34CC80C459C1}" destId="{6B9D238A-9C7B-4297-8148-BFFB8AF4D619}" srcOrd="6" destOrd="0" presId="urn:microsoft.com/office/officeart/2018/2/layout/IconLabelList"/>
    <dgm:cxn modelId="{5B5E7627-5322-491D-8392-3B084FFF0BC0}" type="presParOf" srcId="{6B9D238A-9C7B-4297-8148-BFFB8AF4D619}" destId="{1E5B4DA3-D69A-4067-B178-36086ABD2267}" srcOrd="0" destOrd="0" presId="urn:microsoft.com/office/officeart/2018/2/layout/IconLabelList"/>
    <dgm:cxn modelId="{ADC502F9-83AA-468A-8A8C-E2406D9226E4}" type="presParOf" srcId="{6B9D238A-9C7B-4297-8148-BFFB8AF4D619}" destId="{63B024E2-1EB3-4E42-8148-C9F50CACBA8F}" srcOrd="1" destOrd="0" presId="urn:microsoft.com/office/officeart/2018/2/layout/IconLabelList"/>
    <dgm:cxn modelId="{803B3D82-2AA2-4DD1-A8AF-660E9AE01578}" type="presParOf" srcId="{6B9D238A-9C7B-4297-8148-BFFB8AF4D619}" destId="{EEF655EB-C200-4638-A97D-EACDCB141DC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C9949BEF-E001-4155-A089-584E3C997304}" type="doc">
      <dgm:prSet loTypeId="urn:microsoft.com/office/officeart/2018/2/layout/IconLabelList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AAC361-AF9C-4A64-937B-B985F589DE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from sklearn.preprocessing import MinMaxScaler</a:t>
          </a:r>
        </a:p>
      </dgm:t>
    </dgm:pt>
    <dgm:pt modelId="{41E330AB-92B9-4DF0-8883-09B9A97D1745}" type="parTrans" cxnId="{FE2196E7-E73D-4B1B-A5AA-2D14B81EFCA7}">
      <dgm:prSet/>
      <dgm:spPr/>
      <dgm:t>
        <a:bodyPr/>
        <a:lstStyle/>
        <a:p>
          <a:endParaRPr lang="en-US"/>
        </a:p>
      </dgm:t>
    </dgm:pt>
    <dgm:pt modelId="{04518DDF-D08F-4D5C-BC39-5F9F87678ACA}" type="sibTrans" cxnId="{FE2196E7-E73D-4B1B-A5AA-2D14B81EFCA7}">
      <dgm:prSet/>
      <dgm:spPr/>
      <dgm:t>
        <a:bodyPr/>
        <a:lstStyle/>
        <a:p>
          <a:endParaRPr lang="en-US"/>
        </a:p>
      </dgm:t>
    </dgm:pt>
    <dgm:pt modelId="{4DBD2E29-5C07-47F8-9049-C8C843B38A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scaler = MinMaxScaler()</a:t>
          </a:r>
        </a:p>
      </dgm:t>
    </dgm:pt>
    <dgm:pt modelId="{A175A02B-515D-480E-BF0D-AB38D5966EA7}" type="parTrans" cxnId="{B3F41F7C-E6DF-4127-8BF4-A430F4B143AA}">
      <dgm:prSet/>
      <dgm:spPr/>
      <dgm:t>
        <a:bodyPr/>
        <a:lstStyle/>
        <a:p>
          <a:endParaRPr lang="en-US"/>
        </a:p>
      </dgm:t>
    </dgm:pt>
    <dgm:pt modelId="{A6C9294B-484B-4EA8-B4E5-9D1FF90D8BF6}" type="sibTrans" cxnId="{B3F41F7C-E6DF-4127-8BF4-A430F4B143AA}">
      <dgm:prSet/>
      <dgm:spPr/>
      <dgm:t>
        <a:bodyPr/>
        <a:lstStyle/>
        <a:p>
          <a:endParaRPr lang="en-US"/>
        </a:p>
      </dgm:t>
    </dgm:pt>
    <dgm:pt modelId="{C67B2363-DDBE-4B38-A334-E42852F3FE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df_scaled = scaler.fit_transform(df_selected)</a:t>
          </a:r>
        </a:p>
      </dgm:t>
    </dgm:pt>
    <dgm:pt modelId="{B641F205-2327-4301-B49F-D47079E39026}" type="parTrans" cxnId="{5BA61084-A4D9-43A2-ACD7-CB61FF153BF2}">
      <dgm:prSet/>
      <dgm:spPr/>
      <dgm:t>
        <a:bodyPr/>
        <a:lstStyle/>
        <a:p>
          <a:endParaRPr lang="en-US"/>
        </a:p>
      </dgm:t>
    </dgm:pt>
    <dgm:pt modelId="{BEED9365-8C6D-43B3-898F-1F2680B7A255}" type="sibTrans" cxnId="{5BA61084-A4D9-43A2-ACD7-CB61FF153BF2}">
      <dgm:prSet/>
      <dgm:spPr/>
      <dgm:t>
        <a:bodyPr/>
        <a:lstStyle/>
        <a:p>
          <a:endParaRPr lang="en-US"/>
        </a:p>
      </dgm:t>
    </dgm:pt>
    <dgm:pt modelId="{C5621C97-F08E-414A-84CB-0DFF1A6387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df_scaled = pd.DataFrame(df_scaled)</a:t>
          </a:r>
        </a:p>
      </dgm:t>
    </dgm:pt>
    <dgm:pt modelId="{796C4D2D-E573-4C87-B593-1015AF7FCAF2}" type="parTrans" cxnId="{B25EC29A-BC3C-4839-8B5D-9DB67C32DC50}">
      <dgm:prSet/>
      <dgm:spPr/>
      <dgm:t>
        <a:bodyPr/>
        <a:lstStyle/>
        <a:p>
          <a:endParaRPr lang="en-US"/>
        </a:p>
      </dgm:t>
    </dgm:pt>
    <dgm:pt modelId="{31096554-5CD2-47AC-A076-991D82EAD038}" type="sibTrans" cxnId="{B25EC29A-BC3C-4839-8B5D-9DB67C32DC50}">
      <dgm:prSet/>
      <dgm:spPr/>
      <dgm:t>
        <a:bodyPr/>
        <a:lstStyle/>
        <a:p>
          <a:endParaRPr lang="en-US"/>
        </a:p>
      </dgm:t>
    </dgm:pt>
    <dgm:pt modelId="{329C0034-7565-4C34-A20A-656AF71183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df_scaled['Score_global'] = df_scaled.mean(axis=1)</a:t>
          </a:r>
        </a:p>
      </dgm:t>
    </dgm:pt>
    <dgm:pt modelId="{CEA52085-3D35-4241-AA9F-BC478A2BF730}" type="parTrans" cxnId="{E4691A83-2744-4822-ACC4-F9B1CA7F2C49}">
      <dgm:prSet/>
      <dgm:spPr/>
      <dgm:t>
        <a:bodyPr/>
        <a:lstStyle/>
        <a:p>
          <a:endParaRPr lang="en-US"/>
        </a:p>
      </dgm:t>
    </dgm:pt>
    <dgm:pt modelId="{A18D6C54-37AE-418C-A74A-168EAE3BF698}" type="sibTrans" cxnId="{E4691A83-2744-4822-ACC4-F9B1CA7F2C49}">
      <dgm:prSet/>
      <dgm:spPr/>
      <dgm:t>
        <a:bodyPr/>
        <a:lstStyle/>
        <a:p>
          <a:endParaRPr lang="en-US"/>
        </a:p>
      </dgm:t>
    </dgm:pt>
    <dgm:pt modelId="{6857DD51-E99F-4C97-9A7E-5194FF6E9F38}" type="pres">
      <dgm:prSet presAssocID="{C9949BEF-E001-4155-A089-584E3C997304}" presName="root" presStyleCnt="0">
        <dgm:presLayoutVars>
          <dgm:dir/>
          <dgm:resizeHandles val="exact"/>
        </dgm:presLayoutVars>
      </dgm:prSet>
      <dgm:spPr/>
    </dgm:pt>
    <dgm:pt modelId="{7E1848A9-E650-4159-BE31-441950D4E295}" type="pres">
      <dgm:prSet presAssocID="{BDAAC361-AF9C-4A64-937B-B985F589DEB2}" presName="compNode" presStyleCnt="0"/>
      <dgm:spPr/>
    </dgm:pt>
    <dgm:pt modelId="{5CBD35CE-1730-4F87-AF8A-38A91C225BF4}" type="pres">
      <dgm:prSet presAssocID="{BDAAC361-AF9C-4A64-937B-B985F589DEB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8BB1BF7B-78BD-4E60-9D89-2766D9FA90BE}" type="pres">
      <dgm:prSet presAssocID="{BDAAC361-AF9C-4A64-937B-B985F589DEB2}" presName="spaceRect" presStyleCnt="0"/>
      <dgm:spPr/>
    </dgm:pt>
    <dgm:pt modelId="{AA95A98D-C89A-4973-945B-26D0F82FD785}" type="pres">
      <dgm:prSet presAssocID="{BDAAC361-AF9C-4A64-937B-B985F589DEB2}" presName="textRect" presStyleLbl="revTx" presStyleIdx="0" presStyleCnt="5">
        <dgm:presLayoutVars>
          <dgm:chMax val="1"/>
          <dgm:chPref val="1"/>
        </dgm:presLayoutVars>
      </dgm:prSet>
      <dgm:spPr/>
    </dgm:pt>
    <dgm:pt modelId="{22111B42-948F-441C-AB1F-C4F375C2E82B}" type="pres">
      <dgm:prSet presAssocID="{04518DDF-D08F-4D5C-BC39-5F9F87678ACA}" presName="sibTrans" presStyleCnt="0"/>
      <dgm:spPr/>
    </dgm:pt>
    <dgm:pt modelId="{566EB947-4898-4E41-B9C3-8282C7B64DBB}" type="pres">
      <dgm:prSet presAssocID="{4DBD2E29-5C07-47F8-9049-C8C843B38AC9}" presName="compNode" presStyleCnt="0"/>
      <dgm:spPr/>
    </dgm:pt>
    <dgm:pt modelId="{F240612B-1BCD-4F4D-BA84-571A1C89C46F}" type="pres">
      <dgm:prSet presAssocID="{4DBD2E29-5C07-47F8-9049-C8C843B38AC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Échelle"/>
        </a:ext>
      </dgm:extLst>
    </dgm:pt>
    <dgm:pt modelId="{5A724C21-D47A-4ECB-A91A-E3DDF0EEE7E9}" type="pres">
      <dgm:prSet presAssocID="{4DBD2E29-5C07-47F8-9049-C8C843B38AC9}" presName="spaceRect" presStyleCnt="0"/>
      <dgm:spPr/>
    </dgm:pt>
    <dgm:pt modelId="{64E81911-4EBA-4179-B782-5F1220B87E9C}" type="pres">
      <dgm:prSet presAssocID="{4DBD2E29-5C07-47F8-9049-C8C843B38AC9}" presName="textRect" presStyleLbl="revTx" presStyleIdx="1" presStyleCnt="5">
        <dgm:presLayoutVars>
          <dgm:chMax val="1"/>
          <dgm:chPref val="1"/>
        </dgm:presLayoutVars>
      </dgm:prSet>
      <dgm:spPr/>
    </dgm:pt>
    <dgm:pt modelId="{81CEA83E-B6F1-444C-B44A-656562E465DE}" type="pres">
      <dgm:prSet presAssocID="{A6C9294B-484B-4EA8-B4E5-9D1FF90D8BF6}" presName="sibTrans" presStyleCnt="0"/>
      <dgm:spPr/>
    </dgm:pt>
    <dgm:pt modelId="{107CFFE2-5C12-44A7-902F-2162806EAADD}" type="pres">
      <dgm:prSet presAssocID="{C67B2363-DDBE-4B38-A334-E42852F3FED7}" presName="compNode" presStyleCnt="0"/>
      <dgm:spPr/>
    </dgm:pt>
    <dgm:pt modelId="{639F4742-A2D5-48CF-B24A-103D2634D3D2}" type="pres">
      <dgm:prSet presAssocID="{C67B2363-DDBE-4B38-A334-E42852F3FED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gloo"/>
        </a:ext>
      </dgm:extLst>
    </dgm:pt>
    <dgm:pt modelId="{125D120A-1C9B-434E-A57E-67C3884F6EFC}" type="pres">
      <dgm:prSet presAssocID="{C67B2363-DDBE-4B38-A334-E42852F3FED7}" presName="spaceRect" presStyleCnt="0"/>
      <dgm:spPr/>
    </dgm:pt>
    <dgm:pt modelId="{5BDA4BBE-DA51-4A58-99F4-C6CADFAA17B9}" type="pres">
      <dgm:prSet presAssocID="{C67B2363-DDBE-4B38-A334-E42852F3FED7}" presName="textRect" presStyleLbl="revTx" presStyleIdx="2" presStyleCnt="5">
        <dgm:presLayoutVars>
          <dgm:chMax val="1"/>
          <dgm:chPref val="1"/>
        </dgm:presLayoutVars>
      </dgm:prSet>
      <dgm:spPr/>
    </dgm:pt>
    <dgm:pt modelId="{1AE6E963-E342-418A-AF55-B1A9D9666657}" type="pres">
      <dgm:prSet presAssocID="{BEED9365-8C6D-43B3-898F-1F2680B7A255}" presName="sibTrans" presStyleCnt="0"/>
      <dgm:spPr/>
    </dgm:pt>
    <dgm:pt modelId="{16DF9C69-B71B-4A57-965C-8B25252261B4}" type="pres">
      <dgm:prSet presAssocID="{C5621C97-F08E-414A-84CB-0DFF1A6387C5}" presName="compNode" presStyleCnt="0"/>
      <dgm:spPr/>
    </dgm:pt>
    <dgm:pt modelId="{D2B278E5-A007-4DAF-8C55-8C8386B1E7C1}" type="pres">
      <dgm:prSet presAssocID="{C5621C97-F08E-414A-84CB-0DFF1A6387C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1E0E73E3-64F3-4A17-B523-A8B41E562C68}" type="pres">
      <dgm:prSet presAssocID="{C5621C97-F08E-414A-84CB-0DFF1A6387C5}" presName="spaceRect" presStyleCnt="0"/>
      <dgm:spPr/>
    </dgm:pt>
    <dgm:pt modelId="{D3973BB4-EDC2-4932-A12E-33B1EA242439}" type="pres">
      <dgm:prSet presAssocID="{C5621C97-F08E-414A-84CB-0DFF1A6387C5}" presName="textRect" presStyleLbl="revTx" presStyleIdx="3" presStyleCnt="5">
        <dgm:presLayoutVars>
          <dgm:chMax val="1"/>
          <dgm:chPref val="1"/>
        </dgm:presLayoutVars>
      </dgm:prSet>
      <dgm:spPr/>
    </dgm:pt>
    <dgm:pt modelId="{3C7A982F-2FD4-43DC-B821-5073C1E40C11}" type="pres">
      <dgm:prSet presAssocID="{31096554-5CD2-47AC-A076-991D82EAD038}" presName="sibTrans" presStyleCnt="0"/>
      <dgm:spPr/>
    </dgm:pt>
    <dgm:pt modelId="{FC1B02FE-5E72-4A4B-8565-60461F60FC7D}" type="pres">
      <dgm:prSet presAssocID="{329C0034-7565-4C34-A20A-656AF7118346}" presName="compNode" presStyleCnt="0"/>
      <dgm:spPr/>
    </dgm:pt>
    <dgm:pt modelId="{5FE7BC32-85DB-4AE6-8EE3-379A396948ED}" type="pres">
      <dgm:prSet presAssocID="{329C0034-7565-4C34-A20A-656AF711834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BD10479D-DB4A-4B6E-9943-43310A3D66A9}" type="pres">
      <dgm:prSet presAssocID="{329C0034-7565-4C34-A20A-656AF7118346}" presName="spaceRect" presStyleCnt="0"/>
      <dgm:spPr/>
    </dgm:pt>
    <dgm:pt modelId="{97F2FCD5-6B6E-4353-9F75-B0ADF99DB346}" type="pres">
      <dgm:prSet presAssocID="{329C0034-7565-4C34-A20A-656AF711834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B1BC62A-79CC-8649-A049-7C77E30BF57C}" type="presOf" srcId="{C5621C97-F08E-414A-84CB-0DFF1A6387C5}" destId="{D3973BB4-EDC2-4932-A12E-33B1EA242439}" srcOrd="0" destOrd="0" presId="urn:microsoft.com/office/officeart/2018/2/layout/IconLabelList"/>
    <dgm:cxn modelId="{79924948-2E40-564D-AF97-D0851F9F3971}" type="presOf" srcId="{C67B2363-DDBE-4B38-A334-E42852F3FED7}" destId="{5BDA4BBE-DA51-4A58-99F4-C6CADFAA17B9}" srcOrd="0" destOrd="0" presId="urn:microsoft.com/office/officeart/2018/2/layout/IconLabelList"/>
    <dgm:cxn modelId="{B3F41F7C-E6DF-4127-8BF4-A430F4B143AA}" srcId="{C9949BEF-E001-4155-A089-584E3C997304}" destId="{4DBD2E29-5C07-47F8-9049-C8C843B38AC9}" srcOrd="1" destOrd="0" parTransId="{A175A02B-515D-480E-BF0D-AB38D5966EA7}" sibTransId="{A6C9294B-484B-4EA8-B4E5-9D1FF90D8BF6}"/>
    <dgm:cxn modelId="{116FFA7C-D401-2447-ABF8-D10456A80EA6}" type="presOf" srcId="{329C0034-7565-4C34-A20A-656AF7118346}" destId="{97F2FCD5-6B6E-4353-9F75-B0ADF99DB346}" srcOrd="0" destOrd="0" presId="urn:microsoft.com/office/officeart/2018/2/layout/IconLabelList"/>
    <dgm:cxn modelId="{E4691A83-2744-4822-ACC4-F9B1CA7F2C49}" srcId="{C9949BEF-E001-4155-A089-584E3C997304}" destId="{329C0034-7565-4C34-A20A-656AF7118346}" srcOrd="4" destOrd="0" parTransId="{CEA52085-3D35-4241-AA9F-BC478A2BF730}" sibTransId="{A18D6C54-37AE-418C-A74A-168EAE3BF698}"/>
    <dgm:cxn modelId="{5BA61084-A4D9-43A2-ACD7-CB61FF153BF2}" srcId="{C9949BEF-E001-4155-A089-584E3C997304}" destId="{C67B2363-DDBE-4B38-A334-E42852F3FED7}" srcOrd="2" destOrd="0" parTransId="{B641F205-2327-4301-B49F-D47079E39026}" sibTransId="{BEED9365-8C6D-43B3-898F-1F2680B7A255}"/>
    <dgm:cxn modelId="{B25EC29A-BC3C-4839-8B5D-9DB67C32DC50}" srcId="{C9949BEF-E001-4155-A089-584E3C997304}" destId="{C5621C97-F08E-414A-84CB-0DFF1A6387C5}" srcOrd="3" destOrd="0" parTransId="{796C4D2D-E573-4C87-B593-1015AF7FCAF2}" sibTransId="{31096554-5CD2-47AC-A076-991D82EAD038}"/>
    <dgm:cxn modelId="{2CA370E0-151E-7747-90DE-65C3F797C474}" type="presOf" srcId="{4DBD2E29-5C07-47F8-9049-C8C843B38AC9}" destId="{64E81911-4EBA-4179-B782-5F1220B87E9C}" srcOrd="0" destOrd="0" presId="urn:microsoft.com/office/officeart/2018/2/layout/IconLabelList"/>
    <dgm:cxn modelId="{A6E18AE1-0F69-7C43-8B52-CEFEF488025B}" type="presOf" srcId="{BDAAC361-AF9C-4A64-937B-B985F589DEB2}" destId="{AA95A98D-C89A-4973-945B-26D0F82FD785}" srcOrd="0" destOrd="0" presId="urn:microsoft.com/office/officeart/2018/2/layout/IconLabelList"/>
    <dgm:cxn modelId="{FE8C43E4-F2E6-5F48-AC4A-81C462E2E7EC}" type="presOf" srcId="{C9949BEF-E001-4155-A089-584E3C997304}" destId="{6857DD51-E99F-4C97-9A7E-5194FF6E9F38}" srcOrd="0" destOrd="0" presId="urn:microsoft.com/office/officeart/2018/2/layout/IconLabelList"/>
    <dgm:cxn modelId="{FE2196E7-E73D-4B1B-A5AA-2D14B81EFCA7}" srcId="{C9949BEF-E001-4155-A089-584E3C997304}" destId="{BDAAC361-AF9C-4A64-937B-B985F589DEB2}" srcOrd="0" destOrd="0" parTransId="{41E330AB-92B9-4DF0-8883-09B9A97D1745}" sibTransId="{04518DDF-D08F-4D5C-BC39-5F9F87678ACA}"/>
    <dgm:cxn modelId="{51F4D0F2-B081-A045-A7D6-0F3E54962BF3}" type="presParOf" srcId="{6857DD51-E99F-4C97-9A7E-5194FF6E9F38}" destId="{7E1848A9-E650-4159-BE31-441950D4E295}" srcOrd="0" destOrd="0" presId="urn:microsoft.com/office/officeart/2018/2/layout/IconLabelList"/>
    <dgm:cxn modelId="{29A63A7F-4D8C-E74B-B179-6FDE3E7D6FB5}" type="presParOf" srcId="{7E1848A9-E650-4159-BE31-441950D4E295}" destId="{5CBD35CE-1730-4F87-AF8A-38A91C225BF4}" srcOrd="0" destOrd="0" presId="urn:microsoft.com/office/officeart/2018/2/layout/IconLabelList"/>
    <dgm:cxn modelId="{F4B96688-8830-2B4A-96CD-B789B6B78C85}" type="presParOf" srcId="{7E1848A9-E650-4159-BE31-441950D4E295}" destId="{8BB1BF7B-78BD-4E60-9D89-2766D9FA90BE}" srcOrd="1" destOrd="0" presId="urn:microsoft.com/office/officeart/2018/2/layout/IconLabelList"/>
    <dgm:cxn modelId="{87CF02AF-DF6A-7344-8F8D-52AAD34F93A7}" type="presParOf" srcId="{7E1848A9-E650-4159-BE31-441950D4E295}" destId="{AA95A98D-C89A-4973-945B-26D0F82FD785}" srcOrd="2" destOrd="0" presId="urn:microsoft.com/office/officeart/2018/2/layout/IconLabelList"/>
    <dgm:cxn modelId="{E0AB085D-AF68-424E-8E58-69CC78F0D7C2}" type="presParOf" srcId="{6857DD51-E99F-4C97-9A7E-5194FF6E9F38}" destId="{22111B42-948F-441C-AB1F-C4F375C2E82B}" srcOrd="1" destOrd="0" presId="urn:microsoft.com/office/officeart/2018/2/layout/IconLabelList"/>
    <dgm:cxn modelId="{76841E31-48E2-B34E-8F84-403CA771B8F3}" type="presParOf" srcId="{6857DD51-E99F-4C97-9A7E-5194FF6E9F38}" destId="{566EB947-4898-4E41-B9C3-8282C7B64DBB}" srcOrd="2" destOrd="0" presId="urn:microsoft.com/office/officeart/2018/2/layout/IconLabelList"/>
    <dgm:cxn modelId="{D7364F1F-9088-2F44-A90A-17F01D18CAD7}" type="presParOf" srcId="{566EB947-4898-4E41-B9C3-8282C7B64DBB}" destId="{F240612B-1BCD-4F4D-BA84-571A1C89C46F}" srcOrd="0" destOrd="0" presId="urn:microsoft.com/office/officeart/2018/2/layout/IconLabelList"/>
    <dgm:cxn modelId="{ECA32608-4895-AB47-B008-0B3B09F42665}" type="presParOf" srcId="{566EB947-4898-4E41-B9C3-8282C7B64DBB}" destId="{5A724C21-D47A-4ECB-A91A-E3DDF0EEE7E9}" srcOrd="1" destOrd="0" presId="urn:microsoft.com/office/officeart/2018/2/layout/IconLabelList"/>
    <dgm:cxn modelId="{CBAE299A-6CF3-F741-889E-BCC439F02031}" type="presParOf" srcId="{566EB947-4898-4E41-B9C3-8282C7B64DBB}" destId="{64E81911-4EBA-4179-B782-5F1220B87E9C}" srcOrd="2" destOrd="0" presId="urn:microsoft.com/office/officeart/2018/2/layout/IconLabelList"/>
    <dgm:cxn modelId="{232CA58F-2B7C-1F42-8373-FC7CADB344B7}" type="presParOf" srcId="{6857DD51-E99F-4C97-9A7E-5194FF6E9F38}" destId="{81CEA83E-B6F1-444C-B44A-656562E465DE}" srcOrd="3" destOrd="0" presId="urn:microsoft.com/office/officeart/2018/2/layout/IconLabelList"/>
    <dgm:cxn modelId="{E7C6E1FD-75F9-A146-8280-EFAAC516CD0C}" type="presParOf" srcId="{6857DD51-E99F-4C97-9A7E-5194FF6E9F38}" destId="{107CFFE2-5C12-44A7-902F-2162806EAADD}" srcOrd="4" destOrd="0" presId="urn:microsoft.com/office/officeart/2018/2/layout/IconLabelList"/>
    <dgm:cxn modelId="{BE0809EF-4610-CF4D-BE37-9A761AE92E35}" type="presParOf" srcId="{107CFFE2-5C12-44A7-902F-2162806EAADD}" destId="{639F4742-A2D5-48CF-B24A-103D2634D3D2}" srcOrd="0" destOrd="0" presId="urn:microsoft.com/office/officeart/2018/2/layout/IconLabelList"/>
    <dgm:cxn modelId="{237005B3-5821-1946-83CD-353700FC120F}" type="presParOf" srcId="{107CFFE2-5C12-44A7-902F-2162806EAADD}" destId="{125D120A-1C9B-434E-A57E-67C3884F6EFC}" srcOrd="1" destOrd="0" presId="urn:microsoft.com/office/officeart/2018/2/layout/IconLabelList"/>
    <dgm:cxn modelId="{922C2A58-2F51-8744-A461-53525FE6D337}" type="presParOf" srcId="{107CFFE2-5C12-44A7-902F-2162806EAADD}" destId="{5BDA4BBE-DA51-4A58-99F4-C6CADFAA17B9}" srcOrd="2" destOrd="0" presId="urn:microsoft.com/office/officeart/2018/2/layout/IconLabelList"/>
    <dgm:cxn modelId="{206C9A24-09BA-AE4E-BD9F-73B5101DF62C}" type="presParOf" srcId="{6857DD51-E99F-4C97-9A7E-5194FF6E9F38}" destId="{1AE6E963-E342-418A-AF55-B1A9D9666657}" srcOrd="5" destOrd="0" presId="urn:microsoft.com/office/officeart/2018/2/layout/IconLabelList"/>
    <dgm:cxn modelId="{80315D0C-6086-494B-B04C-B694387DE428}" type="presParOf" srcId="{6857DD51-E99F-4C97-9A7E-5194FF6E9F38}" destId="{16DF9C69-B71B-4A57-965C-8B25252261B4}" srcOrd="6" destOrd="0" presId="urn:microsoft.com/office/officeart/2018/2/layout/IconLabelList"/>
    <dgm:cxn modelId="{E7512287-D6AE-5A46-AD23-4BF7424E3FB8}" type="presParOf" srcId="{16DF9C69-B71B-4A57-965C-8B25252261B4}" destId="{D2B278E5-A007-4DAF-8C55-8C8386B1E7C1}" srcOrd="0" destOrd="0" presId="urn:microsoft.com/office/officeart/2018/2/layout/IconLabelList"/>
    <dgm:cxn modelId="{B44DA539-1AB6-2A4A-936A-0F16CCC1814A}" type="presParOf" srcId="{16DF9C69-B71B-4A57-965C-8B25252261B4}" destId="{1E0E73E3-64F3-4A17-B523-A8B41E562C68}" srcOrd="1" destOrd="0" presId="urn:microsoft.com/office/officeart/2018/2/layout/IconLabelList"/>
    <dgm:cxn modelId="{21D8691B-8626-F647-BAF5-7AA8A8BFB458}" type="presParOf" srcId="{16DF9C69-B71B-4A57-965C-8B25252261B4}" destId="{D3973BB4-EDC2-4932-A12E-33B1EA242439}" srcOrd="2" destOrd="0" presId="urn:microsoft.com/office/officeart/2018/2/layout/IconLabelList"/>
    <dgm:cxn modelId="{AFA22270-7988-3E4D-A00A-A0A36C0D0EC5}" type="presParOf" srcId="{6857DD51-E99F-4C97-9A7E-5194FF6E9F38}" destId="{3C7A982F-2FD4-43DC-B821-5073C1E40C11}" srcOrd="7" destOrd="0" presId="urn:microsoft.com/office/officeart/2018/2/layout/IconLabelList"/>
    <dgm:cxn modelId="{F619B4EF-313E-1A4D-ACBF-2522E0D12ACA}" type="presParOf" srcId="{6857DD51-E99F-4C97-9A7E-5194FF6E9F38}" destId="{FC1B02FE-5E72-4A4B-8565-60461F60FC7D}" srcOrd="8" destOrd="0" presId="urn:microsoft.com/office/officeart/2018/2/layout/IconLabelList"/>
    <dgm:cxn modelId="{CE476971-7CEB-9342-B461-D5DDD0DA5B31}" type="presParOf" srcId="{FC1B02FE-5E72-4A4B-8565-60461F60FC7D}" destId="{5FE7BC32-85DB-4AE6-8EE3-379A396948ED}" srcOrd="0" destOrd="0" presId="urn:microsoft.com/office/officeart/2018/2/layout/IconLabelList"/>
    <dgm:cxn modelId="{73208243-5F0E-8E43-8562-36C582C0BCEE}" type="presParOf" srcId="{FC1B02FE-5E72-4A4B-8565-60461F60FC7D}" destId="{BD10479D-DB4A-4B6E-9943-43310A3D66A9}" srcOrd="1" destOrd="0" presId="urn:microsoft.com/office/officeart/2018/2/layout/IconLabelList"/>
    <dgm:cxn modelId="{F3538B90-90FA-754F-92BD-57D4E9A35CF7}" type="presParOf" srcId="{FC1B02FE-5E72-4A4B-8565-60461F60FC7D}" destId="{97F2FCD5-6B6E-4353-9F75-B0ADF99DB34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60EC56E9-81B5-0A4A-AA74-DDF14217E44A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1542EA8B-82F7-294E-B02B-EDC95BFAB473}">
      <dgm:prSet/>
      <dgm:spPr/>
      <dgm:t>
        <a:bodyPr/>
        <a:lstStyle/>
        <a:p>
          <a:r>
            <a:rPr lang="fr-FR" b="1"/>
            <a:t>méthode quantitative que je propose : Le Scoring multi-critères. Je veux remplacer les valeurs manquantes (NaN) par la médiane ou exclure les pays avec trop de valeurs manquantes</a:t>
          </a:r>
          <a:endParaRPr lang="fr-FR"/>
        </a:p>
      </dgm:t>
    </dgm:pt>
    <dgm:pt modelId="{91DA38FE-5CCD-A94E-96D0-40DB1AF6F711}" type="parTrans" cxnId="{767B3D1A-583F-9246-A670-08A60F652219}">
      <dgm:prSet/>
      <dgm:spPr/>
      <dgm:t>
        <a:bodyPr/>
        <a:lstStyle/>
        <a:p>
          <a:endParaRPr lang="fr-CA"/>
        </a:p>
      </dgm:t>
    </dgm:pt>
    <dgm:pt modelId="{57A20D35-F06E-1A4E-9E5C-133876978905}" type="sibTrans" cxnId="{767B3D1A-583F-9246-A670-08A60F652219}">
      <dgm:prSet/>
      <dgm:spPr/>
      <dgm:t>
        <a:bodyPr/>
        <a:lstStyle/>
        <a:p>
          <a:endParaRPr lang="fr-CA"/>
        </a:p>
      </dgm:t>
    </dgm:pt>
    <dgm:pt modelId="{2C1CC1F6-D26C-A04A-B983-065BD32E7123}">
      <dgm:prSet/>
      <dgm:spPr/>
      <dgm:t>
        <a:bodyPr/>
        <a:lstStyle/>
        <a:p>
          <a:r>
            <a:rPr lang="fr-FR" b="1" dirty="0"/>
            <a:t>Ensuite, je standardise les indicateurs pour les comparer sur une même échelle</a:t>
          </a:r>
          <a:br>
            <a:rPr lang="fr-FR" b="1" dirty="0"/>
          </a:br>
          <a:endParaRPr lang="fr-FR" dirty="0"/>
        </a:p>
      </dgm:t>
    </dgm:pt>
    <dgm:pt modelId="{10613642-2D35-8843-994D-A78F65F91D59}" type="parTrans" cxnId="{A34E29B1-9F3A-7049-8363-15CCD53FADAA}">
      <dgm:prSet/>
      <dgm:spPr/>
      <dgm:t>
        <a:bodyPr/>
        <a:lstStyle/>
        <a:p>
          <a:endParaRPr lang="fr-CA"/>
        </a:p>
      </dgm:t>
    </dgm:pt>
    <dgm:pt modelId="{ABAE89F9-813A-8849-918F-2981307A3EE2}" type="sibTrans" cxnId="{A34E29B1-9F3A-7049-8363-15CCD53FADAA}">
      <dgm:prSet/>
      <dgm:spPr/>
      <dgm:t>
        <a:bodyPr/>
        <a:lstStyle/>
        <a:p>
          <a:endParaRPr lang="fr-CA"/>
        </a:p>
      </dgm:t>
    </dgm:pt>
    <dgm:pt modelId="{DD1F012C-A8CA-DB49-BB9D-5F738E56CE2B}" type="pres">
      <dgm:prSet presAssocID="{60EC56E9-81B5-0A4A-AA74-DDF14217E44A}" presName="diagram" presStyleCnt="0">
        <dgm:presLayoutVars>
          <dgm:dir/>
          <dgm:resizeHandles val="exact"/>
        </dgm:presLayoutVars>
      </dgm:prSet>
      <dgm:spPr/>
    </dgm:pt>
    <dgm:pt modelId="{910C8F64-3139-8445-8D68-750C9BA50E82}" type="pres">
      <dgm:prSet presAssocID="{1542EA8B-82F7-294E-B02B-EDC95BFAB473}" presName="arrow" presStyleLbl="node1" presStyleIdx="0" presStyleCnt="2">
        <dgm:presLayoutVars>
          <dgm:bulletEnabled val="1"/>
        </dgm:presLayoutVars>
      </dgm:prSet>
      <dgm:spPr/>
    </dgm:pt>
    <dgm:pt modelId="{2B34CF28-F08F-524E-B099-E28505806C4E}" type="pres">
      <dgm:prSet presAssocID="{2C1CC1F6-D26C-A04A-B983-065BD32E7123}" presName="arrow" presStyleLbl="node1" presStyleIdx="1" presStyleCnt="2">
        <dgm:presLayoutVars>
          <dgm:bulletEnabled val="1"/>
        </dgm:presLayoutVars>
      </dgm:prSet>
      <dgm:spPr/>
    </dgm:pt>
  </dgm:ptLst>
  <dgm:cxnLst>
    <dgm:cxn modelId="{16420F05-D26B-B240-9A00-A2768B679355}" type="presOf" srcId="{1542EA8B-82F7-294E-B02B-EDC95BFAB473}" destId="{910C8F64-3139-8445-8D68-750C9BA50E82}" srcOrd="0" destOrd="0" presId="urn:microsoft.com/office/officeart/2005/8/layout/arrow5"/>
    <dgm:cxn modelId="{767B3D1A-583F-9246-A670-08A60F652219}" srcId="{60EC56E9-81B5-0A4A-AA74-DDF14217E44A}" destId="{1542EA8B-82F7-294E-B02B-EDC95BFAB473}" srcOrd="0" destOrd="0" parTransId="{91DA38FE-5CCD-A94E-96D0-40DB1AF6F711}" sibTransId="{57A20D35-F06E-1A4E-9E5C-133876978905}"/>
    <dgm:cxn modelId="{F62B7A1A-8622-DD48-9DBF-D74085BBE11E}" type="presOf" srcId="{2C1CC1F6-D26C-A04A-B983-065BD32E7123}" destId="{2B34CF28-F08F-524E-B099-E28505806C4E}" srcOrd="0" destOrd="0" presId="urn:microsoft.com/office/officeart/2005/8/layout/arrow5"/>
    <dgm:cxn modelId="{5F620859-AD90-0E4E-9E0E-825F711855BE}" type="presOf" srcId="{60EC56E9-81B5-0A4A-AA74-DDF14217E44A}" destId="{DD1F012C-A8CA-DB49-BB9D-5F738E56CE2B}" srcOrd="0" destOrd="0" presId="urn:microsoft.com/office/officeart/2005/8/layout/arrow5"/>
    <dgm:cxn modelId="{A34E29B1-9F3A-7049-8363-15CCD53FADAA}" srcId="{60EC56E9-81B5-0A4A-AA74-DDF14217E44A}" destId="{2C1CC1F6-D26C-A04A-B983-065BD32E7123}" srcOrd="1" destOrd="0" parTransId="{10613642-2D35-8843-994D-A78F65F91D59}" sibTransId="{ABAE89F9-813A-8849-918F-2981307A3EE2}"/>
    <dgm:cxn modelId="{E2683387-2D5F-744E-B405-733D177434FD}" type="presParOf" srcId="{DD1F012C-A8CA-DB49-BB9D-5F738E56CE2B}" destId="{910C8F64-3139-8445-8D68-750C9BA50E82}" srcOrd="0" destOrd="0" presId="urn:microsoft.com/office/officeart/2005/8/layout/arrow5"/>
    <dgm:cxn modelId="{5B231789-9702-3641-BB42-8C4156C2A5CC}" type="presParOf" srcId="{DD1F012C-A8CA-DB49-BB9D-5F738E56CE2B}" destId="{2B34CF28-F08F-524E-B099-E28505806C4E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49BBE97-7734-AF45-856A-033108EC1B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CA"/>
        </a:p>
      </dgm:t>
    </dgm:pt>
    <dgm:pt modelId="{B31F1E05-4A9D-8445-A1A5-928FAB077F63}">
      <dgm:prSet/>
      <dgm:spPr/>
      <dgm:t>
        <a:bodyPr/>
        <a:lstStyle/>
        <a:p>
          <a:r>
            <a:rPr lang="fr-FR" b="1" i="0" baseline="0"/>
            <a:t>J'attribue une pondération</a:t>
          </a:r>
          <a:endParaRPr lang="fr-FR"/>
        </a:p>
      </dgm:t>
    </dgm:pt>
    <dgm:pt modelId="{3F914341-5A6D-A047-B0EF-3FCA6EFE3898}" type="parTrans" cxnId="{18728847-D1E1-1649-B168-6744FC41F2AA}">
      <dgm:prSet/>
      <dgm:spPr/>
      <dgm:t>
        <a:bodyPr/>
        <a:lstStyle/>
        <a:p>
          <a:endParaRPr lang="fr-CA"/>
        </a:p>
      </dgm:t>
    </dgm:pt>
    <dgm:pt modelId="{82E77F81-5D09-434A-83C7-D35F24498CAD}" type="sibTrans" cxnId="{18728847-D1E1-1649-B168-6744FC41F2AA}">
      <dgm:prSet/>
      <dgm:spPr/>
      <dgm:t>
        <a:bodyPr/>
        <a:lstStyle/>
        <a:p>
          <a:endParaRPr lang="fr-CA"/>
        </a:p>
      </dgm:t>
    </dgm:pt>
    <dgm:pt modelId="{EB00C761-1F07-C848-B3D8-8DFB14D62858}" type="pres">
      <dgm:prSet presAssocID="{049BBE97-7734-AF45-856A-033108EC1B43}" presName="linear" presStyleCnt="0">
        <dgm:presLayoutVars>
          <dgm:animLvl val="lvl"/>
          <dgm:resizeHandles val="exact"/>
        </dgm:presLayoutVars>
      </dgm:prSet>
      <dgm:spPr/>
    </dgm:pt>
    <dgm:pt modelId="{7192DC82-30F0-434C-AB0A-659D53F1A448}" type="pres">
      <dgm:prSet presAssocID="{B31F1E05-4A9D-8445-A1A5-928FAB077F63}" presName="parentText" presStyleLbl="node1" presStyleIdx="0" presStyleCnt="1" custLinFactNeighborY="0">
        <dgm:presLayoutVars>
          <dgm:chMax val="0"/>
          <dgm:bulletEnabled val="1"/>
        </dgm:presLayoutVars>
      </dgm:prSet>
      <dgm:spPr/>
    </dgm:pt>
  </dgm:ptLst>
  <dgm:cxnLst>
    <dgm:cxn modelId="{B165960F-76E9-054C-948C-147150561964}" type="presOf" srcId="{049BBE97-7734-AF45-856A-033108EC1B43}" destId="{EB00C761-1F07-C848-B3D8-8DFB14D62858}" srcOrd="0" destOrd="0" presId="urn:microsoft.com/office/officeart/2005/8/layout/vList2"/>
    <dgm:cxn modelId="{18BD753E-59C4-E64B-82AF-A3E205204896}" type="presOf" srcId="{B31F1E05-4A9D-8445-A1A5-928FAB077F63}" destId="{7192DC82-30F0-434C-AB0A-659D53F1A448}" srcOrd="0" destOrd="0" presId="urn:microsoft.com/office/officeart/2005/8/layout/vList2"/>
    <dgm:cxn modelId="{18728847-D1E1-1649-B168-6744FC41F2AA}" srcId="{049BBE97-7734-AF45-856A-033108EC1B43}" destId="{B31F1E05-4A9D-8445-A1A5-928FAB077F63}" srcOrd="0" destOrd="0" parTransId="{3F914341-5A6D-A047-B0EF-3FCA6EFE3898}" sibTransId="{82E77F81-5D09-434A-83C7-D35F24498CAD}"/>
    <dgm:cxn modelId="{02CC85D1-77ED-D64F-ACBE-3A43F6DD72FF}" type="presParOf" srcId="{EB00C761-1F07-C848-B3D8-8DFB14D62858}" destId="{7192DC82-30F0-434C-AB0A-659D53F1A44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049BBE97-7734-AF45-856A-033108EC1B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B31F1E05-4A9D-8445-A1A5-928FAB077F63}">
      <dgm:prSet/>
      <dgm:spPr/>
      <dgm:t>
        <a:bodyPr/>
        <a:lstStyle/>
        <a:p>
          <a:r>
            <a:rPr lang="fr-FR" b="1" i="0" u="none" dirty="0"/>
            <a:t>Classement des pays selon leur score d’éducation</a:t>
          </a:r>
          <a:endParaRPr lang="fr-FR" dirty="0"/>
        </a:p>
      </dgm:t>
    </dgm:pt>
    <dgm:pt modelId="{3F914341-5A6D-A047-B0EF-3FCA6EFE3898}" type="parTrans" cxnId="{18728847-D1E1-1649-B168-6744FC41F2AA}">
      <dgm:prSet/>
      <dgm:spPr/>
      <dgm:t>
        <a:bodyPr/>
        <a:lstStyle/>
        <a:p>
          <a:endParaRPr lang="fr-CA"/>
        </a:p>
      </dgm:t>
    </dgm:pt>
    <dgm:pt modelId="{82E77F81-5D09-434A-83C7-D35F24498CAD}" type="sibTrans" cxnId="{18728847-D1E1-1649-B168-6744FC41F2AA}">
      <dgm:prSet/>
      <dgm:spPr/>
      <dgm:t>
        <a:bodyPr/>
        <a:lstStyle/>
        <a:p>
          <a:endParaRPr lang="fr-CA"/>
        </a:p>
      </dgm:t>
    </dgm:pt>
    <dgm:pt modelId="{EB00C761-1F07-C848-B3D8-8DFB14D62858}" type="pres">
      <dgm:prSet presAssocID="{049BBE97-7734-AF45-856A-033108EC1B43}" presName="linear" presStyleCnt="0">
        <dgm:presLayoutVars>
          <dgm:animLvl val="lvl"/>
          <dgm:resizeHandles val="exact"/>
        </dgm:presLayoutVars>
      </dgm:prSet>
      <dgm:spPr/>
    </dgm:pt>
    <dgm:pt modelId="{7192DC82-30F0-434C-AB0A-659D53F1A448}" type="pres">
      <dgm:prSet presAssocID="{B31F1E05-4A9D-8445-A1A5-928FAB077F63}" presName="parentText" presStyleLbl="node1" presStyleIdx="0" presStyleCnt="1" custLinFactNeighborY="0">
        <dgm:presLayoutVars>
          <dgm:chMax val="0"/>
          <dgm:bulletEnabled val="1"/>
        </dgm:presLayoutVars>
      </dgm:prSet>
      <dgm:spPr/>
    </dgm:pt>
  </dgm:ptLst>
  <dgm:cxnLst>
    <dgm:cxn modelId="{B165960F-76E9-054C-948C-147150561964}" type="presOf" srcId="{049BBE97-7734-AF45-856A-033108EC1B43}" destId="{EB00C761-1F07-C848-B3D8-8DFB14D62858}" srcOrd="0" destOrd="0" presId="urn:microsoft.com/office/officeart/2005/8/layout/vList2"/>
    <dgm:cxn modelId="{18BD753E-59C4-E64B-82AF-A3E205204896}" type="presOf" srcId="{B31F1E05-4A9D-8445-A1A5-928FAB077F63}" destId="{7192DC82-30F0-434C-AB0A-659D53F1A448}" srcOrd="0" destOrd="0" presId="urn:microsoft.com/office/officeart/2005/8/layout/vList2"/>
    <dgm:cxn modelId="{18728847-D1E1-1649-B168-6744FC41F2AA}" srcId="{049BBE97-7734-AF45-856A-033108EC1B43}" destId="{B31F1E05-4A9D-8445-A1A5-928FAB077F63}" srcOrd="0" destOrd="0" parTransId="{3F914341-5A6D-A047-B0EF-3FCA6EFE3898}" sibTransId="{82E77F81-5D09-434A-83C7-D35F24498CAD}"/>
    <dgm:cxn modelId="{02CC85D1-77ED-D64F-ACBE-3A43F6DD72FF}" type="presParOf" srcId="{EB00C761-1F07-C848-B3D8-8DFB14D62858}" destId="{7192DC82-30F0-434C-AB0A-659D53F1A44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25D3B506-416D-478C-B971-4819CDA5821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8269F7A-3D20-43F4-8F83-77695A5B33CB}">
      <dgm:prSet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Inde</a:t>
          </a:r>
          <a:r>
            <a:rPr lang="en-US" dirty="0"/>
            <a:t> </a:t>
          </a:r>
        </a:p>
      </dgm:t>
    </dgm:pt>
    <dgm:pt modelId="{D12DA371-5F04-42BB-8ABA-855CEC025FD7}" type="parTrans" cxnId="{68ABF4C7-F150-44F8-925E-AB634CB5568E}">
      <dgm:prSet/>
      <dgm:spPr/>
      <dgm:t>
        <a:bodyPr/>
        <a:lstStyle/>
        <a:p>
          <a:endParaRPr lang="en-US"/>
        </a:p>
      </dgm:t>
    </dgm:pt>
    <dgm:pt modelId="{86471D86-E368-4997-8A8E-59C41466D6F8}" type="sibTrans" cxnId="{68ABF4C7-F150-44F8-925E-AB634CB5568E}">
      <dgm:prSet/>
      <dgm:spPr/>
      <dgm:t>
        <a:bodyPr/>
        <a:lstStyle/>
        <a:p>
          <a:endParaRPr lang="en-US"/>
        </a:p>
      </dgm:t>
    </dgm:pt>
    <dgm:pt modelId="{64BE3AB1-D38A-42AB-AD42-2E81029F08AF}">
      <dgm:prSet/>
      <dgm:spPr/>
      <dgm:t>
        <a:bodyPr/>
        <a:lstStyle/>
        <a:p>
          <a:r>
            <a:rPr lang="en-US" dirty="0"/>
            <a:t>2. Chine</a:t>
          </a:r>
        </a:p>
      </dgm:t>
    </dgm:pt>
    <dgm:pt modelId="{D40B472F-EEBA-40E5-9CB7-140935074E90}" type="parTrans" cxnId="{EE5E7A31-CB32-4D1D-A6E1-80EE208CCD9B}">
      <dgm:prSet/>
      <dgm:spPr/>
      <dgm:t>
        <a:bodyPr/>
        <a:lstStyle/>
        <a:p>
          <a:endParaRPr lang="en-US"/>
        </a:p>
      </dgm:t>
    </dgm:pt>
    <dgm:pt modelId="{1726433D-360E-4605-A5B6-21A71468F00A}" type="sibTrans" cxnId="{EE5E7A31-CB32-4D1D-A6E1-80EE208CCD9B}">
      <dgm:prSet/>
      <dgm:spPr/>
      <dgm:t>
        <a:bodyPr/>
        <a:lstStyle/>
        <a:p>
          <a:endParaRPr lang="en-US"/>
        </a:p>
      </dgm:t>
    </dgm:pt>
    <dgm:pt modelId="{AA45CCB6-C647-4F03-A6E7-90D3234670FD}">
      <dgm:prSet/>
      <dgm:spPr/>
      <dgm:t>
        <a:bodyPr/>
        <a:lstStyle/>
        <a:p>
          <a:r>
            <a:rPr lang="en-US" dirty="0"/>
            <a:t>3. Rwanda</a:t>
          </a:r>
        </a:p>
      </dgm:t>
    </dgm:pt>
    <dgm:pt modelId="{3668E793-C309-42C3-BDAA-DFD67B053AFE}" type="parTrans" cxnId="{8C13CE29-36B4-420D-BB04-331D2EF2B8D8}">
      <dgm:prSet/>
      <dgm:spPr/>
      <dgm:t>
        <a:bodyPr/>
        <a:lstStyle/>
        <a:p>
          <a:endParaRPr lang="en-US"/>
        </a:p>
      </dgm:t>
    </dgm:pt>
    <dgm:pt modelId="{0F3C87D6-BBE0-44D0-941F-16CF8E366867}" type="sibTrans" cxnId="{8C13CE29-36B4-420D-BB04-331D2EF2B8D8}">
      <dgm:prSet/>
      <dgm:spPr/>
      <dgm:t>
        <a:bodyPr/>
        <a:lstStyle/>
        <a:p>
          <a:endParaRPr lang="en-US"/>
        </a:p>
      </dgm:t>
    </dgm:pt>
    <dgm:pt modelId="{384FD612-4679-4CCC-8C6D-080D707D8E34}">
      <dgm:prSet/>
      <dgm:spPr/>
      <dgm:t>
        <a:bodyPr/>
        <a:lstStyle/>
        <a:p>
          <a:r>
            <a:rPr lang="en-US" dirty="0"/>
            <a:t>4. Kenya</a:t>
          </a:r>
        </a:p>
      </dgm:t>
    </dgm:pt>
    <dgm:pt modelId="{353D731A-C6DA-44E2-A231-90AB8DBBCD8D}" type="parTrans" cxnId="{E6BCC42B-C274-4811-B368-041B6EEBC35F}">
      <dgm:prSet/>
      <dgm:spPr/>
      <dgm:t>
        <a:bodyPr/>
        <a:lstStyle/>
        <a:p>
          <a:endParaRPr lang="en-US"/>
        </a:p>
      </dgm:t>
    </dgm:pt>
    <dgm:pt modelId="{C88FEC26-C010-423D-A2B8-37299A53B7B4}" type="sibTrans" cxnId="{E6BCC42B-C274-4811-B368-041B6EEBC35F}">
      <dgm:prSet/>
      <dgm:spPr/>
      <dgm:t>
        <a:bodyPr/>
        <a:lstStyle/>
        <a:p>
          <a:endParaRPr lang="en-US"/>
        </a:p>
      </dgm:t>
    </dgm:pt>
    <dgm:pt modelId="{3A8D7BA8-1605-4A20-82B2-2C8460A4E598}">
      <dgm:prSet/>
      <dgm:spPr/>
      <dgm:t>
        <a:bodyPr/>
        <a:lstStyle/>
        <a:p>
          <a:r>
            <a:rPr lang="en-US" dirty="0"/>
            <a:t>5. Gabon</a:t>
          </a:r>
        </a:p>
      </dgm:t>
    </dgm:pt>
    <dgm:pt modelId="{56E5E3DE-F701-448F-8202-DB6169C327B7}" type="parTrans" cxnId="{FC064128-2CDB-4709-ACA0-257D3BBE3689}">
      <dgm:prSet/>
      <dgm:spPr/>
      <dgm:t>
        <a:bodyPr/>
        <a:lstStyle/>
        <a:p>
          <a:endParaRPr lang="en-US"/>
        </a:p>
      </dgm:t>
    </dgm:pt>
    <dgm:pt modelId="{30AC3E97-479E-4CB7-9E81-2E7420A01300}" type="sibTrans" cxnId="{FC064128-2CDB-4709-ACA0-257D3BBE3689}">
      <dgm:prSet/>
      <dgm:spPr/>
      <dgm:t>
        <a:bodyPr/>
        <a:lstStyle/>
        <a:p>
          <a:endParaRPr lang="en-US"/>
        </a:p>
      </dgm:t>
    </dgm:pt>
    <dgm:pt modelId="{9187A18E-89B0-430C-844D-0E7182A48067}">
      <dgm:prSet/>
      <dgm:spPr/>
      <dgm:t>
        <a:bodyPr/>
        <a:lstStyle/>
        <a:p>
          <a:pPr rtl="0"/>
          <a:r>
            <a:rPr lang="en-US" dirty="0"/>
            <a:t>6-Indonésie</a:t>
          </a:r>
        </a:p>
      </dgm:t>
    </dgm:pt>
    <dgm:pt modelId="{C5912912-F31D-4F16-AB77-623751EA8171}" type="parTrans" cxnId="{97CCD8EE-F598-4553-ACB9-DBD21F7EC1CC}">
      <dgm:prSet/>
      <dgm:spPr/>
      <dgm:t>
        <a:bodyPr/>
        <a:lstStyle/>
        <a:p>
          <a:endParaRPr lang="en-US"/>
        </a:p>
      </dgm:t>
    </dgm:pt>
    <dgm:pt modelId="{410ADD86-D21F-4D33-B0DB-DD3577A55E72}" type="sibTrans" cxnId="{97CCD8EE-F598-4553-ACB9-DBD21F7EC1CC}">
      <dgm:prSet/>
      <dgm:spPr/>
      <dgm:t>
        <a:bodyPr/>
        <a:lstStyle/>
        <a:p>
          <a:endParaRPr lang="en-US"/>
        </a:p>
      </dgm:t>
    </dgm:pt>
    <dgm:pt modelId="{49AB955F-6E45-9D47-9A01-5BB457C4E5B2}" type="pres">
      <dgm:prSet presAssocID="{25D3B506-416D-478C-B971-4819CDA5821C}" presName="Name0" presStyleCnt="0">
        <dgm:presLayoutVars>
          <dgm:dir/>
          <dgm:resizeHandles val="exact"/>
        </dgm:presLayoutVars>
      </dgm:prSet>
      <dgm:spPr/>
    </dgm:pt>
    <dgm:pt modelId="{251FA20E-6358-D541-8F66-EAB4A110F108}" type="pres">
      <dgm:prSet presAssocID="{68269F7A-3D20-43F4-8F83-77695A5B33CB}" presName="node" presStyleLbl="node1" presStyleIdx="0" presStyleCnt="6">
        <dgm:presLayoutVars>
          <dgm:bulletEnabled val="1"/>
        </dgm:presLayoutVars>
      </dgm:prSet>
      <dgm:spPr/>
    </dgm:pt>
    <dgm:pt modelId="{0B53BDAF-9A03-1A42-81D5-89362099C20D}" type="pres">
      <dgm:prSet presAssocID="{86471D86-E368-4997-8A8E-59C41466D6F8}" presName="sibTrans" presStyleLbl="sibTrans1D1" presStyleIdx="0" presStyleCnt="5"/>
      <dgm:spPr/>
    </dgm:pt>
    <dgm:pt modelId="{A92B276E-242C-8445-A8E7-7234FE3756C7}" type="pres">
      <dgm:prSet presAssocID="{86471D86-E368-4997-8A8E-59C41466D6F8}" presName="connectorText" presStyleLbl="sibTrans1D1" presStyleIdx="0" presStyleCnt="5"/>
      <dgm:spPr/>
    </dgm:pt>
    <dgm:pt modelId="{6F17D7DC-9722-7146-939F-77312FA00857}" type="pres">
      <dgm:prSet presAssocID="{64BE3AB1-D38A-42AB-AD42-2E81029F08AF}" presName="node" presStyleLbl="node1" presStyleIdx="1" presStyleCnt="6">
        <dgm:presLayoutVars>
          <dgm:bulletEnabled val="1"/>
        </dgm:presLayoutVars>
      </dgm:prSet>
      <dgm:spPr/>
    </dgm:pt>
    <dgm:pt modelId="{EF05C257-009C-3546-87A9-D9C42BA63FD0}" type="pres">
      <dgm:prSet presAssocID="{1726433D-360E-4605-A5B6-21A71468F00A}" presName="sibTrans" presStyleLbl="sibTrans1D1" presStyleIdx="1" presStyleCnt="5"/>
      <dgm:spPr/>
    </dgm:pt>
    <dgm:pt modelId="{E3AE3731-84E4-904F-BCA5-71CD98DB049C}" type="pres">
      <dgm:prSet presAssocID="{1726433D-360E-4605-A5B6-21A71468F00A}" presName="connectorText" presStyleLbl="sibTrans1D1" presStyleIdx="1" presStyleCnt="5"/>
      <dgm:spPr/>
    </dgm:pt>
    <dgm:pt modelId="{2A304D5D-E800-7E4C-AB89-5AD498F3CC57}" type="pres">
      <dgm:prSet presAssocID="{AA45CCB6-C647-4F03-A6E7-90D3234670FD}" presName="node" presStyleLbl="node1" presStyleIdx="2" presStyleCnt="6">
        <dgm:presLayoutVars>
          <dgm:bulletEnabled val="1"/>
        </dgm:presLayoutVars>
      </dgm:prSet>
      <dgm:spPr/>
    </dgm:pt>
    <dgm:pt modelId="{169BCF17-1FF7-2341-8341-EA725C029464}" type="pres">
      <dgm:prSet presAssocID="{0F3C87D6-BBE0-44D0-941F-16CF8E366867}" presName="sibTrans" presStyleLbl="sibTrans1D1" presStyleIdx="2" presStyleCnt="5"/>
      <dgm:spPr/>
    </dgm:pt>
    <dgm:pt modelId="{187EF1B7-0ED3-524C-A01C-451CD30E00CD}" type="pres">
      <dgm:prSet presAssocID="{0F3C87D6-BBE0-44D0-941F-16CF8E366867}" presName="connectorText" presStyleLbl="sibTrans1D1" presStyleIdx="2" presStyleCnt="5"/>
      <dgm:spPr/>
    </dgm:pt>
    <dgm:pt modelId="{74756AB0-6D0D-244A-B672-0DAAB2AFA4CC}" type="pres">
      <dgm:prSet presAssocID="{384FD612-4679-4CCC-8C6D-080D707D8E34}" presName="node" presStyleLbl="node1" presStyleIdx="3" presStyleCnt="6">
        <dgm:presLayoutVars>
          <dgm:bulletEnabled val="1"/>
        </dgm:presLayoutVars>
      </dgm:prSet>
      <dgm:spPr/>
    </dgm:pt>
    <dgm:pt modelId="{DBCA0900-4910-344D-ADD0-0CEACB3D49F3}" type="pres">
      <dgm:prSet presAssocID="{C88FEC26-C010-423D-A2B8-37299A53B7B4}" presName="sibTrans" presStyleLbl="sibTrans1D1" presStyleIdx="3" presStyleCnt="5"/>
      <dgm:spPr/>
    </dgm:pt>
    <dgm:pt modelId="{5F29C574-03B9-1A4F-90C7-3ED0DB9A15D4}" type="pres">
      <dgm:prSet presAssocID="{C88FEC26-C010-423D-A2B8-37299A53B7B4}" presName="connectorText" presStyleLbl="sibTrans1D1" presStyleIdx="3" presStyleCnt="5"/>
      <dgm:spPr/>
    </dgm:pt>
    <dgm:pt modelId="{F7B4C7BC-C135-9740-B7C9-D1090CEDD2B6}" type="pres">
      <dgm:prSet presAssocID="{3A8D7BA8-1605-4A20-82B2-2C8460A4E598}" presName="node" presStyleLbl="node1" presStyleIdx="4" presStyleCnt="6">
        <dgm:presLayoutVars>
          <dgm:bulletEnabled val="1"/>
        </dgm:presLayoutVars>
      </dgm:prSet>
      <dgm:spPr/>
    </dgm:pt>
    <dgm:pt modelId="{45005F6E-D45D-6841-BDB9-DF12C04155AF}" type="pres">
      <dgm:prSet presAssocID="{30AC3E97-479E-4CB7-9E81-2E7420A01300}" presName="sibTrans" presStyleLbl="sibTrans1D1" presStyleIdx="4" presStyleCnt="5"/>
      <dgm:spPr/>
    </dgm:pt>
    <dgm:pt modelId="{FC790F58-7F4E-E249-9F8A-4BD5D8E5B6C7}" type="pres">
      <dgm:prSet presAssocID="{30AC3E97-479E-4CB7-9E81-2E7420A01300}" presName="connectorText" presStyleLbl="sibTrans1D1" presStyleIdx="4" presStyleCnt="5"/>
      <dgm:spPr/>
    </dgm:pt>
    <dgm:pt modelId="{5AE304DD-B562-0643-8F13-2BCF331BB371}" type="pres">
      <dgm:prSet presAssocID="{9187A18E-89B0-430C-844D-0E7182A48067}" presName="node" presStyleLbl="node1" presStyleIdx="5" presStyleCnt="6">
        <dgm:presLayoutVars>
          <dgm:bulletEnabled val="1"/>
        </dgm:presLayoutVars>
      </dgm:prSet>
      <dgm:spPr/>
    </dgm:pt>
  </dgm:ptLst>
  <dgm:cxnLst>
    <dgm:cxn modelId="{2155BF0B-78E1-C840-8E80-7AF54431C8EE}" type="presOf" srcId="{3A8D7BA8-1605-4A20-82B2-2C8460A4E598}" destId="{F7B4C7BC-C135-9740-B7C9-D1090CEDD2B6}" srcOrd="0" destOrd="0" presId="urn:microsoft.com/office/officeart/2016/7/layout/RepeatingBendingProcessNew"/>
    <dgm:cxn modelId="{B39A6716-DF00-C842-A75C-99671EF5A5E2}" type="presOf" srcId="{86471D86-E368-4997-8A8E-59C41466D6F8}" destId="{0B53BDAF-9A03-1A42-81D5-89362099C20D}" srcOrd="0" destOrd="0" presId="urn:microsoft.com/office/officeart/2016/7/layout/RepeatingBendingProcessNew"/>
    <dgm:cxn modelId="{BB301B1E-8FD0-FF47-8A11-4BF33006999A}" type="presOf" srcId="{30AC3E97-479E-4CB7-9E81-2E7420A01300}" destId="{FC790F58-7F4E-E249-9F8A-4BD5D8E5B6C7}" srcOrd="1" destOrd="0" presId="urn:microsoft.com/office/officeart/2016/7/layout/RepeatingBendingProcessNew"/>
    <dgm:cxn modelId="{FC064128-2CDB-4709-ACA0-257D3BBE3689}" srcId="{25D3B506-416D-478C-B971-4819CDA5821C}" destId="{3A8D7BA8-1605-4A20-82B2-2C8460A4E598}" srcOrd="4" destOrd="0" parTransId="{56E5E3DE-F701-448F-8202-DB6169C327B7}" sibTransId="{30AC3E97-479E-4CB7-9E81-2E7420A01300}"/>
    <dgm:cxn modelId="{8C13CE29-36B4-420D-BB04-331D2EF2B8D8}" srcId="{25D3B506-416D-478C-B971-4819CDA5821C}" destId="{AA45CCB6-C647-4F03-A6E7-90D3234670FD}" srcOrd="2" destOrd="0" parTransId="{3668E793-C309-42C3-BDAA-DFD67B053AFE}" sibTransId="{0F3C87D6-BBE0-44D0-941F-16CF8E366867}"/>
    <dgm:cxn modelId="{E6BCC42B-C274-4811-B368-041B6EEBC35F}" srcId="{25D3B506-416D-478C-B971-4819CDA5821C}" destId="{384FD612-4679-4CCC-8C6D-080D707D8E34}" srcOrd="3" destOrd="0" parTransId="{353D731A-C6DA-44E2-A231-90AB8DBBCD8D}" sibTransId="{C88FEC26-C010-423D-A2B8-37299A53B7B4}"/>
    <dgm:cxn modelId="{D3E3F12F-EFEE-2B47-BDA0-B43EF90B7DDF}" type="presOf" srcId="{30AC3E97-479E-4CB7-9E81-2E7420A01300}" destId="{45005F6E-D45D-6841-BDB9-DF12C04155AF}" srcOrd="0" destOrd="0" presId="urn:microsoft.com/office/officeart/2016/7/layout/RepeatingBendingProcessNew"/>
    <dgm:cxn modelId="{599F9030-44AE-8B41-A80A-DB9FC1F367E6}" type="presOf" srcId="{0F3C87D6-BBE0-44D0-941F-16CF8E366867}" destId="{187EF1B7-0ED3-524C-A01C-451CD30E00CD}" srcOrd="1" destOrd="0" presId="urn:microsoft.com/office/officeart/2016/7/layout/RepeatingBendingProcessNew"/>
    <dgm:cxn modelId="{EE5E7A31-CB32-4D1D-A6E1-80EE208CCD9B}" srcId="{25D3B506-416D-478C-B971-4819CDA5821C}" destId="{64BE3AB1-D38A-42AB-AD42-2E81029F08AF}" srcOrd="1" destOrd="0" parTransId="{D40B472F-EEBA-40E5-9CB7-140935074E90}" sibTransId="{1726433D-360E-4605-A5B6-21A71468F00A}"/>
    <dgm:cxn modelId="{26771035-84A1-1B4D-91F2-17188DC7C2ED}" type="presOf" srcId="{C88FEC26-C010-423D-A2B8-37299A53B7B4}" destId="{5F29C574-03B9-1A4F-90C7-3ED0DB9A15D4}" srcOrd="1" destOrd="0" presId="urn:microsoft.com/office/officeart/2016/7/layout/RepeatingBendingProcessNew"/>
    <dgm:cxn modelId="{9077C235-E173-CC43-BE78-B61A2A15B042}" type="presOf" srcId="{384FD612-4679-4CCC-8C6D-080D707D8E34}" destId="{74756AB0-6D0D-244A-B672-0DAAB2AFA4CC}" srcOrd="0" destOrd="0" presId="urn:microsoft.com/office/officeart/2016/7/layout/RepeatingBendingProcessNew"/>
    <dgm:cxn modelId="{6BB8CA35-A27A-E742-AEE0-1B04DCF6497C}" type="presOf" srcId="{86471D86-E368-4997-8A8E-59C41466D6F8}" destId="{A92B276E-242C-8445-A8E7-7234FE3756C7}" srcOrd="1" destOrd="0" presId="urn:microsoft.com/office/officeart/2016/7/layout/RepeatingBendingProcessNew"/>
    <dgm:cxn modelId="{79AA4B63-9B42-E54A-85DE-5367AE22A05F}" type="presOf" srcId="{1726433D-360E-4605-A5B6-21A71468F00A}" destId="{E3AE3731-84E4-904F-BCA5-71CD98DB049C}" srcOrd="1" destOrd="0" presId="urn:microsoft.com/office/officeart/2016/7/layout/RepeatingBendingProcessNew"/>
    <dgm:cxn modelId="{B07F3E77-9F0E-D048-9E46-8BF2158A9520}" type="presOf" srcId="{C88FEC26-C010-423D-A2B8-37299A53B7B4}" destId="{DBCA0900-4910-344D-ADD0-0CEACB3D49F3}" srcOrd="0" destOrd="0" presId="urn:microsoft.com/office/officeart/2016/7/layout/RepeatingBendingProcessNew"/>
    <dgm:cxn modelId="{769CEAA6-2AFF-254A-B997-B364DB740FF1}" type="presOf" srcId="{25D3B506-416D-478C-B971-4819CDA5821C}" destId="{49AB955F-6E45-9D47-9A01-5BB457C4E5B2}" srcOrd="0" destOrd="0" presId="urn:microsoft.com/office/officeart/2016/7/layout/RepeatingBendingProcessNew"/>
    <dgm:cxn modelId="{68ABF4C7-F150-44F8-925E-AB634CB5568E}" srcId="{25D3B506-416D-478C-B971-4819CDA5821C}" destId="{68269F7A-3D20-43F4-8F83-77695A5B33CB}" srcOrd="0" destOrd="0" parTransId="{D12DA371-5F04-42BB-8ABA-855CEC025FD7}" sibTransId="{86471D86-E368-4997-8A8E-59C41466D6F8}"/>
    <dgm:cxn modelId="{02DFA5DC-9F2D-3F46-B34B-F0029E5E5296}" type="presOf" srcId="{68269F7A-3D20-43F4-8F83-77695A5B33CB}" destId="{251FA20E-6358-D541-8F66-EAB4A110F108}" srcOrd="0" destOrd="0" presId="urn:microsoft.com/office/officeart/2016/7/layout/RepeatingBendingProcessNew"/>
    <dgm:cxn modelId="{3EBFC9DF-24A7-B64D-9B69-311B1EF02E81}" type="presOf" srcId="{64BE3AB1-D38A-42AB-AD42-2E81029F08AF}" destId="{6F17D7DC-9722-7146-939F-77312FA00857}" srcOrd="0" destOrd="0" presId="urn:microsoft.com/office/officeart/2016/7/layout/RepeatingBendingProcessNew"/>
    <dgm:cxn modelId="{8E5FFEE9-59C4-8A41-9158-820CEAA29EBE}" type="presOf" srcId="{AA45CCB6-C647-4F03-A6E7-90D3234670FD}" destId="{2A304D5D-E800-7E4C-AB89-5AD498F3CC57}" srcOrd="0" destOrd="0" presId="urn:microsoft.com/office/officeart/2016/7/layout/RepeatingBendingProcessNew"/>
    <dgm:cxn modelId="{97CCD8EE-F598-4553-ACB9-DBD21F7EC1CC}" srcId="{25D3B506-416D-478C-B971-4819CDA5821C}" destId="{9187A18E-89B0-430C-844D-0E7182A48067}" srcOrd="5" destOrd="0" parTransId="{C5912912-F31D-4F16-AB77-623751EA8171}" sibTransId="{410ADD86-D21F-4D33-B0DB-DD3577A55E72}"/>
    <dgm:cxn modelId="{A45257F4-FAEF-AD40-983C-98FA0B76C203}" type="presOf" srcId="{9187A18E-89B0-430C-844D-0E7182A48067}" destId="{5AE304DD-B562-0643-8F13-2BCF331BB371}" srcOrd="0" destOrd="0" presId="urn:microsoft.com/office/officeart/2016/7/layout/RepeatingBendingProcessNew"/>
    <dgm:cxn modelId="{187F80FB-D389-0F40-9D1E-CD02BD555210}" type="presOf" srcId="{1726433D-360E-4605-A5B6-21A71468F00A}" destId="{EF05C257-009C-3546-87A9-D9C42BA63FD0}" srcOrd="0" destOrd="0" presId="urn:microsoft.com/office/officeart/2016/7/layout/RepeatingBendingProcessNew"/>
    <dgm:cxn modelId="{C0DF59FC-60B4-AA48-963A-EC0C61A61387}" type="presOf" srcId="{0F3C87D6-BBE0-44D0-941F-16CF8E366867}" destId="{169BCF17-1FF7-2341-8341-EA725C029464}" srcOrd="0" destOrd="0" presId="urn:microsoft.com/office/officeart/2016/7/layout/RepeatingBendingProcessNew"/>
    <dgm:cxn modelId="{CA252D55-AA12-1F4F-B952-E2483574F8BF}" type="presParOf" srcId="{49AB955F-6E45-9D47-9A01-5BB457C4E5B2}" destId="{251FA20E-6358-D541-8F66-EAB4A110F108}" srcOrd="0" destOrd="0" presId="urn:microsoft.com/office/officeart/2016/7/layout/RepeatingBendingProcessNew"/>
    <dgm:cxn modelId="{48D41943-1044-1F41-8018-F219F5391525}" type="presParOf" srcId="{49AB955F-6E45-9D47-9A01-5BB457C4E5B2}" destId="{0B53BDAF-9A03-1A42-81D5-89362099C20D}" srcOrd="1" destOrd="0" presId="urn:microsoft.com/office/officeart/2016/7/layout/RepeatingBendingProcessNew"/>
    <dgm:cxn modelId="{CCE2D08D-49B5-594A-B0DD-3BC517F8D2DE}" type="presParOf" srcId="{0B53BDAF-9A03-1A42-81D5-89362099C20D}" destId="{A92B276E-242C-8445-A8E7-7234FE3756C7}" srcOrd="0" destOrd="0" presId="urn:microsoft.com/office/officeart/2016/7/layout/RepeatingBendingProcessNew"/>
    <dgm:cxn modelId="{F5D5AD0C-007C-0841-A9C6-1520A40E23B0}" type="presParOf" srcId="{49AB955F-6E45-9D47-9A01-5BB457C4E5B2}" destId="{6F17D7DC-9722-7146-939F-77312FA00857}" srcOrd="2" destOrd="0" presId="urn:microsoft.com/office/officeart/2016/7/layout/RepeatingBendingProcessNew"/>
    <dgm:cxn modelId="{6C89381E-52F8-DF4A-8686-5EF10F433A0F}" type="presParOf" srcId="{49AB955F-6E45-9D47-9A01-5BB457C4E5B2}" destId="{EF05C257-009C-3546-87A9-D9C42BA63FD0}" srcOrd="3" destOrd="0" presId="urn:microsoft.com/office/officeart/2016/7/layout/RepeatingBendingProcessNew"/>
    <dgm:cxn modelId="{499DD2F9-59BF-A748-AB81-FB0E59E11B4B}" type="presParOf" srcId="{EF05C257-009C-3546-87A9-D9C42BA63FD0}" destId="{E3AE3731-84E4-904F-BCA5-71CD98DB049C}" srcOrd="0" destOrd="0" presId="urn:microsoft.com/office/officeart/2016/7/layout/RepeatingBendingProcessNew"/>
    <dgm:cxn modelId="{EA8D97EA-32B6-0E48-82FA-BF29CF244634}" type="presParOf" srcId="{49AB955F-6E45-9D47-9A01-5BB457C4E5B2}" destId="{2A304D5D-E800-7E4C-AB89-5AD498F3CC57}" srcOrd="4" destOrd="0" presId="urn:microsoft.com/office/officeart/2016/7/layout/RepeatingBendingProcessNew"/>
    <dgm:cxn modelId="{A781FFC7-A3FC-D440-90B4-3F96C18F687F}" type="presParOf" srcId="{49AB955F-6E45-9D47-9A01-5BB457C4E5B2}" destId="{169BCF17-1FF7-2341-8341-EA725C029464}" srcOrd="5" destOrd="0" presId="urn:microsoft.com/office/officeart/2016/7/layout/RepeatingBendingProcessNew"/>
    <dgm:cxn modelId="{58CB2F44-7960-BA43-8824-6BF487F8E577}" type="presParOf" srcId="{169BCF17-1FF7-2341-8341-EA725C029464}" destId="{187EF1B7-0ED3-524C-A01C-451CD30E00CD}" srcOrd="0" destOrd="0" presId="urn:microsoft.com/office/officeart/2016/7/layout/RepeatingBendingProcessNew"/>
    <dgm:cxn modelId="{3452A1D6-88BE-F74C-B909-5D5888147284}" type="presParOf" srcId="{49AB955F-6E45-9D47-9A01-5BB457C4E5B2}" destId="{74756AB0-6D0D-244A-B672-0DAAB2AFA4CC}" srcOrd="6" destOrd="0" presId="urn:microsoft.com/office/officeart/2016/7/layout/RepeatingBendingProcessNew"/>
    <dgm:cxn modelId="{4D9E17ED-86FB-EA48-9182-8A1EC68DA525}" type="presParOf" srcId="{49AB955F-6E45-9D47-9A01-5BB457C4E5B2}" destId="{DBCA0900-4910-344D-ADD0-0CEACB3D49F3}" srcOrd="7" destOrd="0" presId="urn:microsoft.com/office/officeart/2016/7/layout/RepeatingBendingProcessNew"/>
    <dgm:cxn modelId="{BFE8D993-FB0A-E542-968A-A5A8A424304C}" type="presParOf" srcId="{DBCA0900-4910-344D-ADD0-0CEACB3D49F3}" destId="{5F29C574-03B9-1A4F-90C7-3ED0DB9A15D4}" srcOrd="0" destOrd="0" presId="urn:microsoft.com/office/officeart/2016/7/layout/RepeatingBendingProcessNew"/>
    <dgm:cxn modelId="{7C22D408-EE8A-354E-91C7-6071B99F6657}" type="presParOf" srcId="{49AB955F-6E45-9D47-9A01-5BB457C4E5B2}" destId="{F7B4C7BC-C135-9740-B7C9-D1090CEDD2B6}" srcOrd="8" destOrd="0" presId="urn:microsoft.com/office/officeart/2016/7/layout/RepeatingBendingProcessNew"/>
    <dgm:cxn modelId="{C9E60A81-3E74-324C-A0B1-B4B6A9EE8462}" type="presParOf" srcId="{49AB955F-6E45-9D47-9A01-5BB457C4E5B2}" destId="{45005F6E-D45D-6841-BDB9-DF12C04155AF}" srcOrd="9" destOrd="0" presId="urn:microsoft.com/office/officeart/2016/7/layout/RepeatingBendingProcessNew"/>
    <dgm:cxn modelId="{17D7759E-5910-194B-95A7-7C2367BD7B92}" type="presParOf" srcId="{45005F6E-D45D-6841-BDB9-DF12C04155AF}" destId="{FC790F58-7F4E-E249-9F8A-4BD5D8E5B6C7}" srcOrd="0" destOrd="0" presId="urn:microsoft.com/office/officeart/2016/7/layout/RepeatingBendingProcessNew"/>
    <dgm:cxn modelId="{51702D5F-C642-1348-82CB-3E3530C183FB}" type="presParOf" srcId="{49AB955F-6E45-9D47-9A01-5BB457C4E5B2}" destId="{5AE304DD-B562-0643-8F13-2BCF331BB371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96534C-90BE-4D7C-B0DA-B935AAF43C8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6DAA9D-6B56-4CF3-8500-55DE4F61027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 </a:t>
          </a:r>
          <a:r>
            <a:rPr lang="fr-FR" sz="2000" b="1" i="0" dirty="0"/>
            <a:t>Pour en sélectionner</a:t>
          </a:r>
        </a:p>
        <a:p>
          <a:pPr>
            <a:lnSpc>
              <a:spcPct val="100000"/>
            </a:lnSpc>
          </a:pPr>
          <a:r>
            <a:rPr lang="fr-FR" sz="2000" b="1" i="0" dirty="0"/>
            <a:t>15 pertinents</a:t>
          </a:r>
        </a:p>
        <a:p>
          <a:pPr>
            <a:lnSpc>
              <a:spcPct val="100000"/>
            </a:lnSpc>
          </a:pPr>
          <a:r>
            <a:rPr lang="fr-FR" sz="2000" b="1" i="0" dirty="0"/>
            <a:t> nous devons trouver</a:t>
          </a:r>
          <a:endParaRPr lang="fr-FR" sz="1600" b="1" i="0" dirty="0"/>
        </a:p>
      </dgm:t>
    </dgm:pt>
    <dgm:pt modelId="{20475860-AC3A-4A96-80D6-DA981B9E13C6}" type="parTrans" cxnId="{51A3D6E2-A19F-4FEE-AC4B-E2F193853392}">
      <dgm:prSet/>
      <dgm:spPr/>
      <dgm:t>
        <a:bodyPr/>
        <a:lstStyle/>
        <a:p>
          <a:endParaRPr lang="en-US" sz="2800"/>
        </a:p>
      </dgm:t>
    </dgm:pt>
    <dgm:pt modelId="{3011E636-F5E1-4DFC-80CF-EE83825762C6}" type="sibTrans" cxnId="{51A3D6E2-A19F-4FEE-AC4B-E2F193853392}">
      <dgm:prSet/>
      <dgm:spPr/>
      <dgm:t>
        <a:bodyPr/>
        <a:lstStyle/>
        <a:p>
          <a:endParaRPr lang="en-US" sz="2800"/>
        </a:p>
      </dgm:t>
    </dgm:pt>
    <dgm:pt modelId="{DA745147-6A84-4F82-B0C8-9DE70F51F2B6}" type="pres">
      <dgm:prSet presAssocID="{2996534C-90BE-4D7C-B0DA-B935AAF43C81}" presName="root" presStyleCnt="0">
        <dgm:presLayoutVars>
          <dgm:dir/>
          <dgm:resizeHandles val="exact"/>
        </dgm:presLayoutVars>
      </dgm:prSet>
      <dgm:spPr/>
    </dgm:pt>
    <dgm:pt modelId="{FAD153A0-83D6-4DEF-A09E-F9DD6E2B2CEC}" type="pres">
      <dgm:prSet presAssocID="{BB6DAA9D-6B56-4CF3-8500-55DE4F610276}" presName="compNode" presStyleCnt="0"/>
      <dgm:spPr/>
    </dgm:pt>
    <dgm:pt modelId="{A79B7EBD-9794-4016-934C-05A86E85D97B}" type="pres">
      <dgm:prSet presAssocID="{BB6DAA9D-6B56-4CF3-8500-55DE4F610276}" presName="iconRect" presStyleLbl="node1" presStyleIdx="0" presStyleCnt="1" custLinFactNeighborX="0" custLinFactNeighborY="228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034224E-547E-4B79-B447-16BA77972FB0}" type="pres">
      <dgm:prSet presAssocID="{BB6DAA9D-6B56-4CF3-8500-55DE4F610276}" presName="spaceRect" presStyleCnt="0"/>
      <dgm:spPr/>
    </dgm:pt>
    <dgm:pt modelId="{E3F2EF35-EA40-4949-B5E9-AAD18C163B91}" type="pres">
      <dgm:prSet presAssocID="{BB6DAA9D-6B56-4CF3-8500-55DE4F610276}" presName="textRect" presStyleLbl="revTx" presStyleIdx="0" presStyleCnt="1" custScaleX="155641">
        <dgm:presLayoutVars>
          <dgm:chMax val="1"/>
          <dgm:chPref val="1"/>
        </dgm:presLayoutVars>
      </dgm:prSet>
      <dgm:spPr/>
    </dgm:pt>
  </dgm:ptLst>
  <dgm:cxnLst>
    <dgm:cxn modelId="{2B970A49-80D8-4E7C-A57B-692DBEB9EDE4}" type="presOf" srcId="{BB6DAA9D-6B56-4CF3-8500-55DE4F610276}" destId="{E3F2EF35-EA40-4949-B5E9-AAD18C163B91}" srcOrd="0" destOrd="0" presId="urn:microsoft.com/office/officeart/2018/2/layout/IconLabelList"/>
    <dgm:cxn modelId="{553C8F7E-0FCA-4197-AB58-78C9C730836B}" type="presOf" srcId="{2996534C-90BE-4D7C-B0DA-B935AAF43C81}" destId="{DA745147-6A84-4F82-B0C8-9DE70F51F2B6}" srcOrd="0" destOrd="0" presId="urn:microsoft.com/office/officeart/2018/2/layout/IconLabelList"/>
    <dgm:cxn modelId="{51A3D6E2-A19F-4FEE-AC4B-E2F193853392}" srcId="{2996534C-90BE-4D7C-B0DA-B935AAF43C81}" destId="{BB6DAA9D-6B56-4CF3-8500-55DE4F610276}" srcOrd="0" destOrd="0" parTransId="{20475860-AC3A-4A96-80D6-DA981B9E13C6}" sibTransId="{3011E636-F5E1-4DFC-80CF-EE83825762C6}"/>
    <dgm:cxn modelId="{E38E49B9-7EB2-407C-B2DB-1BB6DFD2C77F}" type="presParOf" srcId="{DA745147-6A84-4F82-B0C8-9DE70F51F2B6}" destId="{FAD153A0-83D6-4DEF-A09E-F9DD6E2B2CEC}" srcOrd="0" destOrd="0" presId="urn:microsoft.com/office/officeart/2018/2/layout/IconLabelList"/>
    <dgm:cxn modelId="{7AB30DB3-232C-40ED-9B4D-3E1D000F96C7}" type="presParOf" srcId="{FAD153A0-83D6-4DEF-A09E-F9DD6E2B2CEC}" destId="{A79B7EBD-9794-4016-934C-05A86E85D97B}" srcOrd="0" destOrd="0" presId="urn:microsoft.com/office/officeart/2018/2/layout/IconLabelList"/>
    <dgm:cxn modelId="{E8312A16-437B-417E-A0F5-073FD6B33E75}" type="presParOf" srcId="{FAD153A0-83D6-4DEF-A09E-F9DD6E2B2CEC}" destId="{7034224E-547E-4B79-B447-16BA77972FB0}" srcOrd="1" destOrd="0" presId="urn:microsoft.com/office/officeart/2018/2/layout/IconLabelList"/>
    <dgm:cxn modelId="{3BA74C0F-268D-4AA4-9897-C0EDC9617C89}" type="presParOf" srcId="{FAD153A0-83D6-4DEF-A09E-F9DD6E2B2CEC}" destId="{E3F2EF35-EA40-4949-B5E9-AAD18C163B9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4EB00F37-83DF-4FE2-89F4-AE0644D7CDF3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DC85D0-C4A1-4E2F-9715-1DDB6BCCBA57}">
      <dgm:prSet/>
      <dgm:spPr/>
      <dgm:t>
        <a:bodyPr/>
        <a:lstStyle/>
        <a:p>
          <a:r>
            <a:rPr lang="en-US" b="0" dirty="0"/>
            <a:t>- </a:t>
          </a:r>
          <a:r>
            <a:rPr lang="en-US" b="0" dirty="0" err="1"/>
            <a:t>Inde</a:t>
          </a:r>
          <a:r>
            <a:rPr lang="en-US" b="0" dirty="0"/>
            <a:t> et Chine = volumes </a:t>
          </a:r>
          <a:r>
            <a:rPr lang="en-US" b="0" dirty="0" err="1"/>
            <a:t>élevés</a:t>
          </a:r>
          <a:r>
            <a:rPr lang="en-US" b="0" dirty="0"/>
            <a:t> </a:t>
          </a:r>
          <a:r>
            <a:rPr lang="en-US" b="0" dirty="0" err="1"/>
            <a:t>d’inscriptions</a:t>
          </a:r>
          <a:r>
            <a:rPr lang="en-US" b="0" dirty="0"/>
            <a:t> </a:t>
          </a:r>
          <a:r>
            <a:rPr lang="fr-FR" b="0" i="0" u="none" dirty="0"/>
            <a:t>ce qui en fait des cibles stratégiques potentielles</a:t>
          </a:r>
          <a:endParaRPr lang="en-US" b="0" dirty="0"/>
        </a:p>
      </dgm:t>
    </dgm:pt>
    <dgm:pt modelId="{E06C7A76-D7FE-4F8D-8F55-2C876829677A}" type="parTrans" cxnId="{AB4912AD-F514-46EF-9FD6-AF3676ED429C}">
      <dgm:prSet/>
      <dgm:spPr/>
      <dgm:t>
        <a:bodyPr/>
        <a:lstStyle/>
        <a:p>
          <a:endParaRPr lang="en-US"/>
        </a:p>
      </dgm:t>
    </dgm:pt>
    <dgm:pt modelId="{A56BB533-AACE-4184-9F27-0783B214C646}" type="sibTrans" cxnId="{AB4912AD-F514-46EF-9FD6-AF3676ED429C}">
      <dgm:prSet/>
      <dgm:spPr/>
      <dgm:t>
        <a:bodyPr/>
        <a:lstStyle/>
        <a:p>
          <a:endParaRPr lang="en-US"/>
        </a:p>
      </dgm:t>
    </dgm:pt>
    <dgm:pt modelId="{C36CBF6D-AB48-4895-95FA-DA56484019B6}">
      <dgm:prSet/>
      <dgm:spPr/>
      <dgm:t>
        <a:bodyPr/>
        <a:lstStyle/>
        <a:p>
          <a:r>
            <a:rPr lang="en-US" dirty="0"/>
            <a:t>- Rwanda, Kenya = fort </a:t>
          </a:r>
          <a:r>
            <a:rPr lang="en-US" dirty="0" err="1"/>
            <a:t>potentiel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Afrique</a:t>
          </a:r>
        </a:p>
      </dgm:t>
    </dgm:pt>
    <dgm:pt modelId="{06D4E123-F959-46E2-A74C-0A801C43215E}" type="parTrans" cxnId="{91048C06-33EF-41DC-84D8-10A7B3264F02}">
      <dgm:prSet/>
      <dgm:spPr/>
      <dgm:t>
        <a:bodyPr/>
        <a:lstStyle/>
        <a:p>
          <a:endParaRPr lang="en-US"/>
        </a:p>
      </dgm:t>
    </dgm:pt>
    <dgm:pt modelId="{03EB1BCE-E721-4584-9024-97C10AAD13AA}" type="sibTrans" cxnId="{91048C06-33EF-41DC-84D8-10A7B3264F02}">
      <dgm:prSet/>
      <dgm:spPr/>
      <dgm:t>
        <a:bodyPr/>
        <a:lstStyle/>
        <a:p>
          <a:endParaRPr lang="en-US"/>
        </a:p>
      </dgm:t>
    </dgm:pt>
    <dgm:pt modelId="{8F76F87E-622B-43FF-8D33-803114E27BFB}">
      <dgm:prSet/>
      <dgm:spPr/>
      <dgm:t>
        <a:bodyPr/>
        <a:lstStyle/>
        <a:p>
          <a:r>
            <a:rPr lang="en-US" b="0" dirty="0"/>
            <a:t>- GPI = bon </a:t>
          </a:r>
          <a:r>
            <a:rPr lang="en-US" b="0" dirty="0" err="1"/>
            <a:t>indicateur</a:t>
          </a:r>
          <a:r>
            <a:rPr lang="en-US" b="0" dirty="0"/>
            <a:t> </a:t>
          </a:r>
          <a:r>
            <a:rPr lang="en-US" b="0" dirty="0" err="1"/>
            <a:t>d’équité</a:t>
          </a:r>
          <a:r>
            <a:rPr lang="en-US" b="0" dirty="0"/>
            <a:t>, </a:t>
          </a:r>
        </a:p>
        <a:p>
          <a:r>
            <a:rPr lang="fr-FR" b="0" i="0" u="none" dirty="0"/>
            <a:t>Le GPI est un rapport entre le taux de scolarisation des filles et celui des garçons dans un niveau d’éducation donné</a:t>
          </a:r>
        </a:p>
        <a:p>
          <a:r>
            <a:rPr lang="fr-FR" b="0" i="0" u="none" dirty="0"/>
            <a:t>Détecter des marchés inclusifs et équitables</a:t>
          </a:r>
          <a:endParaRPr lang="en-US" b="0" dirty="0"/>
        </a:p>
      </dgm:t>
    </dgm:pt>
    <dgm:pt modelId="{ECCE6E36-D0F6-4834-8995-94E8F08A5C75}" type="parTrans" cxnId="{EDF52F8A-2B2E-4735-8BF6-00962CD23018}">
      <dgm:prSet/>
      <dgm:spPr/>
      <dgm:t>
        <a:bodyPr/>
        <a:lstStyle/>
        <a:p>
          <a:endParaRPr lang="en-US"/>
        </a:p>
      </dgm:t>
    </dgm:pt>
    <dgm:pt modelId="{FE2E62F9-F3F0-4372-AD50-85577280FFD2}" type="sibTrans" cxnId="{EDF52F8A-2B2E-4735-8BF6-00962CD23018}">
      <dgm:prSet/>
      <dgm:spPr/>
      <dgm:t>
        <a:bodyPr/>
        <a:lstStyle/>
        <a:p>
          <a:endParaRPr lang="en-US"/>
        </a:p>
      </dgm:t>
    </dgm:pt>
    <dgm:pt modelId="{C5FA216F-ABF9-7440-8228-7052D5863FF4}" type="pres">
      <dgm:prSet presAssocID="{4EB00F37-83DF-4FE2-89F4-AE0644D7CDF3}" presName="Name0" presStyleCnt="0">
        <dgm:presLayoutVars>
          <dgm:dir/>
          <dgm:animLvl val="lvl"/>
          <dgm:resizeHandles val="exact"/>
        </dgm:presLayoutVars>
      </dgm:prSet>
      <dgm:spPr/>
    </dgm:pt>
    <dgm:pt modelId="{2A5C67BD-97F6-8242-9D7B-3416615BDA0B}" type="pres">
      <dgm:prSet presAssocID="{8F76F87E-622B-43FF-8D33-803114E27BFB}" presName="boxAndChildren" presStyleCnt="0"/>
      <dgm:spPr/>
    </dgm:pt>
    <dgm:pt modelId="{1C52F326-3D31-854A-9202-E742B8C23884}" type="pres">
      <dgm:prSet presAssocID="{8F76F87E-622B-43FF-8D33-803114E27BFB}" presName="parentTextBox" presStyleLbl="node1" presStyleIdx="0" presStyleCnt="3"/>
      <dgm:spPr/>
    </dgm:pt>
    <dgm:pt modelId="{D0A556AD-2D15-F641-AEC4-3CF2D4B98EAC}" type="pres">
      <dgm:prSet presAssocID="{03EB1BCE-E721-4584-9024-97C10AAD13AA}" presName="sp" presStyleCnt="0"/>
      <dgm:spPr/>
    </dgm:pt>
    <dgm:pt modelId="{3D600394-39AF-8749-99BD-77C7644EB173}" type="pres">
      <dgm:prSet presAssocID="{C36CBF6D-AB48-4895-95FA-DA56484019B6}" presName="arrowAndChildren" presStyleCnt="0"/>
      <dgm:spPr/>
    </dgm:pt>
    <dgm:pt modelId="{313FFDC2-F6A2-3641-ACD5-7F279D7F07D4}" type="pres">
      <dgm:prSet presAssocID="{C36CBF6D-AB48-4895-95FA-DA56484019B6}" presName="parentTextArrow" presStyleLbl="node1" presStyleIdx="1" presStyleCnt="3"/>
      <dgm:spPr/>
    </dgm:pt>
    <dgm:pt modelId="{7BDA279E-C823-D84E-AC22-E945534AF7B3}" type="pres">
      <dgm:prSet presAssocID="{A56BB533-AACE-4184-9F27-0783B214C646}" presName="sp" presStyleCnt="0"/>
      <dgm:spPr/>
    </dgm:pt>
    <dgm:pt modelId="{30D83839-300B-594E-9B04-F395FAAAAF93}" type="pres">
      <dgm:prSet presAssocID="{19DC85D0-C4A1-4E2F-9715-1DDB6BCCBA57}" presName="arrowAndChildren" presStyleCnt="0"/>
      <dgm:spPr/>
    </dgm:pt>
    <dgm:pt modelId="{1D59CC0E-3622-8748-90F6-B9A03725332E}" type="pres">
      <dgm:prSet presAssocID="{19DC85D0-C4A1-4E2F-9715-1DDB6BCCBA57}" presName="parentTextArrow" presStyleLbl="node1" presStyleIdx="2" presStyleCnt="3"/>
      <dgm:spPr/>
    </dgm:pt>
  </dgm:ptLst>
  <dgm:cxnLst>
    <dgm:cxn modelId="{91048C06-33EF-41DC-84D8-10A7B3264F02}" srcId="{4EB00F37-83DF-4FE2-89F4-AE0644D7CDF3}" destId="{C36CBF6D-AB48-4895-95FA-DA56484019B6}" srcOrd="1" destOrd="0" parTransId="{06D4E123-F959-46E2-A74C-0A801C43215E}" sibTransId="{03EB1BCE-E721-4584-9024-97C10AAD13AA}"/>
    <dgm:cxn modelId="{C598E40B-B4FF-4941-AACA-45E78C61B882}" type="presOf" srcId="{8F76F87E-622B-43FF-8D33-803114E27BFB}" destId="{1C52F326-3D31-854A-9202-E742B8C23884}" srcOrd="0" destOrd="0" presId="urn:microsoft.com/office/officeart/2005/8/layout/process4"/>
    <dgm:cxn modelId="{3F670373-59BE-F64A-AF5E-878F5D2619FF}" type="presOf" srcId="{4EB00F37-83DF-4FE2-89F4-AE0644D7CDF3}" destId="{C5FA216F-ABF9-7440-8228-7052D5863FF4}" srcOrd="0" destOrd="0" presId="urn:microsoft.com/office/officeart/2005/8/layout/process4"/>
    <dgm:cxn modelId="{EDF52F8A-2B2E-4735-8BF6-00962CD23018}" srcId="{4EB00F37-83DF-4FE2-89F4-AE0644D7CDF3}" destId="{8F76F87E-622B-43FF-8D33-803114E27BFB}" srcOrd="2" destOrd="0" parTransId="{ECCE6E36-D0F6-4834-8995-94E8F08A5C75}" sibTransId="{FE2E62F9-F3F0-4372-AD50-85577280FFD2}"/>
    <dgm:cxn modelId="{9F9F4C9F-1A56-E84F-9FFD-5FD5D7E3E6A6}" type="presOf" srcId="{19DC85D0-C4A1-4E2F-9715-1DDB6BCCBA57}" destId="{1D59CC0E-3622-8748-90F6-B9A03725332E}" srcOrd="0" destOrd="0" presId="urn:microsoft.com/office/officeart/2005/8/layout/process4"/>
    <dgm:cxn modelId="{AB4912AD-F514-46EF-9FD6-AF3676ED429C}" srcId="{4EB00F37-83DF-4FE2-89F4-AE0644D7CDF3}" destId="{19DC85D0-C4A1-4E2F-9715-1DDB6BCCBA57}" srcOrd="0" destOrd="0" parTransId="{E06C7A76-D7FE-4F8D-8F55-2C876829677A}" sibTransId="{A56BB533-AACE-4184-9F27-0783B214C646}"/>
    <dgm:cxn modelId="{020B98B7-4145-134A-92DF-7A187B5C33E2}" type="presOf" srcId="{C36CBF6D-AB48-4895-95FA-DA56484019B6}" destId="{313FFDC2-F6A2-3641-ACD5-7F279D7F07D4}" srcOrd="0" destOrd="0" presId="urn:microsoft.com/office/officeart/2005/8/layout/process4"/>
    <dgm:cxn modelId="{DC9CE776-F527-D74B-8D18-14F5CB85A15E}" type="presParOf" srcId="{C5FA216F-ABF9-7440-8228-7052D5863FF4}" destId="{2A5C67BD-97F6-8242-9D7B-3416615BDA0B}" srcOrd="0" destOrd="0" presId="urn:microsoft.com/office/officeart/2005/8/layout/process4"/>
    <dgm:cxn modelId="{FE182DE0-9B31-2243-82E4-1612E116A29C}" type="presParOf" srcId="{2A5C67BD-97F6-8242-9D7B-3416615BDA0B}" destId="{1C52F326-3D31-854A-9202-E742B8C23884}" srcOrd="0" destOrd="0" presId="urn:microsoft.com/office/officeart/2005/8/layout/process4"/>
    <dgm:cxn modelId="{C96ED196-67E4-A24A-8A89-4D54B43655D1}" type="presParOf" srcId="{C5FA216F-ABF9-7440-8228-7052D5863FF4}" destId="{D0A556AD-2D15-F641-AEC4-3CF2D4B98EAC}" srcOrd="1" destOrd="0" presId="urn:microsoft.com/office/officeart/2005/8/layout/process4"/>
    <dgm:cxn modelId="{3EFDCC2C-EBCD-8249-9935-53D2B24BFA81}" type="presParOf" srcId="{C5FA216F-ABF9-7440-8228-7052D5863FF4}" destId="{3D600394-39AF-8749-99BD-77C7644EB173}" srcOrd="2" destOrd="0" presId="urn:microsoft.com/office/officeart/2005/8/layout/process4"/>
    <dgm:cxn modelId="{6F7AACDA-5B01-8742-B092-F1A098627A42}" type="presParOf" srcId="{3D600394-39AF-8749-99BD-77C7644EB173}" destId="{313FFDC2-F6A2-3641-ACD5-7F279D7F07D4}" srcOrd="0" destOrd="0" presId="urn:microsoft.com/office/officeart/2005/8/layout/process4"/>
    <dgm:cxn modelId="{6F28DB17-9434-4840-94A2-39C66DD09C7B}" type="presParOf" srcId="{C5FA216F-ABF9-7440-8228-7052D5863FF4}" destId="{7BDA279E-C823-D84E-AC22-E945534AF7B3}" srcOrd="3" destOrd="0" presId="urn:microsoft.com/office/officeart/2005/8/layout/process4"/>
    <dgm:cxn modelId="{E10A96A6-9018-114E-9851-947F78D5A5DA}" type="presParOf" srcId="{C5FA216F-ABF9-7440-8228-7052D5863FF4}" destId="{30D83839-300B-594E-9B04-F395FAAAAF93}" srcOrd="4" destOrd="0" presId="urn:microsoft.com/office/officeart/2005/8/layout/process4"/>
    <dgm:cxn modelId="{618C21F0-B0DD-5E43-930F-86954BCE53BB}" type="presParOf" srcId="{30D83839-300B-594E-9B04-F395FAAAAF93}" destId="{1D59CC0E-3622-8748-90F6-B9A03725332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7A5A4E3C-3E91-4F6A-96A4-4669E334BAA1}" type="doc">
      <dgm:prSet loTypeId="urn:microsoft.com/office/officeart/2008/layout/LinedList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A4D119CA-C94B-442E-AA6A-9370015DDEBD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Cibler</a:t>
          </a:r>
          <a:r>
            <a:rPr lang="en-US" dirty="0"/>
            <a:t> : </a:t>
          </a:r>
          <a:r>
            <a:rPr lang="fr-FR" b="0" i="0" u="none" dirty="0"/>
            <a:t>les pays à fort volume d’inscriptions : Inde, Chine, Indonésie, Rwanda</a:t>
          </a:r>
          <a:endParaRPr lang="en-US" b="0" dirty="0"/>
        </a:p>
      </dgm:t>
    </dgm:pt>
    <dgm:pt modelId="{AF60B8CA-61FF-4228-8413-3726D9D2F7FC}" type="parTrans" cxnId="{92C0965A-89D5-49D8-8FEF-ACFAE23650FD}">
      <dgm:prSet/>
      <dgm:spPr/>
      <dgm:t>
        <a:bodyPr/>
        <a:lstStyle/>
        <a:p>
          <a:endParaRPr lang="en-US"/>
        </a:p>
      </dgm:t>
    </dgm:pt>
    <dgm:pt modelId="{E6931D1E-B401-4B8A-9740-6FFFE7A1BFE1}" type="sibTrans" cxnId="{92C0965A-89D5-49D8-8FEF-ACFAE23650FD}">
      <dgm:prSet/>
      <dgm:spPr/>
      <dgm:t>
        <a:bodyPr/>
        <a:lstStyle/>
        <a:p>
          <a:endParaRPr lang="en-US"/>
        </a:p>
      </dgm:t>
    </dgm:pt>
    <dgm:pt modelId="{E91F7D1A-D9C6-4C74-B09B-990BA2D4E987}">
      <dgm:prSet/>
      <dgm:spPr/>
      <dgm:t>
        <a:bodyPr/>
        <a:lstStyle/>
        <a:p>
          <a:r>
            <a:rPr lang="en-US" dirty="0"/>
            <a:t>- Lancer des tests </a:t>
          </a:r>
          <a:r>
            <a:rPr lang="en-US" dirty="0" err="1"/>
            <a:t>pilotes</a:t>
          </a:r>
          <a:endParaRPr lang="en-US" dirty="0"/>
        </a:p>
      </dgm:t>
    </dgm:pt>
    <dgm:pt modelId="{C44021BE-0078-40F8-9C17-B4F6086B2FFF}" type="parTrans" cxnId="{407CAE3B-7B2F-4D86-9A9D-F7C51DD85A59}">
      <dgm:prSet/>
      <dgm:spPr/>
      <dgm:t>
        <a:bodyPr/>
        <a:lstStyle/>
        <a:p>
          <a:endParaRPr lang="en-US"/>
        </a:p>
      </dgm:t>
    </dgm:pt>
    <dgm:pt modelId="{AE07B973-BCBF-4C73-93A5-B91700609F1B}" type="sibTrans" cxnId="{407CAE3B-7B2F-4D86-9A9D-F7C51DD85A59}">
      <dgm:prSet/>
      <dgm:spPr/>
      <dgm:t>
        <a:bodyPr/>
        <a:lstStyle/>
        <a:p>
          <a:endParaRPr lang="en-US"/>
        </a:p>
      </dgm:t>
    </dgm:pt>
    <dgm:pt modelId="{1631879A-9CF1-41EF-AB39-BA49965D428C}">
      <dgm:prSet/>
      <dgm:spPr/>
      <dgm:t>
        <a:bodyPr/>
        <a:lstStyle/>
        <a:p>
          <a:r>
            <a:rPr lang="en-US"/>
            <a:t>- Compléter avec données :</a:t>
          </a:r>
        </a:p>
      </dgm:t>
    </dgm:pt>
    <dgm:pt modelId="{3456AE1D-7291-4365-9454-D8F3458469DD}" type="parTrans" cxnId="{59AF31B6-6A67-4D4F-85E9-B1505D6CDB41}">
      <dgm:prSet/>
      <dgm:spPr/>
      <dgm:t>
        <a:bodyPr/>
        <a:lstStyle/>
        <a:p>
          <a:endParaRPr lang="en-US"/>
        </a:p>
      </dgm:t>
    </dgm:pt>
    <dgm:pt modelId="{149362BE-571F-46C8-9F0E-7376DD141460}" type="sibTrans" cxnId="{59AF31B6-6A67-4D4F-85E9-B1505D6CDB41}">
      <dgm:prSet/>
      <dgm:spPr/>
      <dgm:t>
        <a:bodyPr/>
        <a:lstStyle/>
        <a:p>
          <a:endParaRPr lang="en-US"/>
        </a:p>
      </dgm:t>
    </dgm:pt>
    <dgm:pt modelId="{794662CE-310E-43D2-B319-4BAF894B387F}">
      <dgm:prSet/>
      <dgm:spPr/>
      <dgm:t>
        <a:bodyPr/>
        <a:lstStyle/>
        <a:p>
          <a:r>
            <a:rPr lang="en-US" dirty="0"/>
            <a:t>• Internet</a:t>
          </a:r>
        </a:p>
      </dgm:t>
    </dgm:pt>
    <dgm:pt modelId="{56970178-6A9F-4AFE-B3E0-0EEE1BF08FBD}" type="parTrans" cxnId="{51D722BF-7AC7-4393-8A77-9C9DDC47C2B1}">
      <dgm:prSet/>
      <dgm:spPr/>
      <dgm:t>
        <a:bodyPr/>
        <a:lstStyle/>
        <a:p>
          <a:endParaRPr lang="en-US"/>
        </a:p>
      </dgm:t>
    </dgm:pt>
    <dgm:pt modelId="{285FDE4C-4446-4E72-B637-81A20923CE52}" type="sibTrans" cxnId="{51D722BF-7AC7-4393-8A77-9C9DDC47C2B1}">
      <dgm:prSet/>
      <dgm:spPr/>
      <dgm:t>
        <a:bodyPr/>
        <a:lstStyle/>
        <a:p>
          <a:endParaRPr lang="en-US"/>
        </a:p>
      </dgm:t>
    </dgm:pt>
    <dgm:pt modelId="{335540FD-6AEC-43B2-8C15-20662FE0D9ED}">
      <dgm:prSet/>
      <dgm:spPr/>
      <dgm:t>
        <a:bodyPr/>
        <a:lstStyle/>
        <a:p>
          <a:r>
            <a:rPr lang="en-US" dirty="0"/>
            <a:t>• </a:t>
          </a:r>
          <a:r>
            <a:rPr lang="en-US" dirty="0" err="1"/>
            <a:t>Revenu</a:t>
          </a:r>
          <a:r>
            <a:rPr lang="en-US" dirty="0"/>
            <a:t> disponible</a:t>
          </a:r>
        </a:p>
      </dgm:t>
    </dgm:pt>
    <dgm:pt modelId="{0C50363F-295F-47BD-9DCA-5FEB836A7402}" type="parTrans" cxnId="{EB7B65BB-E517-4675-B309-4F9646B184EA}">
      <dgm:prSet/>
      <dgm:spPr/>
      <dgm:t>
        <a:bodyPr/>
        <a:lstStyle/>
        <a:p>
          <a:endParaRPr lang="en-US"/>
        </a:p>
      </dgm:t>
    </dgm:pt>
    <dgm:pt modelId="{CCCAC5E2-AFAD-417F-8EAE-D4DEFE07017C}" type="sibTrans" cxnId="{EB7B65BB-E517-4675-B309-4F9646B184EA}">
      <dgm:prSet/>
      <dgm:spPr/>
      <dgm:t>
        <a:bodyPr/>
        <a:lstStyle/>
        <a:p>
          <a:endParaRPr lang="en-US"/>
        </a:p>
      </dgm:t>
    </dgm:pt>
    <dgm:pt modelId="{1F99C325-23B1-400B-890B-1B4ADC766E90}">
      <dgm:prSet/>
      <dgm:spPr/>
      <dgm:t>
        <a:bodyPr/>
        <a:lstStyle/>
        <a:p>
          <a:r>
            <a:rPr lang="en-US"/>
            <a:t>• Technologies éducatives</a:t>
          </a:r>
        </a:p>
      </dgm:t>
    </dgm:pt>
    <dgm:pt modelId="{EDD856F6-D60F-4267-A88C-02332E3334E1}" type="parTrans" cxnId="{19DA0AF9-6B05-465E-B050-CEDF6C877DA8}">
      <dgm:prSet/>
      <dgm:spPr/>
      <dgm:t>
        <a:bodyPr/>
        <a:lstStyle/>
        <a:p>
          <a:endParaRPr lang="en-US"/>
        </a:p>
      </dgm:t>
    </dgm:pt>
    <dgm:pt modelId="{EB2960F4-9F4B-4604-A502-3576A023E8F1}" type="sibTrans" cxnId="{19DA0AF9-6B05-465E-B050-CEDF6C877DA8}">
      <dgm:prSet/>
      <dgm:spPr/>
      <dgm:t>
        <a:bodyPr/>
        <a:lstStyle/>
        <a:p>
          <a:endParaRPr lang="en-US"/>
        </a:p>
      </dgm:t>
    </dgm:pt>
    <dgm:pt modelId="{7F319B8C-F93B-1144-B078-F35424C943E3}" type="pres">
      <dgm:prSet presAssocID="{7A5A4E3C-3E91-4F6A-96A4-4669E334BAA1}" presName="vert0" presStyleCnt="0">
        <dgm:presLayoutVars>
          <dgm:dir/>
          <dgm:animOne val="branch"/>
          <dgm:animLvl val="lvl"/>
        </dgm:presLayoutVars>
      </dgm:prSet>
      <dgm:spPr/>
    </dgm:pt>
    <dgm:pt modelId="{B8C302C8-CD43-E245-91AB-3B0C4FB4E2D5}" type="pres">
      <dgm:prSet presAssocID="{A4D119CA-C94B-442E-AA6A-9370015DDEBD}" presName="thickLine" presStyleLbl="alignNode1" presStyleIdx="0" presStyleCnt="6"/>
      <dgm:spPr/>
    </dgm:pt>
    <dgm:pt modelId="{73C95987-CADE-5846-A107-80C5D9E0D981}" type="pres">
      <dgm:prSet presAssocID="{A4D119CA-C94B-442E-AA6A-9370015DDEBD}" presName="horz1" presStyleCnt="0"/>
      <dgm:spPr/>
    </dgm:pt>
    <dgm:pt modelId="{9EC38012-FD4F-9F4A-9FF7-C8C2EB77DB00}" type="pres">
      <dgm:prSet presAssocID="{A4D119CA-C94B-442E-AA6A-9370015DDEBD}" presName="tx1" presStyleLbl="revTx" presStyleIdx="0" presStyleCnt="6"/>
      <dgm:spPr/>
    </dgm:pt>
    <dgm:pt modelId="{D21622F0-DC1E-FF4F-A80F-64E03F220468}" type="pres">
      <dgm:prSet presAssocID="{A4D119CA-C94B-442E-AA6A-9370015DDEBD}" presName="vert1" presStyleCnt="0"/>
      <dgm:spPr/>
    </dgm:pt>
    <dgm:pt modelId="{0679CC0C-485E-094C-B95B-31F6BD47B0E8}" type="pres">
      <dgm:prSet presAssocID="{E91F7D1A-D9C6-4C74-B09B-990BA2D4E987}" presName="thickLine" presStyleLbl="alignNode1" presStyleIdx="1" presStyleCnt="6"/>
      <dgm:spPr/>
    </dgm:pt>
    <dgm:pt modelId="{6C8DF0CD-9466-A243-A9E9-574A664F65D5}" type="pres">
      <dgm:prSet presAssocID="{E91F7D1A-D9C6-4C74-B09B-990BA2D4E987}" presName="horz1" presStyleCnt="0"/>
      <dgm:spPr/>
    </dgm:pt>
    <dgm:pt modelId="{4F9D2AF1-2894-6B4C-A034-E0B19D3A020D}" type="pres">
      <dgm:prSet presAssocID="{E91F7D1A-D9C6-4C74-B09B-990BA2D4E987}" presName="tx1" presStyleLbl="revTx" presStyleIdx="1" presStyleCnt="6"/>
      <dgm:spPr/>
    </dgm:pt>
    <dgm:pt modelId="{B8A5E12D-C484-0243-8537-18451B8AF277}" type="pres">
      <dgm:prSet presAssocID="{E91F7D1A-D9C6-4C74-B09B-990BA2D4E987}" presName="vert1" presStyleCnt="0"/>
      <dgm:spPr/>
    </dgm:pt>
    <dgm:pt modelId="{D323DE7D-4B9E-7B4B-8B69-23DAAB8B3B93}" type="pres">
      <dgm:prSet presAssocID="{1631879A-9CF1-41EF-AB39-BA49965D428C}" presName="thickLine" presStyleLbl="alignNode1" presStyleIdx="2" presStyleCnt="6"/>
      <dgm:spPr/>
    </dgm:pt>
    <dgm:pt modelId="{EB32129A-89E5-B046-BF9C-C1F004E59C3D}" type="pres">
      <dgm:prSet presAssocID="{1631879A-9CF1-41EF-AB39-BA49965D428C}" presName="horz1" presStyleCnt="0"/>
      <dgm:spPr/>
    </dgm:pt>
    <dgm:pt modelId="{7F3F619F-790A-1345-919E-14C88980DC54}" type="pres">
      <dgm:prSet presAssocID="{1631879A-9CF1-41EF-AB39-BA49965D428C}" presName="tx1" presStyleLbl="revTx" presStyleIdx="2" presStyleCnt="6"/>
      <dgm:spPr/>
    </dgm:pt>
    <dgm:pt modelId="{DAEE9C93-46CC-534E-8B8F-A82204919D33}" type="pres">
      <dgm:prSet presAssocID="{1631879A-9CF1-41EF-AB39-BA49965D428C}" presName="vert1" presStyleCnt="0"/>
      <dgm:spPr/>
    </dgm:pt>
    <dgm:pt modelId="{7ADECF62-A5CE-554E-82EA-41CD53B579A0}" type="pres">
      <dgm:prSet presAssocID="{794662CE-310E-43D2-B319-4BAF894B387F}" presName="thickLine" presStyleLbl="alignNode1" presStyleIdx="3" presStyleCnt="6"/>
      <dgm:spPr/>
    </dgm:pt>
    <dgm:pt modelId="{27A37F94-57EC-5444-B1B3-00C218901241}" type="pres">
      <dgm:prSet presAssocID="{794662CE-310E-43D2-B319-4BAF894B387F}" presName="horz1" presStyleCnt="0"/>
      <dgm:spPr/>
    </dgm:pt>
    <dgm:pt modelId="{187893E7-8C2A-9F4F-8DE9-9BC7FE365DF6}" type="pres">
      <dgm:prSet presAssocID="{794662CE-310E-43D2-B319-4BAF894B387F}" presName="tx1" presStyleLbl="revTx" presStyleIdx="3" presStyleCnt="6"/>
      <dgm:spPr/>
    </dgm:pt>
    <dgm:pt modelId="{805A06D6-5D48-DA47-B6F1-22F15A01C87B}" type="pres">
      <dgm:prSet presAssocID="{794662CE-310E-43D2-B319-4BAF894B387F}" presName="vert1" presStyleCnt="0"/>
      <dgm:spPr/>
    </dgm:pt>
    <dgm:pt modelId="{F56D7B8C-90B5-A242-BC7E-0CC5445E9157}" type="pres">
      <dgm:prSet presAssocID="{335540FD-6AEC-43B2-8C15-20662FE0D9ED}" presName="thickLine" presStyleLbl="alignNode1" presStyleIdx="4" presStyleCnt="6"/>
      <dgm:spPr/>
    </dgm:pt>
    <dgm:pt modelId="{B5766594-D3DB-4246-AB62-DF49EC24D6E2}" type="pres">
      <dgm:prSet presAssocID="{335540FD-6AEC-43B2-8C15-20662FE0D9ED}" presName="horz1" presStyleCnt="0"/>
      <dgm:spPr/>
    </dgm:pt>
    <dgm:pt modelId="{3255C574-1A6D-0444-B899-FFEF04292B40}" type="pres">
      <dgm:prSet presAssocID="{335540FD-6AEC-43B2-8C15-20662FE0D9ED}" presName="tx1" presStyleLbl="revTx" presStyleIdx="4" presStyleCnt="6"/>
      <dgm:spPr/>
    </dgm:pt>
    <dgm:pt modelId="{DD316F7E-3C5B-6141-8DC2-742A7A81A3DB}" type="pres">
      <dgm:prSet presAssocID="{335540FD-6AEC-43B2-8C15-20662FE0D9ED}" presName="vert1" presStyleCnt="0"/>
      <dgm:spPr/>
    </dgm:pt>
    <dgm:pt modelId="{C7B53F48-3F60-024A-B355-35336BC7A5F6}" type="pres">
      <dgm:prSet presAssocID="{1F99C325-23B1-400B-890B-1B4ADC766E90}" presName="thickLine" presStyleLbl="alignNode1" presStyleIdx="5" presStyleCnt="6"/>
      <dgm:spPr/>
    </dgm:pt>
    <dgm:pt modelId="{D9AB22B6-C35D-A343-B734-5FEF558F8618}" type="pres">
      <dgm:prSet presAssocID="{1F99C325-23B1-400B-890B-1B4ADC766E90}" presName="horz1" presStyleCnt="0"/>
      <dgm:spPr/>
    </dgm:pt>
    <dgm:pt modelId="{B2E52403-431E-A142-BDFA-DB3253B49D0A}" type="pres">
      <dgm:prSet presAssocID="{1F99C325-23B1-400B-890B-1B4ADC766E90}" presName="tx1" presStyleLbl="revTx" presStyleIdx="5" presStyleCnt="6"/>
      <dgm:spPr/>
    </dgm:pt>
    <dgm:pt modelId="{4BF12CD4-EA22-A948-80BF-2BE1712BC45F}" type="pres">
      <dgm:prSet presAssocID="{1F99C325-23B1-400B-890B-1B4ADC766E90}" presName="vert1" presStyleCnt="0"/>
      <dgm:spPr/>
    </dgm:pt>
  </dgm:ptLst>
  <dgm:cxnLst>
    <dgm:cxn modelId="{8B918313-AE46-124D-855E-692D44616041}" type="presOf" srcId="{1F99C325-23B1-400B-890B-1B4ADC766E90}" destId="{B2E52403-431E-A142-BDFA-DB3253B49D0A}" srcOrd="0" destOrd="0" presId="urn:microsoft.com/office/officeart/2008/layout/LinedList"/>
    <dgm:cxn modelId="{407CAE3B-7B2F-4D86-9A9D-F7C51DD85A59}" srcId="{7A5A4E3C-3E91-4F6A-96A4-4669E334BAA1}" destId="{E91F7D1A-D9C6-4C74-B09B-990BA2D4E987}" srcOrd="1" destOrd="0" parTransId="{C44021BE-0078-40F8-9C17-B4F6086B2FFF}" sibTransId="{AE07B973-BCBF-4C73-93A5-B91700609F1B}"/>
    <dgm:cxn modelId="{26DDB448-F5D4-214C-8AEC-0589CF030574}" type="presOf" srcId="{A4D119CA-C94B-442E-AA6A-9370015DDEBD}" destId="{9EC38012-FD4F-9F4A-9FF7-C8C2EB77DB00}" srcOrd="0" destOrd="0" presId="urn:microsoft.com/office/officeart/2008/layout/LinedList"/>
    <dgm:cxn modelId="{282B8053-C384-8F45-807F-885E327DB77B}" type="presOf" srcId="{7A5A4E3C-3E91-4F6A-96A4-4669E334BAA1}" destId="{7F319B8C-F93B-1144-B078-F35424C943E3}" srcOrd="0" destOrd="0" presId="urn:microsoft.com/office/officeart/2008/layout/LinedList"/>
    <dgm:cxn modelId="{92C0965A-89D5-49D8-8FEF-ACFAE23650FD}" srcId="{7A5A4E3C-3E91-4F6A-96A4-4669E334BAA1}" destId="{A4D119CA-C94B-442E-AA6A-9370015DDEBD}" srcOrd="0" destOrd="0" parTransId="{AF60B8CA-61FF-4228-8413-3726D9D2F7FC}" sibTransId="{E6931D1E-B401-4B8A-9740-6FFFE7A1BFE1}"/>
    <dgm:cxn modelId="{F01E1F70-E04C-F747-8799-1F38C66D9BE1}" type="presOf" srcId="{E91F7D1A-D9C6-4C74-B09B-990BA2D4E987}" destId="{4F9D2AF1-2894-6B4C-A034-E0B19D3A020D}" srcOrd="0" destOrd="0" presId="urn:microsoft.com/office/officeart/2008/layout/LinedList"/>
    <dgm:cxn modelId="{D7214F76-62DF-C64B-8115-825100A5CC0A}" type="presOf" srcId="{794662CE-310E-43D2-B319-4BAF894B387F}" destId="{187893E7-8C2A-9F4F-8DE9-9BC7FE365DF6}" srcOrd="0" destOrd="0" presId="urn:microsoft.com/office/officeart/2008/layout/LinedList"/>
    <dgm:cxn modelId="{59AF31B6-6A67-4D4F-85E9-B1505D6CDB41}" srcId="{7A5A4E3C-3E91-4F6A-96A4-4669E334BAA1}" destId="{1631879A-9CF1-41EF-AB39-BA49965D428C}" srcOrd="2" destOrd="0" parTransId="{3456AE1D-7291-4365-9454-D8F3458469DD}" sibTransId="{149362BE-571F-46C8-9F0E-7376DD141460}"/>
    <dgm:cxn modelId="{EB7B65BB-E517-4675-B309-4F9646B184EA}" srcId="{7A5A4E3C-3E91-4F6A-96A4-4669E334BAA1}" destId="{335540FD-6AEC-43B2-8C15-20662FE0D9ED}" srcOrd="4" destOrd="0" parTransId="{0C50363F-295F-47BD-9DCA-5FEB836A7402}" sibTransId="{CCCAC5E2-AFAD-417F-8EAE-D4DEFE07017C}"/>
    <dgm:cxn modelId="{51D722BF-7AC7-4393-8A77-9C9DDC47C2B1}" srcId="{7A5A4E3C-3E91-4F6A-96A4-4669E334BAA1}" destId="{794662CE-310E-43D2-B319-4BAF894B387F}" srcOrd="3" destOrd="0" parTransId="{56970178-6A9F-4AFE-B3E0-0EEE1BF08FBD}" sibTransId="{285FDE4C-4446-4E72-B637-81A20923CE52}"/>
    <dgm:cxn modelId="{6F47D8E7-C15D-7E43-917F-66CD569A42E4}" type="presOf" srcId="{335540FD-6AEC-43B2-8C15-20662FE0D9ED}" destId="{3255C574-1A6D-0444-B899-FFEF04292B40}" srcOrd="0" destOrd="0" presId="urn:microsoft.com/office/officeart/2008/layout/LinedList"/>
    <dgm:cxn modelId="{19DA0AF9-6B05-465E-B050-CEDF6C877DA8}" srcId="{7A5A4E3C-3E91-4F6A-96A4-4669E334BAA1}" destId="{1F99C325-23B1-400B-890B-1B4ADC766E90}" srcOrd="5" destOrd="0" parTransId="{EDD856F6-D60F-4267-A88C-02332E3334E1}" sibTransId="{EB2960F4-9F4B-4604-A502-3576A023E8F1}"/>
    <dgm:cxn modelId="{0EF1DAFF-7238-EF48-BFF3-5F19C54C5BD5}" type="presOf" srcId="{1631879A-9CF1-41EF-AB39-BA49965D428C}" destId="{7F3F619F-790A-1345-919E-14C88980DC54}" srcOrd="0" destOrd="0" presId="urn:microsoft.com/office/officeart/2008/layout/LinedList"/>
    <dgm:cxn modelId="{12ACC137-FD89-C042-88A7-BA661B9CC7D8}" type="presParOf" srcId="{7F319B8C-F93B-1144-B078-F35424C943E3}" destId="{B8C302C8-CD43-E245-91AB-3B0C4FB4E2D5}" srcOrd="0" destOrd="0" presId="urn:microsoft.com/office/officeart/2008/layout/LinedList"/>
    <dgm:cxn modelId="{77BE8DEB-A927-2F42-83D4-093FCBA4DA32}" type="presParOf" srcId="{7F319B8C-F93B-1144-B078-F35424C943E3}" destId="{73C95987-CADE-5846-A107-80C5D9E0D981}" srcOrd="1" destOrd="0" presId="urn:microsoft.com/office/officeart/2008/layout/LinedList"/>
    <dgm:cxn modelId="{4B5DC3D6-8C0B-3A4F-951B-EECA43252B2B}" type="presParOf" srcId="{73C95987-CADE-5846-A107-80C5D9E0D981}" destId="{9EC38012-FD4F-9F4A-9FF7-C8C2EB77DB00}" srcOrd="0" destOrd="0" presId="urn:microsoft.com/office/officeart/2008/layout/LinedList"/>
    <dgm:cxn modelId="{812A4E9E-3B8C-E84A-991E-075F210FC6C0}" type="presParOf" srcId="{73C95987-CADE-5846-A107-80C5D9E0D981}" destId="{D21622F0-DC1E-FF4F-A80F-64E03F220468}" srcOrd="1" destOrd="0" presId="urn:microsoft.com/office/officeart/2008/layout/LinedList"/>
    <dgm:cxn modelId="{CD409B26-F706-6C41-A638-3E82726190B6}" type="presParOf" srcId="{7F319B8C-F93B-1144-B078-F35424C943E3}" destId="{0679CC0C-485E-094C-B95B-31F6BD47B0E8}" srcOrd="2" destOrd="0" presId="urn:microsoft.com/office/officeart/2008/layout/LinedList"/>
    <dgm:cxn modelId="{A4AA999F-EBEF-044E-BA5C-25A6B622FE47}" type="presParOf" srcId="{7F319B8C-F93B-1144-B078-F35424C943E3}" destId="{6C8DF0CD-9466-A243-A9E9-574A664F65D5}" srcOrd="3" destOrd="0" presId="urn:microsoft.com/office/officeart/2008/layout/LinedList"/>
    <dgm:cxn modelId="{664AD514-211D-6647-B88C-C43037DACDD5}" type="presParOf" srcId="{6C8DF0CD-9466-A243-A9E9-574A664F65D5}" destId="{4F9D2AF1-2894-6B4C-A034-E0B19D3A020D}" srcOrd="0" destOrd="0" presId="urn:microsoft.com/office/officeart/2008/layout/LinedList"/>
    <dgm:cxn modelId="{BB2683D1-E698-0940-8E39-A0CA9B6D2F1C}" type="presParOf" srcId="{6C8DF0CD-9466-A243-A9E9-574A664F65D5}" destId="{B8A5E12D-C484-0243-8537-18451B8AF277}" srcOrd="1" destOrd="0" presId="urn:microsoft.com/office/officeart/2008/layout/LinedList"/>
    <dgm:cxn modelId="{D08B9E21-7B9C-674E-8721-BF52B377260B}" type="presParOf" srcId="{7F319B8C-F93B-1144-B078-F35424C943E3}" destId="{D323DE7D-4B9E-7B4B-8B69-23DAAB8B3B93}" srcOrd="4" destOrd="0" presId="urn:microsoft.com/office/officeart/2008/layout/LinedList"/>
    <dgm:cxn modelId="{BD2028BA-4567-334A-9019-5091F7FFEF5C}" type="presParOf" srcId="{7F319B8C-F93B-1144-B078-F35424C943E3}" destId="{EB32129A-89E5-B046-BF9C-C1F004E59C3D}" srcOrd="5" destOrd="0" presId="urn:microsoft.com/office/officeart/2008/layout/LinedList"/>
    <dgm:cxn modelId="{F0DCD934-D758-6F42-9C62-3E9057D2E363}" type="presParOf" srcId="{EB32129A-89E5-B046-BF9C-C1F004E59C3D}" destId="{7F3F619F-790A-1345-919E-14C88980DC54}" srcOrd="0" destOrd="0" presId="urn:microsoft.com/office/officeart/2008/layout/LinedList"/>
    <dgm:cxn modelId="{C1B85018-92C3-C44E-81AB-77183A08D49A}" type="presParOf" srcId="{EB32129A-89E5-B046-BF9C-C1F004E59C3D}" destId="{DAEE9C93-46CC-534E-8B8F-A82204919D33}" srcOrd="1" destOrd="0" presId="urn:microsoft.com/office/officeart/2008/layout/LinedList"/>
    <dgm:cxn modelId="{8B9A0E04-5080-634D-972D-6B3BF7CC32E1}" type="presParOf" srcId="{7F319B8C-F93B-1144-B078-F35424C943E3}" destId="{7ADECF62-A5CE-554E-82EA-41CD53B579A0}" srcOrd="6" destOrd="0" presId="urn:microsoft.com/office/officeart/2008/layout/LinedList"/>
    <dgm:cxn modelId="{02FE4B59-9894-8548-8F57-A97A61E22D35}" type="presParOf" srcId="{7F319B8C-F93B-1144-B078-F35424C943E3}" destId="{27A37F94-57EC-5444-B1B3-00C218901241}" srcOrd="7" destOrd="0" presId="urn:microsoft.com/office/officeart/2008/layout/LinedList"/>
    <dgm:cxn modelId="{EAB96F36-6D2B-3244-BCDB-19685332E9E5}" type="presParOf" srcId="{27A37F94-57EC-5444-B1B3-00C218901241}" destId="{187893E7-8C2A-9F4F-8DE9-9BC7FE365DF6}" srcOrd="0" destOrd="0" presId="urn:microsoft.com/office/officeart/2008/layout/LinedList"/>
    <dgm:cxn modelId="{01060953-047B-8A47-8531-2EFF511828C7}" type="presParOf" srcId="{27A37F94-57EC-5444-B1B3-00C218901241}" destId="{805A06D6-5D48-DA47-B6F1-22F15A01C87B}" srcOrd="1" destOrd="0" presId="urn:microsoft.com/office/officeart/2008/layout/LinedList"/>
    <dgm:cxn modelId="{E8A38ED3-9D18-DA49-B540-30E95654C701}" type="presParOf" srcId="{7F319B8C-F93B-1144-B078-F35424C943E3}" destId="{F56D7B8C-90B5-A242-BC7E-0CC5445E9157}" srcOrd="8" destOrd="0" presId="urn:microsoft.com/office/officeart/2008/layout/LinedList"/>
    <dgm:cxn modelId="{865A3019-71F9-A849-912C-9DCD700B1E61}" type="presParOf" srcId="{7F319B8C-F93B-1144-B078-F35424C943E3}" destId="{B5766594-D3DB-4246-AB62-DF49EC24D6E2}" srcOrd="9" destOrd="0" presId="urn:microsoft.com/office/officeart/2008/layout/LinedList"/>
    <dgm:cxn modelId="{988BF6D3-36E9-0242-9854-444AF8FC486F}" type="presParOf" srcId="{B5766594-D3DB-4246-AB62-DF49EC24D6E2}" destId="{3255C574-1A6D-0444-B899-FFEF04292B40}" srcOrd="0" destOrd="0" presId="urn:microsoft.com/office/officeart/2008/layout/LinedList"/>
    <dgm:cxn modelId="{7594B6B3-7A45-2242-8273-71F6799F778D}" type="presParOf" srcId="{B5766594-D3DB-4246-AB62-DF49EC24D6E2}" destId="{DD316F7E-3C5B-6141-8DC2-742A7A81A3DB}" srcOrd="1" destOrd="0" presId="urn:microsoft.com/office/officeart/2008/layout/LinedList"/>
    <dgm:cxn modelId="{48280636-5639-8D4A-AEC2-49D1965EBA76}" type="presParOf" srcId="{7F319B8C-F93B-1144-B078-F35424C943E3}" destId="{C7B53F48-3F60-024A-B355-35336BC7A5F6}" srcOrd="10" destOrd="0" presId="urn:microsoft.com/office/officeart/2008/layout/LinedList"/>
    <dgm:cxn modelId="{C9F56CE8-68FE-7148-9446-CD22A2638A57}" type="presParOf" srcId="{7F319B8C-F93B-1144-B078-F35424C943E3}" destId="{D9AB22B6-C35D-A343-B734-5FEF558F8618}" srcOrd="11" destOrd="0" presId="urn:microsoft.com/office/officeart/2008/layout/LinedList"/>
    <dgm:cxn modelId="{42562F1B-2666-D245-9083-95729578EAA3}" type="presParOf" srcId="{D9AB22B6-C35D-A343-B734-5FEF558F8618}" destId="{B2E52403-431E-A142-BDFA-DB3253B49D0A}" srcOrd="0" destOrd="0" presId="urn:microsoft.com/office/officeart/2008/layout/LinedList"/>
    <dgm:cxn modelId="{59DC832D-F8D9-6745-988D-98EF319CFF54}" type="presParOf" srcId="{D9AB22B6-C35D-A343-B734-5FEF558F8618}" destId="{4BF12CD4-EA22-A948-80BF-2BE1712BC45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A84AB33B-3F26-46E8-8DB8-96186E5A90C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5881CBA-600D-4FCD-BE8F-322F562191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Les données éducatives éclairent les choix d’implantation</a:t>
          </a:r>
        </a:p>
      </dgm:t>
    </dgm:pt>
    <dgm:pt modelId="{B8F31DAE-C6EA-4A5E-91E1-7C732E7F7247}" type="parTrans" cxnId="{94DB278F-0353-41C5-80D6-645ABCB1EC36}">
      <dgm:prSet/>
      <dgm:spPr/>
      <dgm:t>
        <a:bodyPr/>
        <a:lstStyle/>
        <a:p>
          <a:endParaRPr lang="en-US"/>
        </a:p>
      </dgm:t>
    </dgm:pt>
    <dgm:pt modelId="{9DDF3D9D-4B6C-4951-AEC2-241BC3DA8A2F}" type="sibTrans" cxnId="{94DB278F-0353-41C5-80D6-645ABCB1EC36}">
      <dgm:prSet/>
      <dgm:spPr/>
      <dgm:t>
        <a:bodyPr/>
        <a:lstStyle/>
        <a:p>
          <a:endParaRPr lang="en-US"/>
        </a:p>
      </dgm:t>
    </dgm:pt>
    <dgm:pt modelId="{C690D354-7BFA-436C-AED8-3698FA37DC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Approche quantitative robuste</a:t>
          </a:r>
        </a:p>
      </dgm:t>
    </dgm:pt>
    <dgm:pt modelId="{361BA3AE-5591-4394-853B-225C7F712462}" type="parTrans" cxnId="{8F7F53D3-7EA3-463B-8EC5-9B8B9BB2B423}">
      <dgm:prSet/>
      <dgm:spPr/>
      <dgm:t>
        <a:bodyPr/>
        <a:lstStyle/>
        <a:p>
          <a:endParaRPr lang="en-US"/>
        </a:p>
      </dgm:t>
    </dgm:pt>
    <dgm:pt modelId="{74EE28ED-382D-4EAF-B4F4-0555F84E550A}" type="sibTrans" cxnId="{8F7F53D3-7EA3-463B-8EC5-9B8B9BB2B423}">
      <dgm:prSet/>
      <dgm:spPr/>
      <dgm:t>
        <a:bodyPr/>
        <a:lstStyle/>
        <a:p>
          <a:endParaRPr lang="en-US"/>
        </a:p>
      </dgm:t>
    </dgm:pt>
    <dgm:pt modelId="{E420D19C-FF48-45FF-8A30-484A9D420C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Prochaine étape : croiser avec données économiques/tech</a:t>
          </a:r>
        </a:p>
      </dgm:t>
    </dgm:pt>
    <dgm:pt modelId="{7A188365-8184-4B10-97C8-619FFC46DF2D}" type="parTrans" cxnId="{8B3F43D8-1C39-4FA1-BDDF-8C4DCCAA9451}">
      <dgm:prSet/>
      <dgm:spPr/>
      <dgm:t>
        <a:bodyPr/>
        <a:lstStyle/>
        <a:p>
          <a:endParaRPr lang="en-US"/>
        </a:p>
      </dgm:t>
    </dgm:pt>
    <dgm:pt modelId="{3FCC03F4-975F-4421-897D-E4349EED8B6E}" type="sibTrans" cxnId="{8B3F43D8-1C39-4FA1-BDDF-8C4DCCAA9451}">
      <dgm:prSet/>
      <dgm:spPr/>
      <dgm:t>
        <a:bodyPr/>
        <a:lstStyle/>
        <a:p>
          <a:endParaRPr lang="en-US"/>
        </a:p>
      </dgm:t>
    </dgm:pt>
    <dgm:pt modelId="{6ACE57CB-4504-5941-8650-7CAD72F03AB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u="none" strike="noStrike" dirty="0">
              <a:effectLst/>
              <a:latin typeface="+mj-lt"/>
            </a:rPr>
            <a:t>Les indicateurs éducatifs donnent une idée de la demande potentielle en formations </a:t>
          </a:r>
          <a:r>
            <a:rPr lang="fr-FR" b="0" i="0" u="none" dirty="0">
              <a:latin typeface="+mj-lt"/>
            </a:rPr>
            <a:t>Mais ils ne disent rien sur la capacité réelle des jeunes à accéder à ta plateforme</a:t>
          </a:r>
          <a:endParaRPr lang="fr-CA" b="0" dirty="0">
            <a:latin typeface="+mj-lt"/>
          </a:endParaRPr>
        </a:p>
      </dgm:t>
    </dgm:pt>
    <dgm:pt modelId="{CC1076D7-3310-3943-9FE5-B8603A62A563}" type="parTrans" cxnId="{9415B2A2-84D0-3C43-94F7-F97B366D76DE}">
      <dgm:prSet/>
      <dgm:spPr/>
      <dgm:t>
        <a:bodyPr/>
        <a:lstStyle/>
        <a:p>
          <a:endParaRPr lang="fr-CA"/>
        </a:p>
      </dgm:t>
    </dgm:pt>
    <dgm:pt modelId="{7F80FC21-6A42-ED46-90BE-1560633A65B4}" type="sibTrans" cxnId="{9415B2A2-84D0-3C43-94F7-F97B366D76DE}">
      <dgm:prSet/>
      <dgm:spPr/>
      <dgm:t>
        <a:bodyPr/>
        <a:lstStyle/>
        <a:p>
          <a:endParaRPr lang="fr-CA"/>
        </a:p>
      </dgm:t>
    </dgm:pt>
    <dgm:pt modelId="{89173F67-ADA8-41A4-95C4-C2FE962E2829}" type="pres">
      <dgm:prSet presAssocID="{A84AB33B-3F26-46E8-8DB8-96186E5A90C3}" presName="root" presStyleCnt="0">
        <dgm:presLayoutVars>
          <dgm:dir/>
          <dgm:resizeHandles val="exact"/>
        </dgm:presLayoutVars>
      </dgm:prSet>
      <dgm:spPr/>
    </dgm:pt>
    <dgm:pt modelId="{9A44EE54-EB5B-4C4A-96C6-D04920F15125}" type="pres">
      <dgm:prSet presAssocID="{85881CBA-600D-4FCD-BE8F-322F562191A7}" presName="compNode" presStyleCnt="0"/>
      <dgm:spPr/>
    </dgm:pt>
    <dgm:pt modelId="{76C0D208-BA82-4601-BDE2-73B36266D58A}" type="pres">
      <dgm:prSet presAssocID="{85881CBA-600D-4FCD-BE8F-322F562191A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D4A6815-7764-4C6B-ACDB-8C1166A218B9}" type="pres">
      <dgm:prSet presAssocID="{85881CBA-600D-4FCD-BE8F-322F562191A7}" presName="spaceRect" presStyleCnt="0"/>
      <dgm:spPr/>
    </dgm:pt>
    <dgm:pt modelId="{19874AD5-6C4A-416E-A1C7-F9640F71A5C2}" type="pres">
      <dgm:prSet presAssocID="{85881CBA-600D-4FCD-BE8F-322F562191A7}" presName="textRect" presStyleLbl="revTx" presStyleIdx="0" presStyleCnt="4">
        <dgm:presLayoutVars>
          <dgm:chMax val="1"/>
          <dgm:chPref val="1"/>
        </dgm:presLayoutVars>
      </dgm:prSet>
      <dgm:spPr/>
    </dgm:pt>
    <dgm:pt modelId="{AA1AEF4B-4725-45A8-86DD-8893BF7299C5}" type="pres">
      <dgm:prSet presAssocID="{9DDF3D9D-4B6C-4951-AEC2-241BC3DA8A2F}" presName="sibTrans" presStyleCnt="0"/>
      <dgm:spPr/>
    </dgm:pt>
    <dgm:pt modelId="{1455D997-BCE2-4C5E-9584-CACD20DBAD88}" type="pres">
      <dgm:prSet presAssocID="{C690D354-7BFA-436C-AED8-3698FA37DC9C}" presName="compNode" presStyleCnt="0"/>
      <dgm:spPr/>
    </dgm:pt>
    <dgm:pt modelId="{86FF1780-D09D-4B23-A930-C315CD9868D2}" type="pres">
      <dgm:prSet presAssocID="{C690D354-7BFA-436C-AED8-3698FA37DC9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agnes"/>
        </a:ext>
      </dgm:extLst>
    </dgm:pt>
    <dgm:pt modelId="{879D6420-0AD4-49CC-9539-F57C6031CE26}" type="pres">
      <dgm:prSet presAssocID="{C690D354-7BFA-436C-AED8-3698FA37DC9C}" presName="spaceRect" presStyleCnt="0"/>
      <dgm:spPr/>
    </dgm:pt>
    <dgm:pt modelId="{44EF1170-B193-4FCB-9B17-FBD478CA14A5}" type="pres">
      <dgm:prSet presAssocID="{C690D354-7BFA-436C-AED8-3698FA37DC9C}" presName="textRect" presStyleLbl="revTx" presStyleIdx="1" presStyleCnt="4">
        <dgm:presLayoutVars>
          <dgm:chMax val="1"/>
          <dgm:chPref val="1"/>
        </dgm:presLayoutVars>
      </dgm:prSet>
      <dgm:spPr/>
    </dgm:pt>
    <dgm:pt modelId="{90FEA917-7C14-48FC-A98E-56741F976BFA}" type="pres">
      <dgm:prSet presAssocID="{74EE28ED-382D-4EAF-B4F4-0555F84E550A}" presName="sibTrans" presStyleCnt="0"/>
      <dgm:spPr/>
    </dgm:pt>
    <dgm:pt modelId="{25DC3A99-E300-4E6C-990C-ED577D26D4FC}" type="pres">
      <dgm:prSet presAssocID="{E420D19C-FF48-45FF-8A30-484A9D420C9D}" presName="compNode" presStyleCnt="0"/>
      <dgm:spPr/>
    </dgm:pt>
    <dgm:pt modelId="{0DF7A89C-5CAA-4BE6-9F04-1EA0800614AB}" type="pres">
      <dgm:prSet presAssocID="{E420D19C-FF48-45FF-8A30-484A9D420C9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gnée de main"/>
        </a:ext>
      </dgm:extLst>
    </dgm:pt>
    <dgm:pt modelId="{A57038DD-E1E9-47C2-98F4-7A0A08A6815A}" type="pres">
      <dgm:prSet presAssocID="{E420D19C-FF48-45FF-8A30-484A9D420C9D}" presName="spaceRect" presStyleCnt="0"/>
      <dgm:spPr/>
    </dgm:pt>
    <dgm:pt modelId="{52F1735C-427C-4620-82F8-DD503667CCC9}" type="pres">
      <dgm:prSet presAssocID="{E420D19C-FF48-45FF-8A30-484A9D420C9D}" presName="textRect" presStyleLbl="revTx" presStyleIdx="2" presStyleCnt="4">
        <dgm:presLayoutVars>
          <dgm:chMax val="1"/>
          <dgm:chPref val="1"/>
        </dgm:presLayoutVars>
      </dgm:prSet>
      <dgm:spPr/>
    </dgm:pt>
    <dgm:pt modelId="{93737E73-F4FE-454F-BF51-F715EE7F9C42}" type="pres">
      <dgm:prSet presAssocID="{3FCC03F4-975F-4421-897D-E4349EED8B6E}" presName="sibTrans" presStyleCnt="0"/>
      <dgm:spPr/>
    </dgm:pt>
    <dgm:pt modelId="{C248D679-A701-410D-AA21-F0FB7058FB3B}" type="pres">
      <dgm:prSet presAssocID="{6ACE57CB-4504-5941-8650-7CAD72F03ABD}" presName="compNode" presStyleCnt="0"/>
      <dgm:spPr/>
    </dgm:pt>
    <dgm:pt modelId="{B092E34E-C8BC-4053-9349-57CCB7787A82}" type="pres">
      <dgm:prSet presAssocID="{6ACE57CB-4504-5941-8650-7CAD72F03AB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poule"/>
        </a:ext>
      </dgm:extLst>
    </dgm:pt>
    <dgm:pt modelId="{EB538392-E4C3-44C3-A700-287414696F57}" type="pres">
      <dgm:prSet presAssocID="{6ACE57CB-4504-5941-8650-7CAD72F03ABD}" presName="spaceRect" presStyleCnt="0"/>
      <dgm:spPr/>
    </dgm:pt>
    <dgm:pt modelId="{069601DE-887B-4C9E-ACA2-58F6E4CF919E}" type="pres">
      <dgm:prSet presAssocID="{6ACE57CB-4504-5941-8650-7CAD72F03AB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8034C05-4BAC-634F-B882-5A8B703B31C8}" type="presOf" srcId="{C690D354-7BFA-436C-AED8-3698FA37DC9C}" destId="{44EF1170-B193-4FCB-9B17-FBD478CA14A5}" srcOrd="0" destOrd="0" presId="urn:microsoft.com/office/officeart/2018/2/layout/IconLabelList"/>
    <dgm:cxn modelId="{1E36CE12-4089-FD49-BC5E-D7BAA25FBEA1}" type="presOf" srcId="{6ACE57CB-4504-5941-8650-7CAD72F03ABD}" destId="{069601DE-887B-4C9E-ACA2-58F6E4CF919E}" srcOrd="0" destOrd="0" presId="urn:microsoft.com/office/officeart/2018/2/layout/IconLabelList"/>
    <dgm:cxn modelId="{DC454222-B2CC-C346-B761-EDE6639565FD}" type="presOf" srcId="{E420D19C-FF48-45FF-8A30-484A9D420C9D}" destId="{52F1735C-427C-4620-82F8-DD503667CCC9}" srcOrd="0" destOrd="0" presId="urn:microsoft.com/office/officeart/2018/2/layout/IconLabelList"/>
    <dgm:cxn modelId="{94DB278F-0353-41C5-80D6-645ABCB1EC36}" srcId="{A84AB33B-3F26-46E8-8DB8-96186E5A90C3}" destId="{85881CBA-600D-4FCD-BE8F-322F562191A7}" srcOrd="0" destOrd="0" parTransId="{B8F31DAE-C6EA-4A5E-91E1-7C732E7F7247}" sibTransId="{9DDF3D9D-4B6C-4951-AEC2-241BC3DA8A2F}"/>
    <dgm:cxn modelId="{9415B2A2-84D0-3C43-94F7-F97B366D76DE}" srcId="{A84AB33B-3F26-46E8-8DB8-96186E5A90C3}" destId="{6ACE57CB-4504-5941-8650-7CAD72F03ABD}" srcOrd="3" destOrd="0" parTransId="{CC1076D7-3310-3943-9FE5-B8603A62A563}" sibTransId="{7F80FC21-6A42-ED46-90BE-1560633A65B4}"/>
    <dgm:cxn modelId="{4A59C7BA-FE10-044F-A53C-6A5E01FF0E3B}" type="presOf" srcId="{A84AB33B-3F26-46E8-8DB8-96186E5A90C3}" destId="{89173F67-ADA8-41A4-95C4-C2FE962E2829}" srcOrd="0" destOrd="0" presId="urn:microsoft.com/office/officeart/2018/2/layout/IconLabelList"/>
    <dgm:cxn modelId="{1A4A4BBB-B7E7-9242-BBA8-074335CF733A}" type="presOf" srcId="{85881CBA-600D-4FCD-BE8F-322F562191A7}" destId="{19874AD5-6C4A-416E-A1C7-F9640F71A5C2}" srcOrd="0" destOrd="0" presId="urn:microsoft.com/office/officeart/2018/2/layout/IconLabelList"/>
    <dgm:cxn modelId="{8F7F53D3-7EA3-463B-8EC5-9B8B9BB2B423}" srcId="{A84AB33B-3F26-46E8-8DB8-96186E5A90C3}" destId="{C690D354-7BFA-436C-AED8-3698FA37DC9C}" srcOrd="1" destOrd="0" parTransId="{361BA3AE-5591-4394-853B-225C7F712462}" sibTransId="{74EE28ED-382D-4EAF-B4F4-0555F84E550A}"/>
    <dgm:cxn modelId="{8B3F43D8-1C39-4FA1-BDDF-8C4DCCAA9451}" srcId="{A84AB33B-3F26-46E8-8DB8-96186E5A90C3}" destId="{E420D19C-FF48-45FF-8A30-484A9D420C9D}" srcOrd="2" destOrd="0" parTransId="{7A188365-8184-4B10-97C8-619FFC46DF2D}" sibTransId="{3FCC03F4-975F-4421-897D-E4349EED8B6E}"/>
    <dgm:cxn modelId="{F70C9D81-FF09-D544-8EBE-6F27175CFC8F}" type="presParOf" srcId="{89173F67-ADA8-41A4-95C4-C2FE962E2829}" destId="{9A44EE54-EB5B-4C4A-96C6-D04920F15125}" srcOrd="0" destOrd="0" presId="urn:microsoft.com/office/officeart/2018/2/layout/IconLabelList"/>
    <dgm:cxn modelId="{5A9FDFE1-7D73-784F-B8F5-DC558A408BF0}" type="presParOf" srcId="{9A44EE54-EB5B-4C4A-96C6-D04920F15125}" destId="{76C0D208-BA82-4601-BDE2-73B36266D58A}" srcOrd="0" destOrd="0" presId="urn:microsoft.com/office/officeart/2018/2/layout/IconLabelList"/>
    <dgm:cxn modelId="{DAD06551-8E05-4A46-8A88-F983D751982E}" type="presParOf" srcId="{9A44EE54-EB5B-4C4A-96C6-D04920F15125}" destId="{4D4A6815-7764-4C6B-ACDB-8C1166A218B9}" srcOrd="1" destOrd="0" presId="urn:microsoft.com/office/officeart/2018/2/layout/IconLabelList"/>
    <dgm:cxn modelId="{F2769F3B-BCD2-EB4B-924D-0D7AF273651C}" type="presParOf" srcId="{9A44EE54-EB5B-4C4A-96C6-D04920F15125}" destId="{19874AD5-6C4A-416E-A1C7-F9640F71A5C2}" srcOrd="2" destOrd="0" presId="urn:microsoft.com/office/officeart/2018/2/layout/IconLabelList"/>
    <dgm:cxn modelId="{F746BDC2-8AF4-AF43-B450-DB06EA4BF272}" type="presParOf" srcId="{89173F67-ADA8-41A4-95C4-C2FE962E2829}" destId="{AA1AEF4B-4725-45A8-86DD-8893BF7299C5}" srcOrd="1" destOrd="0" presId="urn:microsoft.com/office/officeart/2018/2/layout/IconLabelList"/>
    <dgm:cxn modelId="{81438D08-A1A5-104C-B5F0-93BAF61386BC}" type="presParOf" srcId="{89173F67-ADA8-41A4-95C4-C2FE962E2829}" destId="{1455D997-BCE2-4C5E-9584-CACD20DBAD88}" srcOrd="2" destOrd="0" presId="urn:microsoft.com/office/officeart/2018/2/layout/IconLabelList"/>
    <dgm:cxn modelId="{D161607E-2838-0B4C-9125-2509157CB635}" type="presParOf" srcId="{1455D997-BCE2-4C5E-9584-CACD20DBAD88}" destId="{86FF1780-D09D-4B23-A930-C315CD9868D2}" srcOrd="0" destOrd="0" presId="urn:microsoft.com/office/officeart/2018/2/layout/IconLabelList"/>
    <dgm:cxn modelId="{C387E80A-AB81-3C4C-AAFA-BB8AE3E6E801}" type="presParOf" srcId="{1455D997-BCE2-4C5E-9584-CACD20DBAD88}" destId="{879D6420-0AD4-49CC-9539-F57C6031CE26}" srcOrd="1" destOrd="0" presId="urn:microsoft.com/office/officeart/2018/2/layout/IconLabelList"/>
    <dgm:cxn modelId="{12C5320A-A4C0-FC44-8DE3-4184D5364DAF}" type="presParOf" srcId="{1455D997-BCE2-4C5E-9584-CACD20DBAD88}" destId="{44EF1170-B193-4FCB-9B17-FBD478CA14A5}" srcOrd="2" destOrd="0" presId="urn:microsoft.com/office/officeart/2018/2/layout/IconLabelList"/>
    <dgm:cxn modelId="{AB71104D-63EA-4740-AE3E-FFE47A3D1683}" type="presParOf" srcId="{89173F67-ADA8-41A4-95C4-C2FE962E2829}" destId="{90FEA917-7C14-48FC-A98E-56741F976BFA}" srcOrd="3" destOrd="0" presId="urn:microsoft.com/office/officeart/2018/2/layout/IconLabelList"/>
    <dgm:cxn modelId="{37E235F3-2E3F-F94D-B432-485B3AD2841E}" type="presParOf" srcId="{89173F67-ADA8-41A4-95C4-C2FE962E2829}" destId="{25DC3A99-E300-4E6C-990C-ED577D26D4FC}" srcOrd="4" destOrd="0" presId="urn:microsoft.com/office/officeart/2018/2/layout/IconLabelList"/>
    <dgm:cxn modelId="{8D5BA47A-9340-C44E-9262-C0E4CAC42129}" type="presParOf" srcId="{25DC3A99-E300-4E6C-990C-ED577D26D4FC}" destId="{0DF7A89C-5CAA-4BE6-9F04-1EA0800614AB}" srcOrd="0" destOrd="0" presId="urn:microsoft.com/office/officeart/2018/2/layout/IconLabelList"/>
    <dgm:cxn modelId="{8ABD44B3-1D58-884D-8047-0BB59096C726}" type="presParOf" srcId="{25DC3A99-E300-4E6C-990C-ED577D26D4FC}" destId="{A57038DD-E1E9-47C2-98F4-7A0A08A6815A}" srcOrd="1" destOrd="0" presId="urn:microsoft.com/office/officeart/2018/2/layout/IconLabelList"/>
    <dgm:cxn modelId="{E15315F2-F5F6-4547-AD6B-70038C64EA46}" type="presParOf" srcId="{25DC3A99-E300-4E6C-990C-ED577D26D4FC}" destId="{52F1735C-427C-4620-82F8-DD503667CCC9}" srcOrd="2" destOrd="0" presId="urn:microsoft.com/office/officeart/2018/2/layout/IconLabelList"/>
    <dgm:cxn modelId="{5B6AE6DD-00AA-1A46-ADA6-90347142610F}" type="presParOf" srcId="{89173F67-ADA8-41A4-95C4-C2FE962E2829}" destId="{93737E73-F4FE-454F-BF51-F715EE7F9C42}" srcOrd="5" destOrd="0" presId="urn:microsoft.com/office/officeart/2018/2/layout/IconLabelList"/>
    <dgm:cxn modelId="{757D66E9-8565-374B-A4EE-FBA0696ED3F2}" type="presParOf" srcId="{89173F67-ADA8-41A4-95C4-C2FE962E2829}" destId="{C248D679-A701-410D-AA21-F0FB7058FB3B}" srcOrd="6" destOrd="0" presId="urn:microsoft.com/office/officeart/2018/2/layout/IconLabelList"/>
    <dgm:cxn modelId="{855454DB-7BAE-CE4D-9BFB-CC593C45DC0F}" type="presParOf" srcId="{C248D679-A701-410D-AA21-F0FB7058FB3B}" destId="{B092E34E-C8BC-4053-9349-57CCB7787A82}" srcOrd="0" destOrd="0" presId="urn:microsoft.com/office/officeart/2018/2/layout/IconLabelList"/>
    <dgm:cxn modelId="{FACD1CE2-5D26-F44A-93DD-E40C688CB61A}" type="presParOf" srcId="{C248D679-A701-410D-AA21-F0FB7058FB3B}" destId="{EB538392-E4C3-44C3-A700-287414696F57}" srcOrd="1" destOrd="0" presId="urn:microsoft.com/office/officeart/2018/2/layout/IconLabelList"/>
    <dgm:cxn modelId="{DE4AAA88-9961-FD48-90FC-FDCAC0B8DF1B}" type="presParOf" srcId="{C248D679-A701-410D-AA21-F0FB7058FB3B}" destId="{069601DE-887B-4C9E-ACA2-58F6E4CF919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715A3364-4AA1-4634-936F-9520CF0D822C}" type="doc">
      <dgm:prSet loTypeId="urn:microsoft.com/office/officeart/2005/8/layout/arrow5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92C018-4A11-46CA-B9F8-6F9F0DD380F9}">
      <dgm:prSet/>
      <dgm:spPr/>
      <dgm:t>
        <a:bodyPr/>
        <a:lstStyle/>
        <a:p>
          <a:r>
            <a:rPr lang="fr-FR" b="1" i="0" dirty="0"/>
            <a:t>Filtrer les pays avec un bon potentiel réel</a:t>
          </a:r>
          <a:r>
            <a:rPr lang="fr-FR" b="0" i="0" dirty="0"/>
            <a:t>, pas juste théorique</a:t>
          </a:r>
          <a:endParaRPr lang="en-US" dirty="0"/>
        </a:p>
      </dgm:t>
    </dgm:pt>
    <dgm:pt modelId="{6A257603-44BF-4EDD-B6EA-FEDDCE592412}" type="parTrans" cxnId="{0FCEF149-4363-419B-AEA1-2D2423B3FB87}">
      <dgm:prSet/>
      <dgm:spPr/>
      <dgm:t>
        <a:bodyPr/>
        <a:lstStyle/>
        <a:p>
          <a:endParaRPr lang="en-US"/>
        </a:p>
      </dgm:t>
    </dgm:pt>
    <dgm:pt modelId="{4B3F6F76-1FF4-4615-B7D4-34C43D5B9759}" type="sibTrans" cxnId="{0FCEF149-4363-419B-AEA1-2D2423B3FB87}">
      <dgm:prSet/>
      <dgm:spPr/>
      <dgm:t>
        <a:bodyPr/>
        <a:lstStyle/>
        <a:p>
          <a:endParaRPr lang="en-US"/>
        </a:p>
      </dgm:t>
    </dgm:pt>
    <dgm:pt modelId="{E9211144-387F-4A2E-9469-734A8E3B73E0}">
      <dgm:prSet/>
      <dgm:spPr/>
      <dgm:t>
        <a:bodyPr/>
        <a:lstStyle/>
        <a:p>
          <a:r>
            <a:rPr lang="fr-FR" b="1" i="0" dirty="0"/>
            <a:t>Adapter l’offre</a:t>
          </a:r>
          <a:r>
            <a:rPr lang="fr-FR" b="0" i="0" dirty="0"/>
            <a:t> selon le niveau d’accès numérique</a:t>
          </a:r>
          <a:endParaRPr lang="en-US" dirty="0"/>
        </a:p>
      </dgm:t>
    </dgm:pt>
    <dgm:pt modelId="{1C56DE47-5E7E-477F-9097-DEFC28B962BD}" type="parTrans" cxnId="{82C5BBC8-05C0-4394-81D7-BE631215478A}">
      <dgm:prSet/>
      <dgm:spPr/>
      <dgm:t>
        <a:bodyPr/>
        <a:lstStyle/>
        <a:p>
          <a:endParaRPr lang="en-US"/>
        </a:p>
      </dgm:t>
    </dgm:pt>
    <dgm:pt modelId="{29E48984-51E9-4BBE-A84A-97B88089F6EA}" type="sibTrans" cxnId="{82C5BBC8-05C0-4394-81D7-BE631215478A}">
      <dgm:prSet/>
      <dgm:spPr/>
      <dgm:t>
        <a:bodyPr/>
        <a:lstStyle/>
        <a:p>
          <a:endParaRPr lang="en-US"/>
        </a:p>
      </dgm:t>
    </dgm:pt>
    <dgm:pt modelId="{E5AE653A-40B0-7C4C-BDF0-10704429418B}">
      <dgm:prSet/>
      <dgm:spPr/>
      <dgm:t>
        <a:bodyPr/>
        <a:lstStyle/>
        <a:p>
          <a:r>
            <a:rPr lang="fr-FR" b="1" i="0" dirty="0"/>
            <a:t>Prioriser des marchés viables économiquement</a:t>
          </a:r>
          <a:r>
            <a:rPr lang="fr-FR" b="0" i="0" dirty="0"/>
            <a:t>, même si l’éducation y est bonne</a:t>
          </a:r>
          <a:endParaRPr lang="en-US" dirty="0"/>
        </a:p>
      </dgm:t>
    </dgm:pt>
    <dgm:pt modelId="{2DCD0153-D57C-4148-A810-E11A7205CAAE}" type="parTrans" cxnId="{BB0066F3-8290-1444-A3DF-392549E3D77F}">
      <dgm:prSet/>
      <dgm:spPr/>
    </dgm:pt>
    <dgm:pt modelId="{B32D975A-923A-504A-BF56-F24209836EA6}" type="sibTrans" cxnId="{BB0066F3-8290-1444-A3DF-392549E3D77F}">
      <dgm:prSet/>
      <dgm:spPr/>
    </dgm:pt>
    <dgm:pt modelId="{527CC28B-C442-EE41-9673-F39DDFD8C422}" type="pres">
      <dgm:prSet presAssocID="{715A3364-4AA1-4634-936F-9520CF0D822C}" presName="diagram" presStyleCnt="0">
        <dgm:presLayoutVars>
          <dgm:dir/>
          <dgm:resizeHandles val="exact"/>
        </dgm:presLayoutVars>
      </dgm:prSet>
      <dgm:spPr/>
    </dgm:pt>
    <dgm:pt modelId="{AED757AE-50BA-F84C-9D2B-C3365D498D03}" type="pres">
      <dgm:prSet presAssocID="{EC92C018-4A11-46CA-B9F8-6F9F0DD380F9}" presName="arrow" presStyleLbl="node1" presStyleIdx="0" presStyleCnt="3">
        <dgm:presLayoutVars>
          <dgm:bulletEnabled val="1"/>
        </dgm:presLayoutVars>
      </dgm:prSet>
      <dgm:spPr/>
    </dgm:pt>
    <dgm:pt modelId="{769DEA62-D5F0-9C44-AC84-CD84B3C06CC1}" type="pres">
      <dgm:prSet presAssocID="{E9211144-387F-4A2E-9469-734A8E3B73E0}" presName="arrow" presStyleLbl="node1" presStyleIdx="1" presStyleCnt="3">
        <dgm:presLayoutVars>
          <dgm:bulletEnabled val="1"/>
        </dgm:presLayoutVars>
      </dgm:prSet>
      <dgm:spPr/>
    </dgm:pt>
    <dgm:pt modelId="{64982935-59AA-A442-BCF3-AA50976D8E29}" type="pres">
      <dgm:prSet presAssocID="{E5AE653A-40B0-7C4C-BDF0-10704429418B}" presName="arrow" presStyleLbl="node1" presStyleIdx="2" presStyleCnt="3">
        <dgm:presLayoutVars>
          <dgm:bulletEnabled val="1"/>
        </dgm:presLayoutVars>
      </dgm:prSet>
      <dgm:spPr/>
    </dgm:pt>
  </dgm:ptLst>
  <dgm:cxnLst>
    <dgm:cxn modelId="{0FCEF149-4363-419B-AEA1-2D2423B3FB87}" srcId="{715A3364-4AA1-4634-936F-9520CF0D822C}" destId="{EC92C018-4A11-46CA-B9F8-6F9F0DD380F9}" srcOrd="0" destOrd="0" parTransId="{6A257603-44BF-4EDD-B6EA-FEDDCE592412}" sibTransId="{4B3F6F76-1FF4-4615-B7D4-34C43D5B9759}"/>
    <dgm:cxn modelId="{E8BA597B-CBB1-B544-9E6B-5E14A231DEB5}" type="presOf" srcId="{EC92C018-4A11-46CA-B9F8-6F9F0DD380F9}" destId="{AED757AE-50BA-F84C-9D2B-C3365D498D03}" srcOrd="0" destOrd="0" presId="urn:microsoft.com/office/officeart/2005/8/layout/arrow5"/>
    <dgm:cxn modelId="{A5FC2392-E7D8-A34D-9095-21370C81E384}" type="presOf" srcId="{E9211144-387F-4A2E-9469-734A8E3B73E0}" destId="{769DEA62-D5F0-9C44-AC84-CD84B3C06CC1}" srcOrd="0" destOrd="0" presId="urn:microsoft.com/office/officeart/2005/8/layout/arrow5"/>
    <dgm:cxn modelId="{EA3750B3-C350-0846-B580-E408928FEED9}" type="presOf" srcId="{E5AE653A-40B0-7C4C-BDF0-10704429418B}" destId="{64982935-59AA-A442-BCF3-AA50976D8E29}" srcOrd="0" destOrd="0" presId="urn:microsoft.com/office/officeart/2005/8/layout/arrow5"/>
    <dgm:cxn modelId="{82C5BBC8-05C0-4394-81D7-BE631215478A}" srcId="{715A3364-4AA1-4634-936F-9520CF0D822C}" destId="{E9211144-387F-4A2E-9469-734A8E3B73E0}" srcOrd="1" destOrd="0" parTransId="{1C56DE47-5E7E-477F-9097-DEFC28B962BD}" sibTransId="{29E48984-51E9-4BBE-A84A-97B88089F6EA}"/>
    <dgm:cxn modelId="{CBC091E1-42C3-CA4E-A54A-A3C425312EE6}" type="presOf" srcId="{715A3364-4AA1-4634-936F-9520CF0D822C}" destId="{527CC28B-C442-EE41-9673-F39DDFD8C422}" srcOrd="0" destOrd="0" presId="urn:microsoft.com/office/officeart/2005/8/layout/arrow5"/>
    <dgm:cxn modelId="{BB0066F3-8290-1444-A3DF-392549E3D77F}" srcId="{715A3364-4AA1-4634-936F-9520CF0D822C}" destId="{E5AE653A-40B0-7C4C-BDF0-10704429418B}" srcOrd="2" destOrd="0" parTransId="{2DCD0153-D57C-4148-A810-E11A7205CAAE}" sibTransId="{B32D975A-923A-504A-BF56-F24209836EA6}"/>
    <dgm:cxn modelId="{43A13EFE-3864-6146-A087-1F474A941BF0}" type="presParOf" srcId="{527CC28B-C442-EE41-9673-F39DDFD8C422}" destId="{AED757AE-50BA-F84C-9D2B-C3365D498D03}" srcOrd="0" destOrd="0" presId="urn:microsoft.com/office/officeart/2005/8/layout/arrow5"/>
    <dgm:cxn modelId="{C4C1774C-A001-E841-ADFA-579472D5DB40}" type="presParOf" srcId="{527CC28B-C442-EE41-9673-F39DDFD8C422}" destId="{769DEA62-D5F0-9C44-AC84-CD84B3C06CC1}" srcOrd="1" destOrd="0" presId="urn:microsoft.com/office/officeart/2005/8/layout/arrow5"/>
    <dgm:cxn modelId="{578106E2-74CF-B04A-9C00-4572E0FC397E}" type="presParOf" srcId="{527CC28B-C442-EE41-9673-F39DDFD8C422}" destId="{64982935-59AA-A442-BCF3-AA50976D8E29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B8A934-4D20-4F49-9A35-D5320B11B36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D938E2-908E-4CFF-AD20-990E48B7DFE8}">
      <dgm:prSet/>
      <dgm:spPr/>
      <dgm:t>
        <a:bodyPr/>
        <a:lstStyle/>
        <a:p>
          <a:r>
            <a:rPr lang="fr-FR" b="1" i="0" dirty="0"/>
            <a:t>Démographie jeune: potentiels clients d’</a:t>
          </a:r>
          <a:r>
            <a:rPr lang="fr-FR" b="1" i="0" dirty="0" err="1"/>
            <a:t>Academy</a:t>
          </a:r>
          <a:endParaRPr lang="en-US" dirty="0"/>
        </a:p>
      </dgm:t>
    </dgm:pt>
    <dgm:pt modelId="{541BACBC-8E68-43C9-86E9-E8D42B886078}" type="parTrans" cxnId="{C9B0F7CC-00E2-4C5B-AC7C-DA9A5987B84C}">
      <dgm:prSet/>
      <dgm:spPr/>
      <dgm:t>
        <a:bodyPr/>
        <a:lstStyle/>
        <a:p>
          <a:endParaRPr lang="en-US"/>
        </a:p>
      </dgm:t>
    </dgm:pt>
    <dgm:pt modelId="{FF2FBB74-A582-4222-8623-CF0FD58422BA}" type="sibTrans" cxnId="{C9B0F7CC-00E2-4C5B-AC7C-DA9A5987B84C}">
      <dgm:prSet/>
      <dgm:spPr/>
      <dgm:t>
        <a:bodyPr/>
        <a:lstStyle/>
        <a:p>
          <a:endParaRPr lang="en-US"/>
        </a:p>
      </dgm:t>
    </dgm:pt>
    <dgm:pt modelId="{6AFBF922-E45A-4F44-8DE4-5B3877317DDB}">
      <dgm:prSet/>
      <dgm:spPr/>
      <dgm:t>
        <a:bodyPr/>
        <a:lstStyle/>
        <a:p>
          <a:r>
            <a:rPr lang="fr-FR" b="1" i="0"/>
            <a:t>Taux de scolarisation: marché déjà en place ou en développement</a:t>
          </a:r>
          <a:endParaRPr lang="en-US"/>
        </a:p>
      </dgm:t>
    </dgm:pt>
    <dgm:pt modelId="{90D91A57-3B6C-4765-BC99-FB763890DCFA}" type="parTrans" cxnId="{2B473AB4-3A60-4081-A87B-330706DAA190}">
      <dgm:prSet/>
      <dgm:spPr/>
      <dgm:t>
        <a:bodyPr/>
        <a:lstStyle/>
        <a:p>
          <a:endParaRPr lang="en-US"/>
        </a:p>
      </dgm:t>
    </dgm:pt>
    <dgm:pt modelId="{F7C3A2F9-AA45-4788-B83B-43E3A248CB88}" type="sibTrans" cxnId="{2B473AB4-3A60-4081-A87B-330706DAA190}">
      <dgm:prSet/>
      <dgm:spPr/>
      <dgm:t>
        <a:bodyPr/>
        <a:lstStyle/>
        <a:p>
          <a:endParaRPr lang="en-US"/>
        </a:p>
      </dgm:t>
    </dgm:pt>
    <dgm:pt modelId="{BB79E23B-4879-4FE8-A991-54263B69B829}">
      <dgm:prSet/>
      <dgm:spPr/>
      <dgm:t>
        <a:bodyPr/>
        <a:lstStyle/>
        <a:p>
          <a:r>
            <a:rPr lang="fr-FR" b="1" i="0"/>
            <a:t>Dépenses éducation: capacité du marché à payer pour s'éduquer</a:t>
          </a:r>
          <a:endParaRPr lang="en-US"/>
        </a:p>
      </dgm:t>
    </dgm:pt>
    <dgm:pt modelId="{A4EE1A02-7CB7-4DFF-94AF-9DBB4090847B}" type="parTrans" cxnId="{FCDFE9A8-8786-4DF1-B159-5BABD88C42D8}">
      <dgm:prSet/>
      <dgm:spPr/>
      <dgm:t>
        <a:bodyPr/>
        <a:lstStyle/>
        <a:p>
          <a:endParaRPr lang="en-US"/>
        </a:p>
      </dgm:t>
    </dgm:pt>
    <dgm:pt modelId="{24568F16-0146-48D4-9016-181A7A63709B}" type="sibTrans" cxnId="{FCDFE9A8-8786-4DF1-B159-5BABD88C42D8}">
      <dgm:prSet/>
      <dgm:spPr/>
      <dgm:t>
        <a:bodyPr/>
        <a:lstStyle/>
        <a:p>
          <a:endParaRPr lang="en-US"/>
        </a:p>
      </dgm:t>
    </dgm:pt>
    <dgm:pt modelId="{A536C858-7C1A-4DB2-AF70-4BEB0E0767C4}">
      <dgm:prSet/>
      <dgm:spPr/>
      <dgm:t>
        <a:bodyPr/>
        <a:lstStyle/>
        <a:p>
          <a:r>
            <a:rPr lang="fr-FR" b="1" i="0"/>
            <a:t>Taux d’alphabétisation: indicateur clé pour la EdTech</a:t>
          </a:r>
          <a:endParaRPr lang="en-US"/>
        </a:p>
      </dgm:t>
    </dgm:pt>
    <dgm:pt modelId="{457030E0-FDE7-4864-BE90-06D63D913233}" type="parTrans" cxnId="{28C25BEA-F066-4D0D-9B26-AAE3537A8A72}">
      <dgm:prSet/>
      <dgm:spPr/>
      <dgm:t>
        <a:bodyPr/>
        <a:lstStyle/>
        <a:p>
          <a:endParaRPr lang="en-US"/>
        </a:p>
      </dgm:t>
    </dgm:pt>
    <dgm:pt modelId="{C7964044-37DB-4F43-AD42-0DAF693139F5}" type="sibTrans" cxnId="{28C25BEA-F066-4D0D-9B26-AAE3537A8A72}">
      <dgm:prSet/>
      <dgm:spPr/>
      <dgm:t>
        <a:bodyPr/>
        <a:lstStyle/>
        <a:p>
          <a:endParaRPr lang="en-US"/>
        </a:p>
      </dgm:t>
    </dgm:pt>
    <dgm:pt modelId="{1F3BC7C3-7572-4BA4-A832-560326506CF1}">
      <dgm:prSet/>
      <dgm:spPr/>
      <dgm:t>
        <a:bodyPr/>
        <a:lstStyle/>
        <a:p>
          <a:r>
            <a:rPr lang="fr-FR" b="1" i="0"/>
            <a:t>Connectivité numérique: indispensable pour e-learning</a:t>
          </a:r>
          <a:endParaRPr lang="en-US"/>
        </a:p>
      </dgm:t>
    </dgm:pt>
    <dgm:pt modelId="{4F0FDD9C-7C7E-4D0D-80C0-77570B808E68}" type="parTrans" cxnId="{938E7561-45D8-47E9-8E21-43B166AC4FE0}">
      <dgm:prSet/>
      <dgm:spPr/>
      <dgm:t>
        <a:bodyPr/>
        <a:lstStyle/>
        <a:p>
          <a:endParaRPr lang="en-US"/>
        </a:p>
      </dgm:t>
    </dgm:pt>
    <dgm:pt modelId="{2B8D8BB3-3D50-49CD-8AD5-46310D62C201}" type="sibTrans" cxnId="{938E7561-45D8-47E9-8E21-43B166AC4FE0}">
      <dgm:prSet/>
      <dgm:spPr/>
      <dgm:t>
        <a:bodyPr/>
        <a:lstStyle/>
        <a:p>
          <a:endParaRPr lang="en-US"/>
        </a:p>
      </dgm:t>
    </dgm:pt>
    <dgm:pt modelId="{8F8568BA-AF9C-439E-9211-52429610DEA0}">
      <dgm:prSet/>
      <dgm:spPr/>
      <dgm:t>
        <a:bodyPr/>
        <a:lstStyle/>
        <a:p>
          <a:r>
            <a:rPr lang="fr-FR" b="1" i="0" dirty="0"/>
            <a:t>Qualité du système éducatif: peut indiquer une demande pour du complément en ligne</a:t>
          </a:r>
          <a:endParaRPr lang="en-US" dirty="0"/>
        </a:p>
      </dgm:t>
    </dgm:pt>
    <dgm:pt modelId="{4E39535F-DE6E-47A6-B13B-88CA1717F3DC}" type="parTrans" cxnId="{CC9EE360-1165-4EF6-A0E4-0F2E3E510774}">
      <dgm:prSet/>
      <dgm:spPr/>
      <dgm:t>
        <a:bodyPr/>
        <a:lstStyle/>
        <a:p>
          <a:endParaRPr lang="en-US"/>
        </a:p>
      </dgm:t>
    </dgm:pt>
    <dgm:pt modelId="{51897A57-F4B8-4709-A61C-8A561E8BE7E6}" type="sibTrans" cxnId="{CC9EE360-1165-4EF6-A0E4-0F2E3E510774}">
      <dgm:prSet/>
      <dgm:spPr/>
      <dgm:t>
        <a:bodyPr/>
        <a:lstStyle/>
        <a:p>
          <a:endParaRPr lang="en-US"/>
        </a:p>
      </dgm:t>
    </dgm:pt>
    <dgm:pt modelId="{2CB700D7-1662-4E15-8756-780F1E2EBEE5}">
      <dgm:prSet/>
      <dgm:spPr/>
      <dgm:t>
        <a:bodyPr/>
        <a:lstStyle/>
        <a:p>
          <a:r>
            <a:rPr lang="fr-FR" b="1" i="0"/>
            <a:t>Accès au supérieur: marché typique de la EdTech</a:t>
          </a:r>
          <a:endParaRPr lang="en-US"/>
        </a:p>
      </dgm:t>
    </dgm:pt>
    <dgm:pt modelId="{29E48AA4-296A-4D9B-89FE-273543B824C8}" type="parTrans" cxnId="{99DC0E10-7E3C-43C4-8EA7-7BEFA497E7ED}">
      <dgm:prSet/>
      <dgm:spPr/>
      <dgm:t>
        <a:bodyPr/>
        <a:lstStyle/>
        <a:p>
          <a:endParaRPr lang="en-US"/>
        </a:p>
      </dgm:t>
    </dgm:pt>
    <dgm:pt modelId="{C27D8640-5E4B-4604-B190-6D389997F86D}" type="sibTrans" cxnId="{99DC0E10-7E3C-43C4-8EA7-7BEFA497E7ED}">
      <dgm:prSet/>
      <dgm:spPr/>
      <dgm:t>
        <a:bodyPr/>
        <a:lstStyle/>
        <a:p>
          <a:endParaRPr lang="en-US"/>
        </a:p>
      </dgm:t>
    </dgm:pt>
    <dgm:pt modelId="{B8FE0C3A-4073-1F47-87BB-8BC20388AD3C}" type="pres">
      <dgm:prSet presAssocID="{5CB8A934-4D20-4F49-9A35-D5320B11B360}" presName="Name0" presStyleCnt="0">
        <dgm:presLayoutVars>
          <dgm:dir/>
          <dgm:resizeHandles val="exact"/>
        </dgm:presLayoutVars>
      </dgm:prSet>
      <dgm:spPr/>
    </dgm:pt>
    <dgm:pt modelId="{D65D7048-723B-0F40-B70C-12DB0B9825EF}" type="pres">
      <dgm:prSet presAssocID="{89D938E2-908E-4CFF-AD20-990E48B7DFE8}" presName="node" presStyleLbl="node1" presStyleIdx="0" presStyleCnt="7">
        <dgm:presLayoutVars>
          <dgm:bulletEnabled val="1"/>
        </dgm:presLayoutVars>
      </dgm:prSet>
      <dgm:spPr/>
    </dgm:pt>
    <dgm:pt modelId="{7E6656CC-7811-5146-B0A2-F783CC4452F7}" type="pres">
      <dgm:prSet presAssocID="{FF2FBB74-A582-4222-8623-CF0FD58422BA}" presName="sibTrans" presStyleLbl="sibTrans1D1" presStyleIdx="0" presStyleCnt="6"/>
      <dgm:spPr/>
    </dgm:pt>
    <dgm:pt modelId="{580E965B-17AC-CA49-9DCB-B5FC378C8D1B}" type="pres">
      <dgm:prSet presAssocID="{FF2FBB74-A582-4222-8623-CF0FD58422BA}" presName="connectorText" presStyleLbl="sibTrans1D1" presStyleIdx="0" presStyleCnt="6"/>
      <dgm:spPr/>
    </dgm:pt>
    <dgm:pt modelId="{9A7D3AFC-7F12-8F4A-B6B8-BFE1CDADE4D2}" type="pres">
      <dgm:prSet presAssocID="{6AFBF922-E45A-4F44-8DE4-5B3877317DDB}" presName="node" presStyleLbl="node1" presStyleIdx="1" presStyleCnt="7">
        <dgm:presLayoutVars>
          <dgm:bulletEnabled val="1"/>
        </dgm:presLayoutVars>
      </dgm:prSet>
      <dgm:spPr/>
    </dgm:pt>
    <dgm:pt modelId="{79C97886-2FA7-5B48-A5C5-856C5CE5D498}" type="pres">
      <dgm:prSet presAssocID="{F7C3A2F9-AA45-4788-B83B-43E3A248CB88}" presName="sibTrans" presStyleLbl="sibTrans1D1" presStyleIdx="1" presStyleCnt="6"/>
      <dgm:spPr/>
    </dgm:pt>
    <dgm:pt modelId="{690B32CC-BC1B-F94F-A7BD-331AAE50FAE0}" type="pres">
      <dgm:prSet presAssocID="{F7C3A2F9-AA45-4788-B83B-43E3A248CB88}" presName="connectorText" presStyleLbl="sibTrans1D1" presStyleIdx="1" presStyleCnt="6"/>
      <dgm:spPr/>
    </dgm:pt>
    <dgm:pt modelId="{251196BB-5487-A04F-A5D6-BDBD871B6E70}" type="pres">
      <dgm:prSet presAssocID="{BB79E23B-4879-4FE8-A991-54263B69B829}" presName="node" presStyleLbl="node1" presStyleIdx="2" presStyleCnt="7">
        <dgm:presLayoutVars>
          <dgm:bulletEnabled val="1"/>
        </dgm:presLayoutVars>
      </dgm:prSet>
      <dgm:spPr/>
    </dgm:pt>
    <dgm:pt modelId="{DC47F862-91F6-BB4C-98C7-5248238AEA4C}" type="pres">
      <dgm:prSet presAssocID="{24568F16-0146-48D4-9016-181A7A63709B}" presName="sibTrans" presStyleLbl="sibTrans1D1" presStyleIdx="2" presStyleCnt="6"/>
      <dgm:spPr/>
    </dgm:pt>
    <dgm:pt modelId="{6270740A-DDDD-9D4C-B5A5-B3220B2017A4}" type="pres">
      <dgm:prSet presAssocID="{24568F16-0146-48D4-9016-181A7A63709B}" presName="connectorText" presStyleLbl="sibTrans1D1" presStyleIdx="2" presStyleCnt="6"/>
      <dgm:spPr/>
    </dgm:pt>
    <dgm:pt modelId="{87174D45-ECCD-AC4C-AE44-C52D49498FCC}" type="pres">
      <dgm:prSet presAssocID="{A536C858-7C1A-4DB2-AF70-4BEB0E0767C4}" presName="node" presStyleLbl="node1" presStyleIdx="3" presStyleCnt="7">
        <dgm:presLayoutVars>
          <dgm:bulletEnabled val="1"/>
        </dgm:presLayoutVars>
      </dgm:prSet>
      <dgm:spPr/>
    </dgm:pt>
    <dgm:pt modelId="{DC7DA661-66FE-D643-A3CA-F89C990F0818}" type="pres">
      <dgm:prSet presAssocID="{C7964044-37DB-4F43-AD42-0DAF693139F5}" presName="sibTrans" presStyleLbl="sibTrans1D1" presStyleIdx="3" presStyleCnt="6"/>
      <dgm:spPr/>
    </dgm:pt>
    <dgm:pt modelId="{58697430-D5BA-C445-9F6F-1179860C6652}" type="pres">
      <dgm:prSet presAssocID="{C7964044-37DB-4F43-AD42-0DAF693139F5}" presName="connectorText" presStyleLbl="sibTrans1D1" presStyleIdx="3" presStyleCnt="6"/>
      <dgm:spPr/>
    </dgm:pt>
    <dgm:pt modelId="{6B60AF32-860A-EA4E-8FE1-233679E417BE}" type="pres">
      <dgm:prSet presAssocID="{1F3BC7C3-7572-4BA4-A832-560326506CF1}" presName="node" presStyleLbl="node1" presStyleIdx="4" presStyleCnt="7">
        <dgm:presLayoutVars>
          <dgm:bulletEnabled val="1"/>
        </dgm:presLayoutVars>
      </dgm:prSet>
      <dgm:spPr/>
    </dgm:pt>
    <dgm:pt modelId="{D3F812AB-7834-2149-B5BE-71A3C31B187B}" type="pres">
      <dgm:prSet presAssocID="{2B8D8BB3-3D50-49CD-8AD5-46310D62C201}" presName="sibTrans" presStyleLbl="sibTrans1D1" presStyleIdx="4" presStyleCnt="6"/>
      <dgm:spPr/>
    </dgm:pt>
    <dgm:pt modelId="{9133CB47-6F6B-CF48-875D-F49B5C10D5A3}" type="pres">
      <dgm:prSet presAssocID="{2B8D8BB3-3D50-49CD-8AD5-46310D62C201}" presName="connectorText" presStyleLbl="sibTrans1D1" presStyleIdx="4" presStyleCnt="6"/>
      <dgm:spPr/>
    </dgm:pt>
    <dgm:pt modelId="{7D1BF584-C750-DE48-BF92-D2DF566625C6}" type="pres">
      <dgm:prSet presAssocID="{8F8568BA-AF9C-439E-9211-52429610DEA0}" presName="node" presStyleLbl="node1" presStyleIdx="5" presStyleCnt="7">
        <dgm:presLayoutVars>
          <dgm:bulletEnabled val="1"/>
        </dgm:presLayoutVars>
      </dgm:prSet>
      <dgm:spPr/>
    </dgm:pt>
    <dgm:pt modelId="{185D222C-A2FA-EC4A-BCDB-3575BEAFD411}" type="pres">
      <dgm:prSet presAssocID="{51897A57-F4B8-4709-A61C-8A561E8BE7E6}" presName="sibTrans" presStyleLbl="sibTrans1D1" presStyleIdx="5" presStyleCnt="6"/>
      <dgm:spPr/>
    </dgm:pt>
    <dgm:pt modelId="{EE3DBC7F-F4D4-8843-ADD4-05DBA8355C30}" type="pres">
      <dgm:prSet presAssocID="{51897A57-F4B8-4709-A61C-8A561E8BE7E6}" presName="connectorText" presStyleLbl="sibTrans1D1" presStyleIdx="5" presStyleCnt="6"/>
      <dgm:spPr/>
    </dgm:pt>
    <dgm:pt modelId="{C66FB689-BBA0-7949-92BC-75EE47E57961}" type="pres">
      <dgm:prSet presAssocID="{2CB700D7-1662-4E15-8756-780F1E2EBEE5}" presName="node" presStyleLbl="node1" presStyleIdx="6" presStyleCnt="7">
        <dgm:presLayoutVars>
          <dgm:bulletEnabled val="1"/>
        </dgm:presLayoutVars>
      </dgm:prSet>
      <dgm:spPr/>
    </dgm:pt>
  </dgm:ptLst>
  <dgm:cxnLst>
    <dgm:cxn modelId="{D685F601-4A08-CD4E-BDA1-373116E059A1}" type="presOf" srcId="{1F3BC7C3-7572-4BA4-A832-560326506CF1}" destId="{6B60AF32-860A-EA4E-8FE1-233679E417BE}" srcOrd="0" destOrd="0" presId="urn:microsoft.com/office/officeart/2016/7/layout/RepeatingBendingProcessNew"/>
    <dgm:cxn modelId="{99DC0E10-7E3C-43C4-8EA7-7BEFA497E7ED}" srcId="{5CB8A934-4D20-4F49-9A35-D5320B11B360}" destId="{2CB700D7-1662-4E15-8756-780F1E2EBEE5}" srcOrd="6" destOrd="0" parTransId="{29E48AA4-296A-4D9B-89FE-273543B824C8}" sibTransId="{C27D8640-5E4B-4604-B190-6D389997F86D}"/>
    <dgm:cxn modelId="{86880E23-9BAD-C64E-A6AB-1C1963B7B86E}" type="presOf" srcId="{2CB700D7-1662-4E15-8756-780F1E2EBEE5}" destId="{C66FB689-BBA0-7949-92BC-75EE47E57961}" srcOrd="0" destOrd="0" presId="urn:microsoft.com/office/officeart/2016/7/layout/RepeatingBendingProcessNew"/>
    <dgm:cxn modelId="{D41E0C44-A517-014A-ADBE-3084DAAC3525}" type="presOf" srcId="{FF2FBB74-A582-4222-8623-CF0FD58422BA}" destId="{7E6656CC-7811-5146-B0A2-F783CC4452F7}" srcOrd="0" destOrd="0" presId="urn:microsoft.com/office/officeart/2016/7/layout/RepeatingBendingProcessNew"/>
    <dgm:cxn modelId="{E86F0359-3D99-A74A-B74B-72AB3EBEEB89}" type="presOf" srcId="{A536C858-7C1A-4DB2-AF70-4BEB0E0767C4}" destId="{87174D45-ECCD-AC4C-AE44-C52D49498FCC}" srcOrd="0" destOrd="0" presId="urn:microsoft.com/office/officeart/2016/7/layout/RepeatingBendingProcessNew"/>
    <dgm:cxn modelId="{CC9EE360-1165-4EF6-A0E4-0F2E3E510774}" srcId="{5CB8A934-4D20-4F49-9A35-D5320B11B360}" destId="{8F8568BA-AF9C-439E-9211-52429610DEA0}" srcOrd="5" destOrd="0" parTransId="{4E39535F-DE6E-47A6-B13B-88CA1717F3DC}" sibTransId="{51897A57-F4B8-4709-A61C-8A561E8BE7E6}"/>
    <dgm:cxn modelId="{938E7561-45D8-47E9-8E21-43B166AC4FE0}" srcId="{5CB8A934-4D20-4F49-9A35-D5320B11B360}" destId="{1F3BC7C3-7572-4BA4-A832-560326506CF1}" srcOrd="4" destOrd="0" parTransId="{4F0FDD9C-7C7E-4D0D-80C0-77570B808E68}" sibTransId="{2B8D8BB3-3D50-49CD-8AD5-46310D62C201}"/>
    <dgm:cxn modelId="{10C42779-6F79-8F42-A395-0AA5784B28F6}" type="presOf" srcId="{C7964044-37DB-4F43-AD42-0DAF693139F5}" destId="{58697430-D5BA-C445-9F6F-1179860C6652}" srcOrd="1" destOrd="0" presId="urn:microsoft.com/office/officeart/2016/7/layout/RepeatingBendingProcessNew"/>
    <dgm:cxn modelId="{63A45780-676F-B04E-8D04-2EEF27C6B624}" type="presOf" srcId="{8F8568BA-AF9C-439E-9211-52429610DEA0}" destId="{7D1BF584-C750-DE48-BF92-D2DF566625C6}" srcOrd="0" destOrd="0" presId="urn:microsoft.com/office/officeart/2016/7/layout/RepeatingBendingProcessNew"/>
    <dgm:cxn modelId="{2C0A3984-950E-F841-A2A2-889B88223339}" type="presOf" srcId="{51897A57-F4B8-4709-A61C-8A561E8BE7E6}" destId="{EE3DBC7F-F4D4-8843-ADD4-05DBA8355C30}" srcOrd="1" destOrd="0" presId="urn:microsoft.com/office/officeart/2016/7/layout/RepeatingBendingProcessNew"/>
    <dgm:cxn modelId="{41B0849D-FFD3-4F47-A976-FF52559B91B2}" type="presOf" srcId="{51897A57-F4B8-4709-A61C-8A561E8BE7E6}" destId="{185D222C-A2FA-EC4A-BCDB-3575BEAFD411}" srcOrd="0" destOrd="0" presId="urn:microsoft.com/office/officeart/2016/7/layout/RepeatingBendingProcessNew"/>
    <dgm:cxn modelId="{C88D9DA4-FF12-F54C-A8F3-6198BD657D20}" type="presOf" srcId="{5CB8A934-4D20-4F49-9A35-D5320B11B360}" destId="{B8FE0C3A-4073-1F47-87BB-8BC20388AD3C}" srcOrd="0" destOrd="0" presId="urn:microsoft.com/office/officeart/2016/7/layout/RepeatingBendingProcessNew"/>
    <dgm:cxn modelId="{FCDFE9A8-8786-4DF1-B159-5BABD88C42D8}" srcId="{5CB8A934-4D20-4F49-9A35-D5320B11B360}" destId="{BB79E23B-4879-4FE8-A991-54263B69B829}" srcOrd="2" destOrd="0" parTransId="{A4EE1A02-7CB7-4DFF-94AF-9DBB4090847B}" sibTransId="{24568F16-0146-48D4-9016-181A7A63709B}"/>
    <dgm:cxn modelId="{18EB06B0-3BAA-EE4D-A235-90E50B70BD41}" type="presOf" srcId="{BB79E23B-4879-4FE8-A991-54263B69B829}" destId="{251196BB-5487-A04F-A5D6-BDBD871B6E70}" srcOrd="0" destOrd="0" presId="urn:microsoft.com/office/officeart/2016/7/layout/RepeatingBendingProcessNew"/>
    <dgm:cxn modelId="{34FAEAB2-ABD1-E441-AB98-8E8727600C05}" type="presOf" srcId="{F7C3A2F9-AA45-4788-B83B-43E3A248CB88}" destId="{690B32CC-BC1B-F94F-A7BD-331AAE50FAE0}" srcOrd="1" destOrd="0" presId="urn:microsoft.com/office/officeart/2016/7/layout/RepeatingBendingProcessNew"/>
    <dgm:cxn modelId="{2B473AB4-3A60-4081-A87B-330706DAA190}" srcId="{5CB8A934-4D20-4F49-9A35-D5320B11B360}" destId="{6AFBF922-E45A-4F44-8DE4-5B3877317DDB}" srcOrd="1" destOrd="0" parTransId="{90D91A57-3B6C-4765-BC99-FB763890DCFA}" sibTransId="{F7C3A2F9-AA45-4788-B83B-43E3A248CB88}"/>
    <dgm:cxn modelId="{750361B8-37FC-3445-A09E-5C4AE8DBBDD0}" type="presOf" srcId="{FF2FBB74-A582-4222-8623-CF0FD58422BA}" destId="{580E965B-17AC-CA49-9DCB-B5FC378C8D1B}" srcOrd="1" destOrd="0" presId="urn:microsoft.com/office/officeart/2016/7/layout/RepeatingBendingProcessNew"/>
    <dgm:cxn modelId="{65327FB8-0839-2E4B-877D-E959A6DD72B9}" type="presOf" srcId="{6AFBF922-E45A-4F44-8DE4-5B3877317DDB}" destId="{9A7D3AFC-7F12-8F4A-B6B8-BFE1CDADE4D2}" srcOrd="0" destOrd="0" presId="urn:microsoft.com/office/officeart/2016/7/layout/RepeatingBendingProcessNew"/>
    <dgm:cxn modelId="{803F58BE-EBBF-D74A-B471-E47DE8E8FE66}" type="presOf" srcId="{2B8D8BB3-3D50-49CD-8AD5-46310D62C201}" destId="{9133CB47-6F6B-CF48-875D-F49B5C10D5A3}" srcOrd="1" destOrd="0" presId="urn:microsoft.com/office/officeart/2016/7/layout/RepeatingBendingProcessNew"/>
    <dgm:cxn modelId="{0594FFC0-1BF5-B04B-9EC7-40D7DA23D8C0}" type="presOf" srcId="{24568F16-0146-48D4-9016-181A7A63709B}" destId="{6270740A-DDDD-9D4C-B5A5-B3220B2017A4}" srcOrd="1" destOrd="0" presId="urn:microsoft.com/office/officeart/2016/7/layout/RepeatingBendingProcessNew"/>
    <dgm:cxn modelId="{43FC5CC3-7AC3-154A-BDEC-097C7E072687}" type="presOf" srcId="{24568F16-0146-48D4-9016-181A7A63709B}" destId="{DC47F862-91F6-BB4C-98C7-5248238AEA4C}" srcOrd="0" destOrd="0" presId="urn:microsoft.com/office/officeart/2016/7/layout/RepeatingBendingProcessNew"/>
    <dgm:cxn modelId="{C9B0F7CC-00E2-4C5B-AC7C-DA9A5987B84C}" srcId="{5CB8A934-4D20-4F49-9A35-D5320B11B360}" destId="{89D938E2-908E-4CFF-AD20-990E48B7DFE8}" srcOrd="0" destOrd="0" parTransId="{541BACBC-8E68-43C9-86E9-E8D42B886078}" sibTransId="{FF2FBB74-A582-4222-8623-CF0FD58422BA}"/>
    <dgm:cxn modelId="{17BC78D7-DAB6-014C-9271-E400A1FF3043}" type="presOf" srcId="{F7C3A2F9-AA45-4788-B83B-43E3A248CB88}" destId="{79C97886-2FA7-5B48-A5C5-856C5CE5D498}" srcOrd="0" destOrd="0" presId="urn:microsoft.com/office/officeart/2016/7/layout/RepeatingBendingProcessNew"/>
    <dgm:cxn modelId="{281486DD-6DC5-3B47-BBF8-06B4B48DB944}" type="presOf" srcId="{2B8D8BB3-3D50-49CD-8AD5-46310D62C201}" destId="{D3F812AB-7834-2149-B5BE-71A3C31B187B}" srcOrd="0" destOrd="0" presId="urn:microsoft.com/office/officeart/2016/7/layout/RepeatingBendingProcessNew"/>
    <dgm:cxn modelId="{28C25BEA-F066-4D0D-9B26-AAE3537A8A72}" srcId="{5CB8A934-4D20-4F49-9A35-D5320B11B360}" destId="{A536C858-7C1A-4DB2-AF70-4BEB0E0767C4}" srcOrd="3" destOrd="0" parTransId="{457030E0-FDE7-4864-BE90-06D63D913233}" sibTransId="{C7964044-37DB-4F43-AD42-0DAF693139F5}"/>
    <dgm:cxn modelId="{DA8066EE-9095-DE4F-8C95-F591EC5A59AD}" type="presOf" srcId="{89D938E2-908E-4CFF-AD20-990E48B7DFE8}" destId="{D65D7048-723B-0F40-B70C-12DB0B9825EF}" srcOrd="0" destOrd="0" presId="urn:microsoft.com/office/officeart/2016/7/layout/RepeatingBendingProcessNew"/>
    <dgm:cxn modelId="{23592AFA-A71D-804B-8099-544CE115AF7F}" type="presOf" srcId="{C7964044-37DB-4F43-AD42-0DAF693139F5}" destId="{DC7DA661-66FE-D643-A3CA-F89C990F0818}" srcOrd="0" destOrd="0" presId="urn:microsoft.com/office/officeart/2016/7/layout/RepeatingBendingProcessNew"/>
    <dgm:cxn modelId="{9AD3E692-3D03-5941-9DAD-D696C13D1AF3}" type="presParOf" srcId="{B8FE0C3A-4073-1F47-87BB-8BC20388AD3C}" destId="{D65D7048-723B-0F40-B70C-12DB0B9825EF}" srcOrd="0" destOrd="0" presId="urn:microsoft.com/office/officeart/2016/7/layout/RepeatingBendingProcessNew"/>
    <dgm:cxn modelId="{8F5882CF-67C8-F046-9327-B1732E4F0B92}" type="presParOf" srcId="{B8FE0C3A-4073-1F47-87BB-8BC20388AD3C}" destId="{7E6656CC-7811-5146-B0A2-F783CC4452F7}" srcOrd="1" destOrd="0" presId="urn:microsoft.com/office/officeart/2016/7/layout/RepeatingBendingProcessNew"/>
    <dgm:cxn modelId="{3F83C87D-41AD-6943-B4ED-0008D9BEDF5F}" type="presParOf" srcId="{7E6656CC-7811-5146-B0A2-F783CC4452F7}" destId="{580E965B-17AC-CA49-9DCB-B5FC378C8D1B}" srcOrd="0" destOrd="0" presId="urn:microsoft.com/office/officeart/2016/7/layout/RepeatingBendingProcessNew"/>
    <dgm:cxn modelId="{EE954440-DCB0-FE4F-A7D0-EF44984590E0}" type="presParOf" srcId="{B8FE0C3A-4073-1F47-87BB-8BC20388AD3C}" destId="{9A7D3AFC-7F12-8F4A-B6B8-BFE1CDADE4D2}" srcOrd="2" destOrd="0" presId="urn:microsoft.com/office/officeart/2016/7/layout/RepeatingBendingProcessNew"/>
    <dgm:cxn modelId="{60F135D6-C9A1-944C-9973-777A8835E7C7}" type="presParOf" srcId="{B8FE0C3A-4073-1F47-87BB-8BC20388AD3C}" destId="{79C97886-2FA7-5B48-A5C5-856C5CE5D498}" srcOrd="3" destOrd="0" presId="urn:microsoft.com/office/officeart/2016/7/layout/RepeatingBendingProcessNew"/>
    <dgm:cxn modelId="{B310964F-27D9-3445-9931-97D755C92AFA}" type="presParOf" srcId="{79C97886-2FA7-5B48-A5C5-856C5CE5D498}" destId="{690B32CC-BC1B-F94F-A7BD-331AAE50FAE0}" srcOrd="0" destOrd="0" presId="urn:microsoft.com/office/officeart/2016/7/layout/RepeatingBendingProcessNew"/>
    <dgm:cxn modelId="{45984F52-F8FF-4C4F-9F0A-B306D4F9CDCB}" type="presParOf" srcId="{B8FE0C3A-4073-1F47-87BB-8BC20388AD3C}" destId="{251196BB-5487-A04F-A5D6-BDBD871B6E70}" srcOrd="4" destOrd="0" presId="urn:microsoft.com/office/officeart/2016/7/layout/RepeatingBendingProcessNew"/>
    <dgm:cxn modelId="{D4025A8D-5005-3E43-B03B-047E31AF74C8}" type="presParOf" srcId="{B8FE0C3A-4073-1F47-87BB-8BC20388AD3C}" destId="{DC47F862-91F6-BB4C-98C7-5248238AEA4C}" srcOrd="5" destOrd="0" presId="urn:microsoft.com/office/officeart/2016/7/layout/RepeatingBendingProcessNew"/>
    <dgm:cxn modelId="{B5E272EA-D1CE-4F45-A52D-A95CCF40A0CC}" type="presParOf" srcId="{DC47F862-91F6-BB4C-98C7-5248238AEA4C}" destId="{6270740A-DDDD-9D4C-B5A5-B3220B2017A4}" srcOrd="0" destOrd="0" presId="urn:microsoft.com/office/officeart/2016/7/layout/RepeatingBendingProcessNew"/>
    <dgm:cxn modelId="{B507AF5B-2423-894D-A0F9-BB4E51272531}" type="presParOf" srcId="{B8FE0C3A-4073-1F47-87BB-8BC20388AD3C}" destId="{87174D45-ECCD-AC4C-AE44-C52D49498FCC}" srcOrd="6" destOrd="0" presId="urn:microsoft.com/office/officeart/2016/7/layout/RepeatingBendingProcessNew"/>
    <dgm:cxn modelId="{A217B5C6-5E99-0945-8777-0C296A5073E3}" type="presParOf" srcId="{B8FE0C3A-4073-1F47-87BB-8BC20388AD3C}" destId="{DC7DA661-66FE-D643-A3CA-F89C990F0818}" srcOrd="7" destOrd="0" presId="urn:microsoft.com/office/officeart/2016/7/layout/RepeatingBendingProcessNew"/>
    <dgm:cxn modelId="{B95B4DF4-F8CD-2D4A-8E6B-8D1F13EC8B8B}" type="presParOf" srcId="{DC7DA661-66FE-D643-A3CA-F89C990F0818}" destId="{58697430-D5BA-C445-9F6F-1179860C6652}" srcOrd="0" destOrd="0" presId="urn:microsoft.com/office/officeart/2016/7/layout/RepeatingBendingProcessNew"/>
    <dgm:cxn modelId="{C3617C02-3702-D94B-BD49-E35FFA0CAFC1}" type="presParOf" srcId="{B8FE0C3A-4073-1F47-87BB-8BC20388AD3C}" destId="{6B60AF32-860A-EA4E-8FE1-233679E417BE}" srcOrd="8" destOrd="0" presId="urn:microsoft.com/office/officeart/2016/7/layout/RepeatingBendingProcessNew"/>
    <dgm:cxn modelId="{F703951B-CDFA-A54C-8D8C-8EF1A22E7C44}" type="presParOf" srcId="{B8FE0C3A-4073-1F47-87BB-8BC20388AD3C}" destId="{D3F812AB-7834-2149-B5BE-71A3C31B187B}" srcOrd="9" destOrd="0" presId="urn:microsoft.com/office/officeart/2016/7/layout/RepeatingBendingProcessNew"/>
    <dgm:cxn modelId="{39B73A96-3F05-7C48-A643-E47D55EAD057}" type="presParOf" srcId="{D3F812AB-7834-2149-B5BE-71A3C31B187B}" destId="{9133CB47-6F6B-CF48-875D-F49B5C10D5A3}" srcOrd="0" destOrd="0" presId="urn:microsoft.com/office/officeart/2016/7/layout/RepeatingBendingProcessNew"/>
    <dgm:cxn modelId="{360FE1C2-D7D8-BA48-91D9-6988B882502D}" type="presParOf" srcId="{B8FE0C3A-4073-1F47-87BB-8BC20388AD3C}" destId="{7D1BF584-C750-DE48-BF92-D2DF566625C6}" srcOrd="10" destOrd="0" presId="urn:microsoft.com/office/officeart/2016/7/layout/RepeatingBendingProcessNew"/>
    <dgm:cxn modelId="{90FFD292-37AA-FF4F-95C9-D6F016BD3ED1}" type="presParOf" srcId="{B8FE0C3A-4073-1F47-87BB-8BC20388AD3C}" destId="{185D222C-A2FA-EC4A-BCDB-3575BEAFD411}" srcOrd="11" destOrd="0" presId="urn:microsoft.com/office/officeart/2016/7/layout/RepeatingBendingProcessNew"/>
    <dgm:cxn modelId="{9C45EC6E-D1A3-6B42-8D90-D382DE3DE4B2}" type="presParOf" srcId="{185D222C-A2FA-EC4A-BCDB-3575BEAFD411}" destId="{EE3DBC7F-F4D4-8843-ADD4-05DBA8355C30}" srcOrd="0" destOrd="0" presId="urn:microsoft.com/office/officeart/2016/7/layout/RepeatingBendingProcessNew"/>
    <dgm:cxn modelId="{8E3DBF02-8F49-DC4C-95BB-C53CCE576C4E}" type="presParOf" srcId="{B8FE0C3A-4073-1F47-87BB-8BC20388AD3C}" destId="{C66FB689-BBA0-7949-92BC-75EE47E57961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D27B75-956F-CC48-9736-E3269BA6EC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2A2DB68B-C2A4-F84A-BE45-735DF396E3AD}">
      <dgm:prSet/>
      <dgm:spPr/>
      <dgm:t>
        <a:bodyPr/>
        <a:lstStyle/>
        <a:p>
          <a:r>
            <a:rPr lang="fr-FR" dirty="0"/>
            <a:t>- Official entrance </a:t>
          </a:r>
          <a:r>
            <a:rPr lang="fr-FR" dirty="0" err="1"/>
            <a:t>age</a:t>
          </a:r>
          <a:r>
            <a:rPr lang="fr-FR" dirty="0"/>
            <a:t> to </a:t>
          </a:r>
          <a:r>
            <a:rPr lang="fr-FR" dirty="0" err="1"/>
            <a:t>primary</a:t>
          </a:r>
          <a:r>
            <a:rPr lang="fr-FR" dirty="0"/>
            <a:t> </a:t>
          </a:r>
          <a:r>
            <a:rPr lang="fr-FR" dirty="0" err="1"/>
            <a:t>education</a:t>
          </a:r>
          <a:r>
            <a:rPr lang="fr-FR" dirty="0"/>
            <a:t> (</a:t>
          </a:r>
          <a:r>
            <a:rPr lang="fr-FR" dirty="0" err="1"/>
            <a:t>years</a:t>
          </a:r>
          <a:r>
            <a:rPr lang="fr-FR" dirty="0"/>
            <a:t>)</a:t>
          </a:r>
        </a:p>
        <a:p>
          <a:r>
            <a:rPr lang="fr-FR" dirty="0"/>
            <a:t>- </a:t>
          </a:r>
          <a:r>
            <a:rPr lang="fr-FR" dirty="0" err="1"/>
            <a:t>Theoretical</a:t>
          </a:r>
          <a:r>
            <a:rPr lang="fr-FR" dirty="0"/>
            <a:t> duration of </a:t>
          </a:r>
          <a:r>
            <a:rPr lang="fr-FR" dirty="0" err="1"/>
            <a:t>primary</a:t>
          </a:r>
          <a:r>
            <a:rPr lang="fr-FR" dirty="0"/>
            <a:t> </a:t>
          </a:r>
          <a:r>
            <a:rPr lang="fr-FR" dirty="0" err="1"/>
            <a:t>education</a:t>
          </a:r>
          <a:r>
            <a:rPr lang="fr-FR" dirty="0"/>
            <a:t> (</a:t>
          </a:r>
          <a:r>
            <a:rPr lang="fr-FR" dirty="0" err="1"/>
            <a:t>years</a:t>
          </a:r>
          <a:r>
            <a:rPr lang="fr-FR" dirty="0"/>
            <a:t>)</a:t>
          </a:r>
        </a:p>
        <a:p>
          <a:r>
            <a:rPr lang="fr-FR" dirty="0"/>
            <a:t>- </a:t>
          </a:r>
          <a:r>
            <a:rPr lang="fr-FR" dirty="0" err="1"/>
            <a:t>Theoretical</a:t>
          </a:r>
          <a:r>
            <a:rPr lang="fr-FR" dirty="0"/>
            <a:t> duration of </a:t>
          </a:r>
          <a:r>
            <a:rPr lang="fr-FR" dirty="0" err="1"/>
            <a:t>upper</a:t>
          </a:r>
          <a:r>
            <a:rPr lang="fr-FR" dirty="0"/>
            <a:t> </a:t>
          </a:r>
          <a:r>
            <a:rPr lang="fr-FR" dirty="0" err="1"/>
            <a:t>secondary</a:t>
          </a:r>
          <a:r>
            <a:rPr lang="fr-FR" dirty="0"/>
            <a:t> </a:t>
          </a:r>
          <a:r>
            <a:rPr lang="fr-FR" dirty="0" err="1"/>
            <a:t>education</a:t>
          </a:r>
          <a:r>
            <a:rPr lang="fr-FR" dirty="0"/>
            <a:t> (</a:t>
          </a:r>
          <a:r>
            <a:rPr lang="fr-FR" dirty="0" err="1"/>
            <a:t>years</a:t>
          </a:r>
          <a:r>
            <a:rPr lang="fr-FR" dirty="0"/>
            <a:t>)</a:t>
          </a:r>
        </a:p>
        <a:p>
          <a:r>
            <a:rPr lang="fr-FR" dirty="0"/>
            <a:t>- </a:t>
          </a:r>
          <a:r>
            <a:rPr lang="fr-FR" dirty="0" err="1"/>
            <a:t>Theoretical</a:t>
          </a:r>
          <a:r>
            <a:rPr lang="fr-FR" dirty="0"/>
            <a:t> duration of </a:t>
          </a:r>
          <a:r>
            <a:rPr lang="fr-FR" dirty="0" err="1"/>
            <a:t>secondary</a:t>
          </a:r>
          <a:r>
            <a:rPr lang="fr-FR" dirty="0"/>
            <a:t> </a:t>
          </a:r>
          <a:r>
            <a:rPr lang="fr-FR" dirty="0" err="1"/>
            <a:t>education</a:t>
          </a:r>
          <a:r>
            <a:rPr lang="fr-FR" dirty="0"/>
            <a:t> (</a:t>
          </a:r>
          <a:r>
            <a:rPr lang="fr-FR" dirty="0" err="1"/>
            <a:t>years</a:t>
          </a:r>
          <a:r>
            <a:rPr lang="fr-FR" dirty="0"/>
            <a:t>)</a:t>
          </a:r>
        </a:p>
        <a:p>
          <a:r>
            <a:rPr lang="fr-FR" dirty="0"/>
            <a:t>- Official entrance </a:t>
          </a:r>
          <a:r>
            <a:rPr lang="fr-FR" dirty="0" err="1"/>
            <a:t>age</a:t>
          </a:r>
          <a:r>
            <a:rPr lang="fr-FR" dirty="0"/>
            <a:t> to </a:t>
          </a:r>
          <a:r>
            <a:rPr lang="fr-FR" dirty="0" err="1"/>
            <a:t>lower</a:t>
          </a:r>
          <a:r>
            <a:rPr lang="fr-FR" dirty="0"/>
            <a:t> </a:t>
          </a:r>
          <a:r>
            <a:rPr lang="fr-FR" dirty="0" err="1"/>
            <a:t>secondary</a:t>
          </a:r>
          <a:r>
            <a:rPr lang="fr-FR" dirty="0"/>
            <a:t> </a:t>
          </a:r>
          <a:r>
            <a:rPr lang="fr-FR" dirty="0" err="1"/>
            <a:t>education</a:t>
          </a:r>
          <a:r>
            <a:rPr lang="fr-FR" dirty="0"/>
            <a:t> (</a:t>
          </a:r>
          <a:r>
            <a:rPr lang="fr-FR" dirty="0" err="1"/>
            <a:t>years</a:t>
          </a:r>
          <a:r>
            <a:rPr lang="fr-FR" dirty="0"/>
            <a:t>)</a:t>
          </a:r>
        </a:p>
        <a:p>
          <a:r>
            <a:rPr lang="fr-FR" dirty="0"/>
            <a:t>- </a:t>
          </a:r>
          <a:r>
            <a:rPr lang="fr-FR" dirty="0" err="1"/>
            <a:t>Enrolment</a:t>
          </a:r>
          <a:r>
            <a:rPr lang="fr-FR" dirty="0"/>
            <a:t> in </a:t>
          </a:r>
          <a:r>
            <a:rPr lang="fr-FR" dirty="0" err="1"/>
            <a:t>primary</a:t>
          </a:r>
          <a:r>
            <a:rPr lang="fr-FR" dirty="0"/>
            <a:t> </a:t>
          </a:r>
          <a:r>
            <a:rPr lang="fr-FR" dirty="0" err="1"/>
            <a:t>education</a:t>
          </a:r>
          <a:r>
            <a:rPr lang="fr-FR" dirty="0"/>
            <a:t>, </a:t>
          </a:r>
          <a:r>
            <a:rPr lang="fr-FR" dirty="0" err="1"/>
            <a:t>both</a:t>
          </a:r>
          <a:r>
            <a:rPr lang="fr-FR" dirty="0"/>
            <a:t> sexes (</a:t>
          </a:r>
          <a:r>
            <a:rPr lang="fr-FR" dirty="0" err="1"/>
            <a:t>number</a:t>
          </a:r>
          <a:r>
            <a:rPr lang="fr-FR" dirty="0"/>
            <a:t>)</a:t>
          </a:r>
        </a:p>
        <a:p>
          <a:r>
            <a:rPr lang="fr-FR" dirty="0"/>
            <a:t>- Percentage of </a:t>
          </a:r>
          <a:r>
            <a:rPr lang="fr-FR" dirty="0" err="1"/>
            <a:t>students</a:t>
          </a:r>
          <a:r>
            <a:rPr lang="fr-FR" dirty="0"/>
            <a:t> in </a:t>
          </a:r>
          <a:r>
            <a:rPr lang="fr-FR" dirty="0" err="1"/>
            <a:t>primary</a:t>
          </a:r>
          <a:r>
            <a:rPr lang="fr-FR" dirty="0"/>
            <a:t> </a:t>
          </a:r>
          <a:r>
            <a:rPr lang="fr-FR" dirty="0" err="1"/>
            <a:t>education</a:t>
          </a:r>
          <a:r>
            <a:rPr lang="fr-FR" dirty="0"/>
            <a:t> </a:t>
          </a:r>
          <a:r>
            <a:rPr lang="fr-FR" dirty="0" err="1"/>
            <a:t>who</a:t>
          </a:r>
          <a:r>
            <a:rPr lang="fr-FR" dirty="0"/>
            <a:t> are </a:t>
          </a:r>
          <a:r>
            <a:rPr lang="fr-FR" dirty="0" err="1"/>
            <a:t>female</a:t>
          </a:r>
          <a:r>
            <a:rPr lang="fr-FR" dirty="0"/>
            <a:t> (%)</a:t>
          </a:r>
        </a:p>
        <a:p>
          <a:r>
            <a:rPr lang="fr-FR" dirty="0"/>
            <a:t>- </a:t>
          </a:r>
          <a:r>
            <a:rPr lang="fr-FR" dirty="0" err="1"/>
            <a:t>Enrolment</a:t>
          </a:r>
          <a:r>
            <a:rPr lang="fr-FR" dirty="0"/>
            <a:t> in </a:t>
          </a:r>
          <a:r>
            <a:rPr lang="fr-FR" dirty="0" err="1"/>
            <a:t>primary</a:t>
          </a:r>
          <a:r>
            <a:rPr lang="fr-FR" dirty="0"/>
            <a:t> </a:t>
          </a:r>
          <a:r>
            <a:rPr lang="fr-FR" dirty="0" err="1"/>
            <a:t>education</a:t>
          </a:r>
          <a:r>
            <a:rPr lang="fr-FR" dirty="0"/>
            <a:t>, </a:t>
          </a:r>
          <a:r>
            <a:rPr lang="fr-FR" dirty="0" err="1"/>
            <a:t>female</a:t>
          </a:r>
          <a:r>
            <a:rPr lang="fr-FR" dirty="0"/>
            <a:t> (</a:t>
          </a:r>
          <a:r>
            <a:rPr lang="fr-FR" dirty="0" err="1"/>
            <a:t>number</a:t>
          </a:r>
          <a:endParaRPr lang="fr-FR" dirty="0"/>
        </a:p>
        <a:p>
          <a:r>
            <a:rPr lang="fr-FR" dirty="0"/>
            <a:t>- </a:t>
          </a:r>
          <a:r>
            <a:rPr lang="fr-FR" dirty="0" err="1"/>
            <a:t>Enrolment</a:t>
          </a:r>
          <a:r>
            <a:rPr lang="fr-FR" dirty="0"/>
            <a:t> in </a:t>
          </a:r>
          <a:r>
            <a:rPr lang="fr-FR" dirty="0" err="1"/>
            <a:t>lower</a:t>
          </a:r>
          <a:r>
            <a:rPr lang="fr-FR" dirty="0"/>
            <a:t> </a:t>
          </a:r>
          <a:r>
            <a:rPr lang="fr-FR" dirty="0" err="1"/>
            <a:t>secondary</a:t>
          </a:r>
          <a:r>
            <a:rPr lang="fr-FR" dirty="0"/>
            <a:t> </a:t>
          </a:r>
          <a:r>
            <a:rPr lang="fr-FR" dirty="0" err="1"/>
            <a:t>general</a:t>
          </a:r>
          <a:r>
            <a:rPr lang="fr-FR" dirty="0"/>
            <a:t>, </a:t>
          </a:r>
          <a:r>
            <a:rPr lang="fr-FR" dirty="0" err="1"/>
            <a:t>both</a:t>
          </a:r>
          <a:r>
            <a:rPr lang="fr-FR" dirty="0"/>
            <a:t> sexes (</a:t>
          </a:r>
          <a:r>
            <a:rPr lang="fr-FR" dirty="0" err="1"/>
            <a:t>number</a:t>
          </a:r>
          <a:r>
            <a:rPr lang="fr-FR" dirty="0"/>
            <a:t>)</a:t>
          </a:r>
        </a:p>
        <a:p>
          <a:r>
            <a:rPr lang="fr-FR" dirty="0"/>
            <a:t>- </a:t>
          </a:r>
          <a:r>
            <a:rPr lang="fr-FR" dirty="0" err="1"/>
            <a:t>Enrolment</a:t>
          </a:r>
          <a:r>
            <a:rPr lang="fr-FR" dirty="0"/>
            <a:t> in </a:t>
          </a:r>
          <a:r>
            <a:rPr lang="fr-FR" dirty="0" err="1"/>
            <a:t>lower</a:t>
          </a:r>
          <a:r>
            <a:rPr lang="fr-FR" dirty="0"/>
            <a:t> </a:t>
          </a:r>
          <a:r>
            <a:rPr lang="fr-FR" dirty="0" err="1"/>
            <a:t>secondary</a:t>
          </a:r>
          <a:r>
            <a:rPr lang="fr-FR" dirty="0"/>
            <a:t> </a:t>
          </a:r>
          <a:r>
            <a:rPr lang="fr-FR" dirty="0" err="1"/>
            <a:t>general</a:t>
          </a:r>
          <a:r>
            <a:rPr lang="fr-FR" dirty="0"/>
            <a:t>, </a:t>
          </a:r>
          <a:r>
            <a:rPr lang="fr-FR" dirty="0" err="1"/>
            <a:t>female</a:t>
          </a:r>
          <a:r>
            <a:rPr lang="fr-FR" dirty="0"/>
            <a:t> (</a:t>
          </a:r>
          <a:r>
            <a:rPr lang="fr-FR" dirty="0" err="1"/>
            <a:t>number</a:t>
          </a:r>
          <a:r>
            <a:rPr lang="fr-FR" dirty="0"/>
            <a:t>)</a:t>
          </a:r>
        </a:p>
        <a:p>
          <a:r>
            <a:rPr lang="fr-FR" dirty="0"/>
            <a:t>- Gross </a:t>
          </a:r>
          <a:r>
            <a:rPr lang="fr-FR" dirty="0" err="1"/>
            <a:t>enrolment</a:t>
          </a:r>
          <a:r>
            <a:rPr lang="fr-FR" dirty="0"/>
            <a:t> ratio, </a:t>
          </a:r>
          <a:r>
            <a:rPr lang="fr-FR" dirty="0" err="1"/>
            <a:t>primary</a:t>
          </a:r>
          <a:r>
            <a:rPr lang="fr-FR" dirty="0"/>
            <a:t>, </a:t>
          </a:r>
          <a:r>
            <a:rPr lang="fr-FR" dirty="0" err="1"/>
            <a:t>both</a:t>
          </a:r>
          <a:r>
            <a:rPr lang="fr-FR" dirty="0"/>
            <a:t> sexes (%)</a:t>
          </a:r>
        </a:p>
        <a:p>
          <a:r>
            <a:rPr lang="fr-FR" dirty="0"/>
            <a:t>- Gross </a:t>
          </a:r>
          <a:r>
            <a:rPr lang="fr-FR" dirty="0" err="1"/>
            <a:t>enrolment</a:t>
          </a:r>
          <a:r>
            <a:rPr lang="fr-FR" dirty="0"/>
            <a:t> ratio, </a:t>
          </a:r>
          <a:r>
            <a:rPr lang="fr-FR" dirty="0" err="1"/>
            <a:t>primary</a:t>
          </a:r>
          <a:r>
            <a:rPr lang="fr-FR" dirty="0"/>
            <a:t>, male (%)</a:t>
          </a:r>
        </a:p>
        <a:p>
          <a:r>
            <a:rPr lang="fr-FR" dirty="0"/>
            <a:t>-,Gross </a:t>
          </a:r>
          <a:r>
            <a:rPr lang="fr-FR" dirty="0" err="1"/>
            <a:t>enrolment</a:t>
          </a:r>
          <a:r>
            <a:rPr lang="fr-FR" dirty="0"/>
            <a:t> ratio, </a:t>
          </a:r>
          <a:r>
            <a:rPr lang="fr-FR" dirty="0" err="1"/>
            <a:t>primary</a:t>
          </a:r>
          <a:r>
            <a:rPr lang="fr-FR" dirty="0"/>
            <a:t>, </a:t>
          </a:r>
          <a:r>
            <a:rPr lang="fr-FR" dirty="0" err="1"/>
            <a:t>gender</a:t>
          </a:r>
          <a:r>
            <a:rPr lang="fr-FR" dirty="0"/>
            <a:t> </a:t>
          </a:r>
          <a:r>
            <a:rPr lang="fr-FR" dirty="0" err="1"/>
            <a:t>parity</a:t>
          </a:r>
          <a:r>
            <a:rPr lang="fr-FR" dirty="0"/>
            <a:t> index (GPI)</a:t>
          </a:r>
        </a:p>
        <a:p>
          <a:r>
            <a:rPr lang="fr-FR" dirty="0"/>
            <a:t>- Gross </a:t>
          </a:r>
          <a:r>
            <a:rPr lang="fr-FR" dirty="0" err="1"/>
            <a:t>enrolment</a:t>
          </a:r>
          <a:r>
            <a:rPr lang="fr-FR" dirty="0"/>
            <a:t> ratio, </a:t>
          </a:r>
          <a:r>
            <a:rPr lang="fr-FR" dirty="0" err="1"/>
            <a:t>primary</a:t>
          </a:r>
          <a:r>
            <a:rPr lang="fr-FR" dirty="0"/>
            <a:t>, </a:t>
          </a:r>
          <a:r>
            <a:rPr lang="fr-FR" dirty="0" err="1"/>
            <a:t>female</a:t>
          </a:r>
          <a:r>
            <a:rPr lang="fr-FR" dirty="0"/>
            <a:t> (%)</a:t>
          </a:r>
        </a:p>
        <a:p>
          <a:r>
            <a:rPr lang="fr-FR" dirty="0"/>
            <a:t>- </a:t>
          </a:r>
          <a:r>
            <a:rPr lang="fr-FR" dirty="0" err="1"/>
            <a:t>Enrolment</a:t>
          </a:r>
          <a:r>
            <a:rPr lang="fr-FR" dirty="0"/>
            <a:t> in </a:t>
          </a:r>
          <a:r>
            <a:rPr lang="fr-FR" dirty="0" err="1"/>
            <a:t>secondary</a:t>
          </a:r>
          <a:r>
            <a:rPr lang="fr-FR" dirty="0"/>
            <a:t> </a:t>
          </a:r>
          <a:r>
            <a:rPr lang="fr-FR" dirty="0" err="1"/>
            <a:t>general</a:t>
          </a:r>
          <a:r>
            <a:rPr lang="fr-FR" dirty="0"/>
            <a:t>, </a:t>
          </a:r>
          <a:r>
            <a:rPr lang="fr-FR" dirty="0" err="1"/>
            <a:t>both</a:t>
          </a:r>
          <a:r>
            <a:rPr lang="fr-FR" dirty="0"/>
            <a:t> sexes (</a:t>
          </a:r>
          <a:r>
            <a:rPr lang="fr-FR" dirty="0" err="1"/>
            <a:t>number</a:t>
          </a:r>
          <a:r>
            <a:rPr lang="fr-FR" dirty="0"/>
            <a:t>)</a:t>
          </a:r>
        </a:p>
      </dgm:t>
    </dgm:pt>
    <dgm:pt modelId="{ABC49B80-E469-6F4F-9EF2-405BB34FC400}" type="parTrans" cxnId="{BD195CF6-CC17-A346-8A52-870B4DDD65DB}">
      <dgm:prSet/>
      <dgm:spPr/>
      <dgm:t>
        <a:bodyPr/>
        <a:lstStyle/>
        <a:p>
          <a:endParaRPr lang="fr-CA"/>
        </a:p>
      </dgm:t>
    </dgm:pt>
    <dgm:pt modelId="{88EDA43F-D590-EB42-B502-57A2AFF0488F}" type="sibTrans" cxnId="{BD195CF6-CC17-A346-8A52-870B4DDD65DB}">
      <dgm:prSet/>
      <dgm:spPr/>
      <dgm:t>
        <a:bodyPr/>
        <a:lstStyle/>
        <a:p>
          <a:endParaRPr lang="fr-CA"/>
        </a:p>
      </dgm:t>
    </dgm:pt>
    <dgm:pt modelId="{5CE0C791-AC25-FC44-BAC2-EA35DCD8E79B}" type="pres">
      <dgm:prSet presAssocID="{D3D27B75-956F-CC48-9736-E3269BA6ECA7}" presName="linear" presStyleCnt="0">
        <dgm:presLayoutVars>
          <dgm:animLvl val="lvl"/>
          <dgm:resizeHandles val="exact"/>
        </dgm:presLayoutVars>
      </dgm:prSet>
      <dgm:spPr/>
    </dgm:pt>
    <dgm:pt modelId="{877D236C-6413-BA44-9107-6104A7DF17CF}" type="pres">
      <dgm:prSet presAssocID="{2A2DB68B-C2A4-F84A-BE45-735DF396E3A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788204A-FC68-554C-9318-1087539589EB}" type="presOf" srcId="{2A2DB68B-C2A4-F84A-BE45-735DF396E3AD}" destId="{877D236C-6413-BA44-9107-6104A7DF17CF}" srcOrd="0" destOrd="0" presId="urn:microsoft.com/office/officeart/2005/8/layout/vList2"/>
    <dgm:cxn modelId="{250AB290-024D-D44E-A208-B28588CEDFFF}" type="presOf" srcId="{D3D27B75-956F-CC48-9736-E3269BA6ECA7}" destId="{5CE0C791-AC25-FC44-BAC2-EA35DCD8E79B}" srcOrd="0" destOrd="0" presId="urn:microsoft.com/office/officeart/2005/8/layout/vList2"/>
    <dgm:cxn modelId="{BD195CF6-CC17-A346-8A52-870B4DDD65DB}" srcId="{D3D27B75-956F-CC48-9736-E3269BA6ECA7}" destId="{2A2DB68B-C2A4-F84A-BE45-735DF396E3AD}" srcOrd="0" destOrd="0" parTransId="{ABC49B80-E469-6F4F-9EF2-405BB34FC400}" sibTransId="{88EDA43F-D590-EB42-B502-57A2AFF0488F}"/>
    <dgm:cxn modelId="{3DA80486-0BFB-C34A-939B-DC9CC001286F}" type="presParOf" srcId="{5CE0C791-AC25-FC44-BAC2-EA35DCD8E79B}" destId="{877D236C-6413-BA44-9107-6104A7DF17C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96534C-90BE-4D7C-B0DA-B935AAF43C8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6DAA9D-6B56-4CF3-8500-55DE4F610276}">
      <dgm:prSet custT="1"/>
      <dgm:spPr/>
      <dgm:t>
        <a:bodyPr/>
        <a:lstStyle/>
        <a:p>
          <a:r>
            <a:rPr lang="fr-FR" sz="4000" dirty="0"/>
            <a:t>Les 15</a:t>
          </a:r>
        </a:p>
        <a:p>
          <a:r>
            <a:rPr lang="fr-FR" sz="4000" dirty="0"/>
            <a:t>indicateurs</a:t>
          </a:r>
          <a:endParaRPr lang="en-US" sz="2000" dirty="0"/>
        </a:p>
      </dgm:t>
    </dgm:pt>
    <dgm:pt modelId="{20475860-AC3A-4A96-80D6-DA981B9E13C6}" type="parTrans" cxnId="{51A3D6E2-A19F-4FEE-AC4B-E2F193853392}">
      <dgm:prSet/>
      <dgm:spPr/>
      <dgm:t>
        <a:bodyPr/>
        <a:lstStyle/>
        <a:p>
          <a:endParaRPr lang="en-US"/>
        </a:p>
      </dgm:t>
    </dgm:pt>
    <dgm:pt modelId="{3011E636-F5E1-4DFC-80CF-EE83825762C6}" type="sibTrans" cxnId="{51A3D6E2-A19F-4FEE-AC4B-E2F193853392}">
      <dgm:prSet/>
      <dgm:spPr/>
      <dgm:t>
        <a:bodyPr/>
        <a:lstStyle/>
        <a:p>
          <a:endParaRPr lang="en-US"/>
        </a:p>
      </dgm:t>
    </dgm:pt>
    <dgm:pt modelId="{DA745147-6A84-4F82-B0C8-9DE70F51F2B6}" type="pres">
      <dgm:prSet presAssocID="{2996534C-90BE-4D7C-B0DA-B935AAF43C81}" presName="root" presStyleCnt="0">
        <dgm:presLayoutVars>
          <dgm:dir/>
          <dgm:resizeHandles val="exact"/>
        </dgm:presLayoutVars>
      </dgm:prSet>
      <dgm:spPr/>
    </dgm:pt>
    <dgm:pt modelId="{FAD153A0-83D6-4DEF-A09E-F9DD6E2B2CEC}" type="pres">
      <dgm:prSet presAssocID="{BB6DAA9D-6B56-4CF3-8500-55DE4F610276}" presName="compNode" presStyleCnt="0"/>
      <dgm:spPr/>
    </dgm:pt>
    <dgm:pt modelId="{A79B7EBD-9794-4016-934C-05A86E85D97B}" type="pres">
      <dgm:prSet presAssocID="{BB6DAA9D-6B56-4CF3-8500-55DE4F610276}" presName="iconRect" presStyleLbl="node1" presStyleIdx="0" presStyleCnt="1" custLinFactNeighborX="0" custLinFactNeighborY="228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034224E-547E-4B79-B447-16BA77972FB0}" type="pres">
      <dgm:prSet presAssocID="{BB6DAA9D-6B56-4CF3-8500-55DE4F610276}" presName="spaceRect" presStyleCnt="0"/>
      <dgm:spPr/>
    </dgm:pt>
    <dgm:pt modelId="{E3F2EF35-EA40-4949-B5E9-AAD18C163B91}" type="pres">
      <dgm:prSet presAssocID="{BB6DAA9D-6B56-4CF3-8500-55DE4F610276}" presName="textRect" presStyleLbl="revTx" presStyleIdx="0" presStyleCnt="1" custScaleX="115729">
        <dgm:presLayoutVars>
          <dgm:chMax val="1"/>
          <dgm:chPref val="1"/>
        </dgm:presLayoutVars>
      </dgm:prSet>
      <dgm:spPr/>
    </dgm:pt>
  </dgm:ptLst>
  <dgm:cxnLst>
    <dgm:cxn modelId="{2B970A49-80D8-4E7C-A57B-692DBEB9EDE4}" type="presOf" srcId="{BB6DAA9D-6B56-4CF3-8500-55DE4F610276}" destId="{E3F2EF35-EA40-4949-B5E9-AAD18C163B91}" srcOrd="0" destOrd="0" presId="urn:microsoft.com/office/officeart/2018/2/layout/IconLabelList"/>
    <dgm:cxn modelId="{553C8F7E-0FCA-4197-AB58-78C9C730836B}" type="presOf" srcId="{2996534C-90BE-4D7C-B0DA-B935AAF43C81}" destId="{DA745147-6A84-4F82-B0C8-9DE70F51F2B6}" srcOrd="0" destOrd="0" presId="urn:microsoft.com/office/officeart/2018/2/layout/IconLabelList"/>
    <dgm:cxn modelId="{51A3D6E2-A19F-4FEE-AC4B-E2F193853392}" srcId="{2996534C-90BE-4D7C-B0DA-B935AAF43C81}" destId="{BB6DAA9D-6B56-4CF3-8500-55DE4F610276}" srcOrd="0" destOrd="0" parTransId="{20475860-AC3A-4A96-80D6-DA981B9E13C6}" sibTransId="{3011E636-F5E1-4DFC-80CF-EE83825762C6}"/>
    <dgm:cxn modelId="{E38E49B9-7EB2-407C-B2DB-1BB6DFD2C77F}" type="presParOf" srcId="{DA745147-6A84-4F82-B0C8-9DE70F51F2B6}" destId="{FAD153A0-83D6-4DEF-A09E-F9DD6E2B2CEC}" srcOrd="0" destOrd="0" presId="urn:microsoft.com/office/officeart/2018/2/layout/IconLabelList"/>
    <dgm:cxn modelId="{7AB30DB3-232C-40ED-9B4D-3E1D000F96C7}" type="presParOf" srcId="{FAD153A0-83D6-4DEF-A09E-F9DD6E2B2CEC}" destId="{A79B7EBD-9794-4016-934C-05A86E85D97B}" srcOrd="0" destOrd="0" presId="urn:microsoft.com/office/officeart/2018/2/layout/IconLabelList"/>
    <dgm:cxn modelId="{E8312A16-437B-417E-A0F5-073FD6B33E75}" type="presParOf" srcId="{FAD153A0-83D6-4DEF-A09E-F9DD6E2B2CEC}" destId="{7034224E-547E-4B79-B447-16BA77972FB0}" srcOrd="1" destOrd="0" presId="urn:microsoft.com/office/officeart/2018/2/layout/IconLabelList"/>
    <dgm:cxn modelId="{3BA74C0F-268D-4AA4-9897-C0EDC9617C89}" type="presParOf" srcId="{FAD153A0-83D6-4DEF-A09E-F9DD6E2B2CEC}" destId="{E3F2EF35-EA40-4949-B5E9-AAD18C163B9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E465B6F-7AE8-4692-B9E4-9901A9C72541}" type="doc">
      <dgm:prSet loTypeId="urn:microsoft.com/office/officeart/2005/8/layout/b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D5B7B7-F1AF-4253-BF3A-76E02044E1B9}">
      <dgm:prSet/>
      <dgm:spPr/>
      <dgm:t>
        <a:bodyPr/>
        <a:lstStyle/>
        <a:p>
          <a:r>
            <a:rPr lang="fr-FR" b="1" i="0"/>
            <a:t>746 valeurs enregistrées, soit une bonne couverture de pays/années</a:t>
          </a:r>
          <a:endParaRPr lang="en-US"/>
        </a:p>
      </dgm:t>
    </dgm:pt>
    <dgm:pt modelId="{DC61BE47-9ECE-4D13-9149-1543DB507B83}" type="parTrans" cxnId="{51670F83-DA24-4C71-96E4-D7CA46B1C456}">
      <dgm:prSet/>
      <dgm:spPr/>
      <dgm:t>
        <a:bodyPr/>
        <a:lstStyle/>
        <a:p>
          <a:endParaRPr lang="en-US"/>
        </a:p>
      </dgm:t>
    </dgm:pt>
    <dgm:pt modelId="{5DCA1A7C-2BD0-4130-9DDB-235BA386F373}" type="sibTrans" cxnId="{51670F83-DA24-4C71-96E4-D7CA46B1C456}">
      <dgm:prSet/>
      <dgm:spPr/>
      <dgm:t>
        <a:bodyPr/>
        <a:lstStyle/>
        <a:p>
          <a:endParaRPr lang="en-US"/>
        </a:p>
      </dgm:t>
    </dgm:pt>
    <dgm:pt modelId="{9FCA95B4-D9E3-44CF-B423-24E3AE8DD099}">
      <dgm:prSet/>
      <dgm:spPr/>
      <dgm:t>
        <a:bodyPr/>
        <a:lstStyle/>
        <a:p>
          <a:r>
            <a:rPr lang="fr-FR" b="1" i="0"/>
            <a:t>Le taux brut dépasse 100 % en moyenne, ce qui est fréquent car il inclut les redoublements ou scolarisations hors tranche d’âge</a:t>
          </a:r>
          <a:endParaRPr lang="en-US"/>
        </a:p>
      </dgm:t>
    </dgm:pt>
    <dgm:pt modelId="{AB95B78E-7FCC-4129-AE5F-338F2361C5D2}" type="parTrans" cxnId="{4E1A7813-64FC-469A-85B9-2721FFB4DC90}">
      <dgm:prSet/>
      <dgm:spPr/>
      <dgm:t>
        <a:bodyPr/>
        <a:lstStyle/>
        <a:p>
          <a:endParaRPr lang="en-US"/>
        </a:p>
      </dgm:t>
    </dgm:pt>
    <dgm:pt modelId="{D26384A2-C78F-4F68-85B0-513AB723FBD0}" type="sibTrans" cxnId="{4E1A7813-64FC-469A-85B9-2721FFB4DC90}">
      <dgm:prSet/>
      <dgm:spPr/>
      <dgm:t>
        <a:bodyPr/>
        <a:lstStyle/>
        <a:p>
          <a:endParaRPr lang="en-US"/>
        </a:p>
      </dgm:t>
    </dgm:pt>
    <dgm:pt modelId="{4C5231AC-A7D2-4D57-B1DD-0E034E2A27FD}">
      <dgm:prSet/>
      <dgm:spPr/>
      <dgm:t>
        <a:bodyPr/>
        <a:lstStyle/>
        <a:p>
          <a:r>
            <a:rPr lang="fr-FR" b="1" i="0"/>
            <a:t>Une dispersion modérée à forte, certains pays s’écartent beaucoup de la moyenne</a:t>
          </a:r>
          <a:endParaRPr lang="en-US"/>
        </a:p>
      </dgm:t>
    </dgm:pt>
    <dgm:pt modelId="{04F88B1B-338C-48C9-A855-2CE3C00F4B4E}" type="parTrans" cxnId="{0AD5E8EF-D7E0-44D3-B670-5B4AD4A50105}">
      <dgm:prSet/>
      <dgm:spPr/>
      <dgm:t>
        <a:bodyPr/>
        <a:lstStyle/>
        <a:p>
          <a:endParaRPr lang="en-US"/>
        </a:p>
      </dgm:t>
    </dgm:pt>
    <dgm:pt modelId="{D6C2204C-7525-4453-87AB-55967EFE7754}" type="sibTrans" cxnId="{0AD5E8EF-D7E0-44D3-B670-5B4AD4A50105}">
      <dgm:prSet/>
      <dgm:spPr/>
      <dgm:t>
        <a:bodyPr/>
        <a:lstStyle/>
        <a:p>
          <a:endParaRPr lang="en-US"/>
        </a:p>
      </dgm:t>
    </dgm:pt>
    <dgm:pt modelId="{0D23CCC9-B5C4-46DD-9380-A8FAEFAAFBF1}">
      <dgm:prSet/>
      <dgm:spPr/>
      <dgm:t>
        <a:bodyPr/>
        <a:lstStyle/>
        <a:p>
          <a:r>
            <a:rPr lang="fr-FR" b="1" i="0" dirty="0"/>
            <a:t>Valeur très faible : indique des pays avec un accès très limité à l’enseignement primaire</a:t>
          </a:r>
          <a:endParaRPr lang="en-US" dirty="0"/>
        </a:p>
      </dgm:t>
    </dgm:pt>
    <dgm:pt modelId="{48FDC740-1AC4-4442-A893-58EAC3300A79}" type="parTrans" cxnId="{A1AE344C-AB1A-4814-8B96-3AC903252C17}">
      <dgm:prSet/>
      <dgm:spPr/>
      <dgm:t>
        <a:bodyPr/>
        <a:lstStyle/>
        <a:p>
          <a:endParaRPr lang="en-US"/>
        </a:p>
      </dgm:t>
    </dgm:pt>
    <dgm:pt modelId="{196136ED-71E6-4B77-8DC7-F0BC776B0D8B}" type="sibTrans" cxnId="{A1AE344C-AB1A-4814-8B96-3AC903252C17}">
      <dgm:prSet/>
      <dgm:spPr/>
      <dgm:t>
        <a:bodyPr/>
        <a:lstStyle/>
        <a:p>
          <a:endParaRPr lang="en-US"/>
        </a:p>
      </dgm:t>
    </dgm:pt>
    <dgm:pt modelId="{4AEE5B29-2E63-4942-A449-904708EB53B3}">
      <dgm:prSet/>
      <dgm:spPr/>
      <dgm:t>
        <a:bodyPr/>
        <a:lstStyle/>
        <a:p>
          <a:r>
            <a:rPr lang="fr-FR" b="1" i="0"/>
            <a:t>Le quart inférieur des pays a un taux &lt; 99 %, ce qui est encore assez élevé</a:t>
          </a:r>
          <a:endParaRPr lang="en-US"/>
        </a:p>
      </dgm:t>
    </dgm:pt>
    <dgm:pt modelId="{008EEF28-EF57-4E16-A9B0-4101445C3D55}" type="parTrans" cxnId="{CCB4015B-F348-449C-9CB0-A3D803B8BC7F}">
      <dgm:prSet/>
      <dgm:spPr/>
      <dgm:t>
        <a:bodyPr/>
        <a:lstStyle/>
        <a:p>
          <a:endParaRPr lang="en-US"/>
        </a:p>
      </dgm:t>
    </dgm:pt>
    <dgm:pt modelId="{7D9E8DE4-BEB3-45DD-9A52-330E7D1F2808}" type="sibTrans" cxnId="{CCB4015B-F348-449C-9CB0-A3D803B8BC7F}">
      <dgm:prSet/>
      <dgm:spPr/>
      <dgm:t>
        <a:bodyPr/>
        <a:lstStyle/>
        <a:p>
          <a:endParaRPr lang="en-US"/>
        </a:p>
      </dgm:t>
    </dgm:pt>
    <dgm:pt modelId="{66F92F76-2000-45A4-BC46-E615D4AF6CD3}">
      <dgm:prSet/>
      <dgm:spPr/>
      <dgm:t>
        <a:bodyPr/>
        <a:lstStyle/>
        <a:p>
          <a:r>
            <a:rPr lang="fr-FR" b="1" i="0"/>
            <a:t>La moitié des pays a un taux inférieur à 103.4 %, très proche de la moyenne</a:t>
          </a:r>
          <a:endParaRPr lang="en-US"/>
        </a:p>
      </dgm:t>
    </dgm:pt>
    <dgm:pt modelId="{F8F42C5E-1589-4894-981E-F5CC3C5FFF85}" type="parTrans" cxnId="{01F90D26-2CFA-434A-8B89-2BE011D45E9F}">
      <dgm:prSet/>
      <dgm:spPr/>
      <dgm:t>
        <a:bodyPr/>
        <a:lstStyle/>
        <a:p>
          <a:endParaRPr lang="en-US"/>
        </a:p>
      </dgm:t>
    </dgm:pt>
    <dgm:pt modelId="{8F3A4B2A-C6B4-4202-8B3E-3C2E847A2444}" type="sibTrans" cxnId="{01F90D26-2CFA-434A-8B89-2BE011D45E9F}">
      <dgm:prSet/>
      <dgm:spPr/>
      <dgm:t>
        <a:bodyPr/>
        <a:lstStyle/>
        <a:p>
          <a:endParaRPr lang="en-US"/>
        </a:p>
      </dgm:t>
    </dgm:pt>
    <dgm:pt modelId="{7A886677-08A3-4350-926C-E66A4C6116E4}">
      <dgm:prSet/>
      <dgm:spPr/>
      <dgm:t>
        <a:bodyPr/>
        <a:lstStyle/>
        <a:p>
          <a:r>
            <a:rPr lang="fr-FR" b="1" i="0"/>
            <a:t>25 % des pays ont des taux supérieurs à 109 %, montrant des systèmes très inclusifs ou souffrant de redoublements massifs</a:t>
          </a:r>
          <a:endParaRPr lang="en-US"/>
        </a:p>
      </dgm:t>
    </dgm:pt>
    <dgm:pt modelId="{E7C6FD1C-12C2-43A8-A2A4-D1364ADB847A}" type="parTrans" cxnId="{5401A35C-109A-4C24-AC4B-BC8B24D807C6}">
      <dgm:prSet/>
      <dgm:spPr/>
      <dgm:t>
        <a:bodyPr/>
        <a:lstStyle/>
        <a:p>
          <a:endParaRPr lang="en-US"/>
        </a:p>
      </dgm:t>
    </dgm:pt>
    <dgm:pt modelId="{28589193-1F03-4BC1-B33B-A35AFF265899}" type="sibTrans" cxnId="{5401A35C-109A-4C24-AC4B-BC8B24D807C6}">
      <dgm:prSet/>
      <dgm:spPr/>
      <dgm:t>
        <a:bodyPr/>
        <a:lstStyle/>
        <a:p>
          <a:endParaRPr lang="en-US"/>
        </a:p>
      </dgm:t>
    </dgm:pt>
    <dgm:pt modelId="{40273030-EDBA-40B0-BE57-4CA580B8D49A}">
      <dgm:prSet/>
      <dgm:spPr/>
      <dgm:t>
        <a:bodyPr/>
        <a:lstStyle/>
        <a:p>
          <a:r>
            <a:rPr lang="fr-FR" b="1" i="0"/>
            <a:t>Cas extrême (probablement lié à un petit pays avec une scolarisation hors tranche d’âge très élevée, ou des données biaisées).</a:t>
          </a:r>
          <a:endParaRPr lang="en-US"/>
        </a:p>
      </dgm:t>
    </dgm:pt>
    <dgm:pt modelId="{7E15F9E8-BEA5-445B-A313-DD955D878313}" type="parTrans" cxnId="{27B91CC8-DE7F-45DA-A606-37CAA6508722}">
      <dgm:prSet/>
      <dgm:spPr/>
      <dgm:t>
        <a:bodyPr/>
        <a:lstStyle/>
        <a:p>
          <a:endParaRPr lang="en-US"/>
        </a:p>
      </dgm:t>
    </dgm:pt>
    <dgm:pt modelId="{E6BBA1EE-5C81-411C-9750-9EFF8F1B3E3D}" type="sibTrans" cxnId="{27B91CC8-DE7F-45DA-A606-37CAA6508722}">
      <dgm:prSet/>
      <dgm:spPr/>
      <dgm:t>
        <a:bodyPr/>
        <a:lstStyle/>
        <a:p>
          <a:endParaRPr lang="en-US"/>
        </a:p>
      </dgm:t>
    </dgm:pt>
    <dgm:pt modelId="{B0A7CFAC-E435-4BB3-BC9C-51F1B5887B89}">
      <dgm:prSet/>
      <dgm:spPr/>
      <dgm:t>
        <a:bodyPr/>
        <a:lstStyle/>
        <a:p>
          <a:r>
            <a:rPr lang="fr-FR" b="1" i="0"/>
            <a:t>Pour l'histogramme :</a:t>
          </a:r>
          <a:endParaRPr lang="en-US"/>
        </a:p>
      </dgm:t>
    </dgm:pt>
    <dgm:pt modelId="{594D0392-8A13-4214-BAF9-4BDB8742BA52}" type="parTrans" cxnId="{D775E7F3-762F-4C2E-8088-F7A977215E86}">
      <dgm:prSet/>
      <dgm:spPr/>
      <dgm:t>
        <a:bodyPr/>
        <a:lstStyle/>
        <a:p>
          <a:endParaRPr lang="en-US"/>
        </a:p>
      </dgm:t>
    </dgm:pt>
    <dgm:pt modelId="{23E0A1F6-CD35-44AA-9BAB-88C58B5207C0}" type="sibTrans" cxnId="{D775E7F3-762F-4C2E-8088-F7A977215E86}">
      <dgm:prSet/>
      <dgm:spPr/>
      <dgm:t>
        <a:bodyPr/>
        <a:lstStyle/>
        <a:p>
          <a:endParaRPr lang="en-US"/>
        </a:p>
      </dgm:t>
    </dgm:pt>
    <dgm:pt modelId="{03D6A7A7-6AD6-41E5-B627-FE2BF6A26E48}">
      <dgm:prSet/>
      <dgm:spPr/>
      <dgm:t>
        <a:bodyPr/>
        <a:lstStyle/>
        <a:p>
          <a:r>
            <a:rPr lang="fr-FR" b="1" i="0"/>
            <a:t>Forme générale : distribution centrée autour de 100 %, légèrement asymétrique vers la droite</a:t>
          </a:r>
          <a:endParaRPr lang="en-US"/>
        </a:p>
      </dgm:t>
    </dgm:pt>
    <dgm:pt modelId="{B44CABFC-29A4-4016-89E1-9591DF29DADD}" type="parTrans" cxnId="{C065F220-E740-4DFC-BF44-2CD0E2106577}">
      <dgm:prSet/>
      <dgm:spPr/>
      <dgm:t>
        <a:bodyPr/>
        <a:lstStyle/>
        <a:p>
          <a:endParaRPr lang="en-US"/>
        </a:p>
      </dgm:t>
    </dgm:pt>
    <dgm:pt modelId="{3172017D-40E7-418A-BADF-DCAFB8BC3385}" type="sibTrans" cxnId="{C065F220-E740-4DFC-BF44-2CD0E2106577}">
      <dgm:prSet/>
      <dgm:spPr/>
      <dgm:t>
        <a:bodyPr/>
        <a:lstStyle/>
        <a:p>
          <a:endParaRPr lang="en-US"/>
        </a:p>
      </dgm:t>
    </dgm:pt>
    <dgm:pt modelId="{589FE2D3-672D-4F30-B920-EFC1332A3322}">
      <dgm:prSet/>
      <dgm:spPr/>
      <dgm:t>
        <a:bodyPr/>
        <a:lstStyle/>
        <a:p>
          <a:r>
            <a:rPr lang="fr-FR" b="1" i="0"/>
            <a:t>Pic autour de 100-110 % : C’est le cœur du système éducatif mondial donc la majorité des pays sont dans cette fourchette</a:t>
          </a:r>
          <a:endParaRPr lang="en-US"/>
        </a:p>
      </dgm:t>
    </dgm:pt>
    <dgm:pt modelId="{0AA9652C-BA5F-4956-BECA-1DBC2CF09272}" type="parTrans" cxnId="{0EE8217A-2B42-4AF7-80AB-3A7777C07683}">
      <dgm:prSet/>
      <dgm:spPr/>
      <dgm:t>
        <a:bodyPr/>
        <a:lstStyle/>
        <a:p>
          <a:endParaRPr lang="en-US"/>
        </a:p>
      </dgm:t>
    </dgm:pt>
    <dgm:pt modelId="{C4775ACF-03DB-4C36-9D61-125892993A3A}" type="sibTrans" cxnId="{0EE8217A-2B42-4AF7-80AB-3A7777C07683}">
      <dgm:prSet/>
      <dgm:spPr/>
      <dgm:t>
        <a:bodyPr/>
        <a:lstStyle/>
        <a:p>
          <a:endParaRPr lang="en-US"/>
        </a:p>
      </dgm:t>
    </dgm:pt>
    <dgm:pt modelId="{BEEC6950-F238-4A55-93E8-F4987D2665B4}">
      <dgm:prSet/>
      <dgm:spPr/>
      <dgm:t>
        <a:bodyPr/>
        <a:lstStyle/>
        <a:p>
          <a:r>
            <a:rPr lang="fr-FR" b="1" i="0"/>
            <a:t>Taux &gt;120 % : Présence d’un petit groupe de pays avec des taux très élevés, souvent à cause du redoublement, inscriptions d’élèves hors âge</a:t>
          </a:r>
          <a:endParaRPr lang="en-US"/>
        </a:p>
      </dgm:t>
    </dgm:pt>
    <dgm:pt modelId="{072CE8A2-2844-4297-8BFC-5AA6D29B75C1}" type="parTrans" cxnId="{5E926B27-3F0F-4427-9791-C4E82F3FCCB6}">
      <dgm:prSet/>
      <dgm:spPr/>
      <dgm:t>
        <a:bodyPr/>
        <a:lstStyle/>
        <a:p>
          <a:endParaRPr lang="en-US"/>
        </a:p>
      </dgm:t>
    </dgm:pt>
    <dgm:pt modelId="{9F537535-7E36-4BEA-9EEE-F6D3640288BA}" type="sibTrans" cxnId="{5E926B27-3F0F-4427-9791-C4E82F3FCCB6}">
      <dgm:prSet/>
      <dgm:spPr/>
      <dgm:t>
        <a:bodyPr/>
        <a:lstStyle/>
        <a:p>
          <a:endParaRPr lang="en-US"/>
        </a:p>
      </dgm:t>
    </dgm:pt>
    <dgm:pt modelId="{B1890570-CFDC-43FC-88A1-FB2100DA98ED}">
      <dgm:prSet/>
      <dgm:spPr/>
      <dgm:t>
        <a:bodyPr/>
        <a:lstStyle/>
        <a:p>
          <a:r>
            <a:rPr lang="fr-FR" b="1" i="0"/>
            <a:t>Taux &lt;80 % : Moins fréquents, mais reflètent des pays avec un accès encore limité à l’école primaire, opportunité stratégique pour Academy dans ces régions.</a:t>
          </a:r>
          <a:endParaRPr lang="en-US"/>
        </a:p>
      </dgm:t>
    </dgm:pt>
    <dgm:pt modelId="{6B021BCE-2F6F-447D-B8D7-C93A0F22B01F}" type="parTrans" cxnId="{0A6F06AE-8E32-4CDA-9E53-07C5342CA60D}">
      <dgm:prSet/>
      <dgm:spPr/>
      <dgm:t>
        <a:bodyPr/>
        <a:lstStyle/>
        <a:p>
          <a:endParaRPr lang="en-US"/>
        </a:p>
      </dgm:t>
    </dgm:pt>
    <dgm:pt modelId="{CC59CB7B-52A5-4413-8EEC-8AE9E339C7A4}" type="sibTrans" cxnId="{0A6F06AE-8E32-4CDA-9E53-07C5342CA60D}">
      <dgm:prSet/>
      <dgm:spPr/>
      <dgm:t>
        <a:bodyPr/>
        <a:lstStyle/>
        <a:p>
          <a:endParaRPr lang="en-US"/>
        </a:p>
      </dgm:t>
    </dgm:pt>
    <dgm:pt modelId="{27FC67E3-0DF6-E44B-9CAB-21D97972282A}" type="pres">
      <dgm:prSet presAssocID="{2E465B6F-7AE8-4692-B9E4-9901A9C72541}" presName="Name0" presStyleCnt="0">
        <dgm:presLayoutVars>
          <dgm:dir/>
          <dgm:resizeHandles/>
        </dgm:presLayoutVars>
      </dgm:prSet>
      <dgm:spPr/>
    </dgm:pt>
    <dgm:pt modelId="{2A38886A-445E-CC4B-8528-6C59800207DA}" type="pres">
      <dgm:prSet presAssocID="{E5D5B7B7-F1AF-4253-BF3A-76E02044E1B9}" presName="compNode" presStyleCnt="0"/>
      <dgm:spPr/>
    </dgm:pt>
    <dgm:pt modelId="{90352C7C-E0EB-7341-90C7-23F8D7340DDB}" type="pres">
      <dgm:prSet presAssocID="{E5D5B7B7-F1AF-4253-BF3A-76E02044E1B9}" presName="dummyConnPt" presStyleCnt="0"/>
      <dgm:spPr/>
    </dgm:pt>
    <dgm:pt modelId="{F626878A-6AB7-2842-9016-F2A5D9405772}" type="pres">
      <dgm:prSet presAssocID="{E5D5B7B7-F1AF-4253-BF3A-76E02044E1B9}" presName="node" presStyleLbl="node1" presStyleIdx="0" presStyleCnt="13">
        <dgm:presLayoutVars>
          <dgm:bulletEnabled val="1"/>
        </dgm:presLayoutVars>
      </dgm:prSet>
      <dgm:spPr/>
    </dgm:pt>
    <dgm:pt modelId="{CFAF717F-2BCC-9441-9880-CF18ABD36875}" type="pres">
      <dgm:prSet presAssocID="{5DCA1A7C-2BD0-4130-9DDB-235BA386F373}" presName="sibTrans" presStyleLbl="bgSibTrans2D1" presStyleIdx="0" presStyleCnt="12"/>
      <dgm:spPr/>
    </dgm:pt>
    <dgm:pt modelId="{880877B6-7448-5A4D-B4C3-A65683B94FE6}" type="pres">
      <dgm:prSet presAssocID="{9FCA95B4-D9E3-44CF-B423-24E3AE8DD099}" presName="compNode" presStyleCnt="0"/>
      <dgm:spPr/>
    </dgm:pt>
    <dgm:pt modelId="{ACBF4C5C-759A-154A-9508-E36751DE4B54}" type="pres">
      <dgm:prSet presAssocID="{9FCA95B4-D9E3-44CF-B423-24E3AE8DD099}" presName="dummyConnPt" presStyleCnt="0"/>
      <dgm:spPr/>
    </dgm:pt>
    <dgm:pt modelId="{98C78BB0-544F-024E-AA50-6FC1B84EFD8E}" type="pres">
      <dgm:prSet presAssocID="{9FCA95B4-D9E3-44CF-B423-24E3AE8DD099}" presName="node" presStyleLbl="node1" presStyleIdx="1" presStyleCnt="13">
        <dgm:presLayoutVars>
          <dgm:bulletEnabled val="1"/>
        </dgm:presLayoutVars>
      </dgm:prSet>
      <dgm:spPr/>
    </dgm:pt>
    <dgm:pt modelId="{EC1B4BFE-599C-5343-8FDE-7004C5A75E11}" type="pres">
      <dgm:prSet presAssocID="{D26384A2-C78F-4F68-85B0-513AB723FBD0}" presName="sibTrans" presStyleLbl="bgSibTrans2D1" presStyleIdx="1" presStyleCnt="12"/>
      <dgm:spPr/>
    </dgm:pt>
    <dgm:pt modelId="{0F7E10EA-E3F7-5642-BD34-7C8C0E551300}" type="pres">
      <dgm:prSet presAssocID="{4C5231AC-A7D2-4D57-B1DD-0E034E2A27FD}" presName="compNode" presStyleCnt="0"/>
      <dgm:spPr/>
    </dgm:pt>
    <dgm:pt modelId="{1E57417F-A0A1-B641-B284-B6F21AF3A331}" type="pres">
      <dgm:prSet presAssocID="{4C5231AC-A7D2-4D57-B1DD-0E034E2A27FD}" presName="dummyConnPt" presStyleCnt="0"/>
      <dgm:spPr/>
    </dgm:pt>
    <dgm:pt modelId="{EC9D15A7-8239-3F4D-9C5B-CDC2B009A0F0}" type="pres">
      <dgm:prSet presAssocID="{4C5231AC-A7D2-4D57-B1DD-0E034E2A27FD}" presName="node" presStyleLbl="node1" presStyleIdx="2" presStyleCnt="13">
        <dgm:presLayoutVars>
          <dgm:bulletEnabled val="1"/>
        </dgm:presLayoutVars>
      </dgm:prSet>
      <dgm:spPr/>
    </dgm:pt>
    <dgm:pt modelId="{3D157169-C43A-944B-AE84-F785737CB02C}" type="pres">
      <dgm:prSet presAssocID="{D6C2204C-7525-4453-87AB-55967EFE7754}" presName="sibTrans" presStyleLbl="bgSibTrans2D1" presStyleIdx="2" presStyleCnt="12"/>
      <dgm:spPr/>
    </dgm:pt>
    <dgm:pt modelId="{7E75D17F-AA5C-9044-9387-44C63DF8BC7D}" type="pres">
      <dgm:prSet presAssocID="{0D23CCC9-B5C4-46DD-9380-A8FAEFAAFBF1}" presName="compNode" presStyleCnt="0"/>
      <dgm:spPr/>
    </dgm:pt>
    <dgm:pt modelId="{7DB8CD58-444F-A84D-BCDA-728569036C13}" type="pres">
      <dgm:prSet presAssocID="{0D23CCC9-B5C4-46DD-9380-A8FAEFAAFBF1}" presName="dummyConnPt" presStyleCnt="0"/>
      <dgm:spPr/>
    </dgm:pt>
    <dgm:pt modelId="{6E0CEB2A-34A2-E644-AF18-EEEBAD51C077}" type="pres">
      <dgm:prSet presAssocID="{0D23CCC9-B5C4-46DD-9380-A8FAEFAAFBF1}" presName="node" presStyleLbl="node1" presStyleIdx="3" presStyleCnt="13">
        <dgm:presLayoutVars>
          <dgm:bulletEnabled val="1"/>
        </dgm:presLayoutVars>
      </dgm:prSet>
      <dgm:spPr/>
    </dgm:pt>
    <dgm:pt modelId="{F6976F38-4CE1-404E-BA9B-6F3C494544A8}" type="pres">
      <dgm:prSet presAssocID="{196136ED-71E6-4B77-8DC7-F0BC776B0D8B}" presName="sibTrans" presStyleLbl="bgSibTrans2D1" presStyleIdx="3" presStyleCnt="12"/>
      <dgm:spPr/>
    </dgm:pt>
    <dgm:pt modelId="{7A590FDA-730F-B54D-AE6C-CB03A8C49BC0}" type="pres">
      <dgm:prSet presAssocID="{4AEE5B29-2E63-4942-A449-904708EB53B3}" presName="compNode" presStyleCnt="0"/>
      <dgm:spPr/>
    </dgm:pt>
    <dgm:pt modelId="{121E148F-4965-FF43-88F9-BBF84B254A05}" type="pres">
      <dgm:prSet presAssocID="{4AEE5B29-2E63-4942-A449-904708EB53B3}" presName="dummyConnPt" presStyleCnt="0"/>
      <dgm:spPr/>
    </dgm:pt>
    <dgm:pt modelId="{35AC54FF-1A45-FC44-B465-F899085A1392}" type="pres">
      <dgm:prSet presAssocID="{4AEE5B29-2E63-4942-A449-904708EB53B3}" presName="node" presStyleLbl="node1" presStyleIdx="4" presStyleCnt="13">
        <dgm:presLayoutVars>
          <dgm:bulletEnabled val="1"/>
        </dgm:presLayoutVars>
      </dgm:prSet>
      <dgm:spPr/>
    </dgm:pt>
    <dgm:pt modelId="{85536CA6-0B0C-DA4D-89C8-E9FC95E713E6}" type="pres">
      <dgm:prSet presAssocID="{7D9E8DE4-BEB3-45DD-9A52-330E7D1F2808}" presName="sibTrans" presStyleLbl="bgSibTrans2D1" presStyleIdx="4" presStyleCnt="12"/>
      <dgm:spPr/>
    </dgm:pt>
    <dgm:pt modelId="{B6E070AE-88E1-3B44-890D-901E72E2C654}" type="pres">
      <dgm:prSet presAssocID="{66F92F76-2000-45A4-BC46-E615D4AF6CD3}" presName="compNode" presStyleCnt="0"/>
      <dgm:spPr/>
    </dgm:pt>
    <dgm:pt modelId="{CC008505-3F2F-BD41-A476-9DEA6289FFD3}" type="pres">
      <dgm:prSet presAssocID="{66F92F76-2000-45A4-BC46-E615D4AF6CD3}" presName="dummyConnPt" presStyleCnt="0"/>
      <dgm:spPr/>
    </dgm:pt>
    <dgm:pt modelId="{865ADC1D-46B7-B044-A856-926FC9E197ED}" type="pres">
      <dgm:prSet presAssocID="{66F92F76-2000-45A4-BC46-E615D4AF6CD3}" presName="node" presStyleLbl="node1" presStyleIdx="5" presStyleCnt="13">
        <dgm:presLayoutVars>
          <dgm:bulletEnabled val="1"/>
        </dgm:presLayoutVars>
      </dgm:prSet>
      <dgm:spPr/>
    </dgm:pt>
    <dgm:pt modelId="{31BB4DB9-9200-3A40-9271-FD6DFB369F6A}" type="pres">
      <dgm:prSet presAssocID="{8F3A4B2A-C6B4-4202-8B3E-3C2E847A2444}" presName="sibTrans" presStyleLbl="bgSibTrans2D1" presStyleIdx="5" presStyleCnt="12"/>
      <dgm:spPr/>
    </dgm:pt>
    <dgm:pt modelId="{BC36FF27-29E6-8846-AB84-82F74ADC7A39}" type="pres">
      <dgm:prSet presAssocID="{7A886677-08A3-4350-926C-E66A4C6116E4}" presName="compNode" presStyleCnt="0"/>
      <dgm:spPr/>
    </dgm:pt>
    <dgm:pt modelId="{29B5E5C3-6C98-2F4B-B20D-95084E43B37D}" type="pres">
      <dgm:prSet presAssocID="{7A886677-08A3-4350-926C-E66A4C6116E4}" presName="dummyConnPt" presStyleCnt="0"/>
      <dgm:spPr/>
    </dgm:pt>
    <dgm:pt modelId="{7A437E7F-7B4E-D641-9060-6811FB5BADFF}" type="pres">
      <dgm:prSet presAssocID="{7A886677-08A3-4350-926C-E66A4C6116E4}" presName="node" presStyleLbl="node1" presStyleIdx="6" presStyleCnt="13">
        <dgm:presLayoutVars>
          <dgm:bulletEnabled val="1"/>
        </dgm:presLayoutVars>
      </dgm:prSet>
      <dgm:spPr/>
    </dgm:pt>
    <dgm:pt modelId="{967D3282-9FB2-E64C-8CBB-1EFDCDC0F2D5}" type="pres">
      <dgm:prSet presAssocID="{28589193-1F03-4BC1-B33B-A35AFF265899}" presName="sibTrans" presStyleLbl="bgSibTrans2D1" presStyleIdx="6" presStyleCnt="12"/>
      <dgm:spPr/>
    </dgm:pt>
    <dgm:pt modelId="{3F14B065-08DD-5346-8817-37E9282E05F3}" type="pres">
      <dgm:prSet presAssocID="{40273030-EDBA-40B0-BE57-4CA580B8D49A}" presName="compNode" presStyleCnt="0"/>
      <dgm:spPr/>
    </dgm:pt>
    <dgm:pt modelId="{4D2FA63A-1538-5D4E-AA02-9943E4AFD0C1}" type="pres">
      <dgm:prSet presAssocID="{40273030-EDBA-40B0-BE57-4CA580B8D49A}" presName="dummyConnPt" presStyleCnt="0"/>
      <dgm:spPr/>
    </dgm:pt>
    <dgm:pt modelId="{D9A8802D-FAFF-0B45-8E05-5C4A1291345C}" type="pres">
      <dgm:prSet presAssocID="{40273030-EDBA-40B0-BE57-4CA580B8D49A}" presName="node" presStyleLbl="node1" presStyleIdx="7" presStyleCnt="13">
        <dgm:presLayoutVars>
          <dgm:bulletEnabled val="1"/>
        </dgm:presLayoutVars>
      </dgm:prSet>
      <dgm:spPr/>
    </dgm:pt>
    <dgm:pt modelId="{CE14A58D-9981-094F-8986-E296C6FDC768}" type="pres">
      <dgm:prSet presAssocID="{E6BBA1EE-5C81-411C-9750-9EFF8F1B3E3D}" presName="sibTrans" presStyleLbl="bgSibTrans2D1" presStyleIdx="7" presStyleCnt="12"/>
      <dgm:spPr/>
    </dgm:pt>
    <dgm:pt modelId="{DA5ED600-F264-A446-B9E0-81CBBA8A2836}" type="pres">
      <dgm:prSet presAssocID="{B0A7CFAC-E435-4BB3-BC9C-51F1B5887B89}" presName="compNode" presStyleCnt="0"/>
      <dgm:spPr/>
    </dgm:pt>
    <dgm:pt modelId="{77F0A744-B133-3943-B067-37D190031312}" type="pres">
      <dgm:prSet presAssocID="{B0A7CFAC-E435-4BB3-BC9C-51F1B5887B89}" presName="dummyConnPt" presStyleCnt="0"/>
      <dgm:spPr/>
    </dgm:pt>
    <dgm:pt modelId="{7B4CEC03-F946-7D41-A731-D9C8A4D0B6F7}" type="pres">
      <dgm:prSet presAssocID="{B0A7CFAC-E435-4BB3-BC9C-51F1B5887B89}" presName="node" presStyleLbl="node1" presStyleIdx="8" presStyleCnt="13">
        <dgm:presLayoutVars>
          <dgm:bulletEnabled val="1"/>
        </dgm:presLayoutVars>
      </dgm:prSet>
      <dgm:spPr/>
    </dgm:pt>
    <dgm:pt modelId="{D6C5FEFC-D40E-8742-979B-CD65887986FA}" type="pres">
      <dgm:prSet presAssocID="{23E0A1F6-CD35-44AA-9BAB-88C58B5207C0}" presName="sibTrans" presStyleLbl="bgSibTrans2D1" presStyleIdx="8" presStyleCnt="12"/>
      <dgm:spPr/>
    </dgm:pt>
    <dgm:pt modelId="{376E92F5-3447-B54E-8727-31BAE52FCB93}" type="pres">
      <dgm:prSet presAssocID="{03D6A7A7-6AD6-41E5-B627-FE2BF6A26E48}" presName="compNode" presStyleCnt="0"/>
      <dgm:spPr/>
    </dgm:pt>
    <dgm:pt modelId="{ED8B5C05-940C-E740-ABE4-A9F78D86DB92}" type="pres">
      <dgm:prSet presAssocID="{03D6A7A7-6AD6-41E5-B627-FE2BF6A26E48}" presName="dummyConnPt" presStyleCnt="0"/>
      <dgm:spPr/>
    </dgm:pt>
    <dgm:pt modelId="{667FA6A0-34BD-8B48-988D-36E31BA21B01}" type="pres">
      <dgm:prSet presAssocID="{03D6A7A7-6AD6-41E5-B627-FE2BF6A26E48}" presName="node" presStyleLbl="node1" presStyleIdx="9" presStyleCnt="13">
        <dgm:presLayoutVars>
          <dgm:bulletEnabled val="1"/>
        </dgm:presLayoutVars>
      </dgm:prSet>
      <dgm:spPr/>
    </dgm:pt>
    <dgm:pt modelId="{59599320-1EEA-A442-B98D-924D252D63D2}" type="pres">
      <dgm:prSet presAssocID="{3172017D-40E7-418A-BADF-DCAFB8BC3385}" presName="sibTrans" presStyleLbl="bgSibTrans2D1" presStyleIdx="9" presStyleCnt="12"/>
      <dgm:spPr/>
    </dgm:pt>
    <dgm:pt modelId="{357E91A8-1270-5745-A675-59F86F86BEFA}" type="pres">
      <dgm:prSet presAssocID="{589FE2D3-672D-4F30-B920-EFC1332A3322}" presName="compNode" presStyleCnt="0"/>
      <dgm:spPr/>
    </dgm:pt>
    <dgm:pt modelId="{EF118571-E64E-1048-9C20-B0D0207DCA94}" type="pres">
      <dgm:prSet presAssocID="{589FE2D3-672D-4F30-B920-EFC1332A3322}" presName="dummyConnPt" presStyleCnt="0"/>
      <dgm:spPr/>
    </dgm:pt>
    <dgm:pt modelId="{1B0802D8-78D1-1040-8FD9-CADC9EBC0291}" type="pres">
      <dgm:prSet presAssocID="{589FE2D3-672D-4F30-B920-EFC1332A3322}" presName="node" presStyleLbl="node1" presStyleIdx="10" presStyleCnt="13">
        <dgm:presLayoutVars>
          <dgm:bulletEnabled val="1"/>
        </dgm:presLayoutVars>
      </dgm:prSet>
      <dgm:spPr/>
    </dgm:pt>
    <dgm:pt modelId="{5B07EA3C-1F4C-F746-9337-7493F199F573}" type="pres">
      <dgm:prSet presAssocID="{C4775ACF-03DB-4C36-9D61-125892993A3A}" presName="sibTrans" presStyleLbl="bgSibTrans2D1" presStyleIdx="10" presStyleCnt="12"/>
      <dgm:spPr/>
    </dgm:pt>
    <dgm:pt modelId="{DD58072A-9A6D-F443-8FE2-673C28596CC1}" type="pres">
      <dgm:prSet presAssocID="{BEEC6950-F238-4A55-93E8-F4987D2665B4}" presName="compNode" presStyleCnt="0"/>
      <dgm:spPr/>
    </dgm:pt>
    <dgm:pt modelId="{AB94BC21-F93A-5C44-A7FE-5E40A73C3F4F}" type="pres">
      <dgm:prSet presAssocID="{BEEC6950-F238-4A55-93E8-F4987D2665B4}" presName="dummyConnPt" presStyleCnt="0"/>
      <dgm:spPr/>
    </dgm:pt>
    <dgm:pt modelId="{63E08DAA-D04E-BF4A-A430-701F33C08FD5}" type="pres">
      <dgm:prSet presAssocID="{BEEC6950-F238-4A55-93E8-F4987D2665B4}" presName="node" presStyleLbl="node1" presStyleIdx="11" presStyleCnt="13">
        <dgm:presLayoutVars>
          <dgm:bulletEnabled val="1"/>
        </dgm:presLayoutVars>
      </dgm:prSet>
      <dgm:spPr/>
    </dgm:pt>
    <dgm:pt modelId="{8E0E8F49-E8DA-8648-BCBA-3C80B08CBFC7}" type="pres">
      <dgm:prSet presAssocID="{9F537535-7E36-4BEA-9EEE-F6D3640288BA}" presName="sibTrans" presStyleLbl="bgSibTrans2D1" presStyleIdx="11" presStyleCnt="12"/>
      <dgm:spPr/>
    </dgm:pt>
    <dgm:pt modelId="{5744E520-C712-AD4F-9DDE-1F163A806B7B}" type="pres">
      <dgm:prSet presAssocID="{B1890570-CFDC-43FC-88A1-FB2100DA98ED}" presName="compNode" presStyleCnt="0"/>
      <dgm:spPr/>
    </dgm:pt>
    <dgm:pt modelId="{AC59533A-3126-3E4E-B898-EE80603E67D3}" type="pres">
      <dgm:prSet presAssocID="{B1890570-CFDC-43FC-88A1-FB2100DA98ED}" presName="dummyConnPt" presStyleCnt="0"/>
      <dgm:spPr/>
    </dgm:pt>
    <dgm:pt modelId="{F93AEE3F-5964-B541-A536-AFAA5F979A6E}" type="pres">
      <dgm:prSet presAssocID="{B1890570-CFDC-43FC-88A1-FB2100DA98ED}" presName="node" presStyleLbl="node1" presStyleIdx="12" presStyleCnt="13">
        <dgm:presLayoutVars>
          <dgm:bulletEnabled val="1"/>
        </dgm:presLayoutVars>
      </dgm:prSet>
      <dgm:spPr/>
    </dgm:pt>
  </dgm:ptLst>
  <dgm:cxnLst>
    <dgm:cxn modelId="{F09CC906-C4C3-424C-AF8A-A7438F8F9330}" type="presOf" srcId="{0D23CCC9-B5C4-46DD-9380-A8FAEFAAFBF1}" destId="{6E0CEB2A-34A2-E644-AF18-EEEBAD51C077}" srcOrd="0" destOrd="0" presId="urn:microsoft.com/office/officeart/2005/8/layout/bProcess4"/>
    <dgm:cxn modelId="{90251A07-4335-1347-BC8F-040B36E42F34}" type="presOf" srcId="{7D9E8DE4-BEB3-45DD-9A52-330E7D1F2808}" destId="{85536CA6-0B0C-DA4D-89C8-E9FC95E713E6}" srcOrd="0" destOrd="0" presId="urn:microsoft.com/office/officeart/2005/8/layout/bProcess4"/>
    <dgm:cxn modelId="{21E0B407-D9B9-2B42-ABF5-422073CC6B2E}" type="presOf" srcId="{66F92F76-2000-45A4-BC46-E615D4AF6CD3}" destId="{865ADC1D-46B7-B044-A856-926FC9E197ED}" srcOrd="0" destOrd="0" presId="urn:microsoft.com/office/officeart/2005/8/layout/bProcess4"/>
    <dgm:cxn modelId="{F89FB50C-3918-9E46-9C29-93FC79200CD8}" type="presOf" srcId="{4C5231AC-A7D2-4D57-B1DD-0E034E2A27FD}" destId="{EC9D15A7-8239-3F4D-9C5B-CDC2B009A0F0}" srcOrd="0" destOrd="0" presId="urn:microsoft.com/office/officeart/2005/8/layout/bProcess4"/>
    <dgm:cxn modelId="{E08A590D-B8ED-0841-B2EF-A71C5BE07840}" type="presOf" srcId="{D6C2204C-7525-4453-87AB-55967EFE7754}" destId="{3D157169-C43A-944B-AE84-F785737CB02C}" srcOrd="0" destOrd="0" presId="urn:microsoft.com/office/officeart/2005/8/layout/bProcess4"/>
    <dgm:cxn modelId="{4E1A7813-64FC-469A-85B9-2721FFB4DC90}" srcId="{2E465B6F-7AE8-4692-B9E4-9901A9C72541}" destId="{9FCA95B4-D9E3-44CF-B423-24E3AE8DD099}" srcOrd="1" destOrd="0" parTransId="{AB95B78E-7FCC-4129-AE5F-338F2361C5D2}" sibTransId="{D26384A2-C78F-4F68-85B0-513AB723FBD0}"/>
    <dgm:cxn modelId="{61BD3B17-D75A-F242-AAC5-68F4B68EED89}" type="presOf" srcId="{3172017D-40E7-418A-BADF-DCAFB8BC3385}" destId="{59599320-1EEA-A442-B98D-924D252D63D2}" srcOrd="0" destOrd="0" presId="urn:microsoft.com/office/officeart/2005/8/layout/bProcess4"/>
    <dgm:cxn modelId="{2AAC7F1C-2E37-B747-987B-586C77496EBD}" type="presOf" srcId="{196136ED-71E6-4B77-8DC7-F0BC776B0D8B}" destId="{F6976F38-4CE1-404E-BA9B-6F3C494544A8}" srcOrd="0" destOrd="0" presId="urn:microsoft.com/office/officeart/2005/8/layout/bProcess4"/>
    <dgm:cxn modelId="{C065F220-E740-4DFC-BF44-2CD0E2106577}" srcId="{2E465B6F-7AE8-4692-B9E4-9901A9C72541}" destId="{03D6A7A7-6AD6-41E5-B627-FE2BF6A26E48}" srcOrd="9" destOrd="0" parTransId="{B44CABFC-29A4-4016-89E1-9591DF29DADD}" sibTransId="{3172017D-40E7-418A-BADF-DCAFB8BC3385}"/>
    <dgm:cxn modelId="{99EACB25-B914-0749-A090-40AECB0FBAF5}" type="presOf" srcId="{E6BBA1EE-5C81-411C-9750-9EFF8F1B3E3D}" destId="{CE14A58D-9981-094F-8986-E296C6FDC768}" srcOrd="0" destOrd="0" presId="urn:microsoft.com/office/officeart/2005/8/layout/bProcess4"/>
    <dgm:cxn modelId="{01F90D26-2CFA-434A-8B89-2BE011D45E9F}" srcId="{2E465B6F-7AE8-4692-B9E4-9901A9C72541}" destId="{66F92F76-2000-45A4-BC46-E615D4AF6CD3}" srcOrd="5" destOrd="0" parTransId="{F8F42C5E-1589-4894-981E-F5CC3C5FFF85}" sibTransId="{8F3A4B2A-C6B4-4202-8B3E-3C2E847A2444}"/>
    <dgm:cxn modelId="{5E926B27-3F0F-4427-9791-C4E82F3FCCB6}" srcId="{2E465B6F-7AE8-4692-B9E4-9901A9C72541}" destId="{BEEC6950-F238-4A55-93E8-F4987D2665B4}" srcOrd="11" destOrd="0" parTransId="{072CE8A2-2844-4297-8BFC-5AA6D29B75C1}" sibTransId="{9F537535-7E36-4BEA-9EEE-F6D3640288BA}"/>
    <dgm:cxn modelId="{49CC4C34-9171-4845-8794-27AD18CF9C35}" type="presOf" srcId="{589FE2D3-672D-4F30-B920-EFC1332A3322}" destId="{1B0802D8-78D1-1040-8FD9-CADC9EBC0291}" srcOrd="0" destOrd="0" presId="urn:microsoft.com/office/officeart/2005/8/layout/bProcess4"/>
    <dgm:cxn modelId="{AF4F653B-7144-374E-99AA-2F3931EB4461}" type="presOf" srcId="{B0A7CFAC-E435-4BB3-BC9C-51F1B5887B89}" destId="{7B4CEC03-F946-7D41-A731-D9C8A4D0B6F7}" srcOrd="0" destOrd="0" presId="urn:microsoft.com/office/officeart/2005/8/layout/bProcess4"/>
    <dgm:cxn modelId="{B7D4C246-F5D8-004E-8CD8-4E4AFCEC18DA}" type="presOf" srcId="{B1890570-CFDC-43FC-88A1-FB2100DA98ED}" destId="{F93AEE3F-5964-B541-A536-AFAA5F979A6E}" srcOrd="0" destOrd="0" presId="urn:microsoft.com/office/officeart/2005/8/layout/bProcess4"/>
    <dgm:cxn modelId="{A1AE344C-AB1A-4814-8B96-3AC903252C17}" srcId="{2E465B6F-7AE8-4692-B9E4-9901A9C72541}" destId="{0D23CCC9-B5C4-46DD-9380-A8FAEFAAFBF1}" srcOrd="3" destOrd="0" parTransId="{48FDC740-1AC4-4442-A893-58EAC3300A79}" sibTransId="{196136ED-71E6-4B77-8DC7-F0BC776B0D8B}"/>
    <dgm:cxn modelId="{3030644C-FBDA-F540-B221-26B65E3B668F}" type="presOf" srcId="{4AEE5B29-2E63-4942-A449-904708EB53B3}" destId="{35AC54FF-1A45-FC44-B465-F899085A1392}" srcOrd="0" destOrd="0" presId="urn:microsoft.com/office/officeart/2005/8/layout/bProcess4"/>
    <dgm:cxn modelId="{CCB4015B-F348-449C-9CB0-A3D803B8BC7F}" srcId="{2E465B6F-7AE8-4692-B9E4-9901A9C72541}" destId="{4AEE5B29-2E63-4942-A449-904708EB53B3}" srcOrd="4" destOrd="0" parTransId="{008EEF28-EF57-4E16-A9B0-4101445C3D55}" sibTransId="{7D9E8DE4-BEB3-45DD-9A52-330E7D1F2808}"/>
    <dgm:cxn modelId="{5401A35C-109A-4C24-AC4B-BC8B24D807C6}" srcId="{2E465B6F-7AE8-4692-B9E4-9901A9C72541}" destId="{7A886677-08A3-4350-926C-E66A4C6116E4}" srcOrd="6" destOrd="0" parTransId="{E7C6FD1C-12C2-43A8-A2A4-D1364ADB847A}" sibTransId="{28589193-1F03-4BC1-B33B-A35AFF265899}"/>
    <dgm:cxn modelId="{7C947264-2C54-6147-A74B-B2D28585FA95}" type="presOf" srcId="{28589193-1F03-4BC1-B33B-A35AFF265899}" destId="{967D3282-9FB2-E64C-8CBB-1EFDCDC0F2D5}" srcOrd="0" destOrd="0" presId="urn:microsoft.com/office/officeart/2005/8/layout/bProcess4"/>
    <dgm:cxn modelId="{45662F70-C3E9-954B-8DBE-5DDEF2E2366A}" type="presOf" srcId="{23E0A1F6-CD35-44AA-9BAB-88C58B5207C0}" destId="{D6C5FEFC-D40E-8742-979B-CD65887986FA}" srcOrd="0" destOrd="0" presId="urn:microsoft.com/office/officeart/2005/8/layout/bProcess4"/>
    <dgm:cxn modelId="{0EE8217A-2B42-4AF7-80AB-3A7777C07683}" srcId="{2E465B6F-7AE8-4692-B9E4-9901A9C72541}" destId="{589FE2D3-672D-4F30-B920-EFC1332A3322}" srcOrd="10" destOrd="0" parTransId="{0AA9652C-BA5F-4956-BECA-1DBC2CF09272}" sibTransId="{C4775ACF-03DB-4C36-9D61-125892993A3A}"/>
    <dgm:cxn modelId="{51670F83-DA24-4C71-96E4-D7CA46B1C456}" srcId="{2E465B6F-7AE8-4692-B9E4-9901A9C72541}" destId="{E5D5B7B7-F1AF-4253-BF3A-76E02044E1B9}" srcOrd="0" destOrd="0" parTransId="{DC61BE47-9ECE-4D13-9149-1543DB507B83}" sibTransId="{5DCA1A7C-2BD0-4130-9DDB-235BA386F373}"/>
    <dgm:cxn modelId="{F9E3B885-22AD-604A-84D1-D3554E0A616D}" type="presOf" srcId="{D26384A2-C78F-4F68-85B0-513AB723FBD0}" destId="{EC1B4BFE-599C-5343-8FDE-7004C5A75E11}" srcOrd="0" destOrd="0" presId="urn:microsoft.com/office/officeart/2005/8/layout/bProcess4"/>
    <dgm:cxn modelId="{386D1694-7F57-5540-8421-A87232F31F19}" type="presOf" srcId="{C4775ACF-03DB-4C36-9D61-125892993A3A}" destId="{5B07EA3C-1F4C-F746-9337-7493F199F573}" srcOrd="0" destOrd="0" presId="urn:microsoft.com/office/officeart/2005/8/layout/bProcess4"/>
    <dgm:cxn modelId="{50927895-0CAA-8644-99BC-3E4229F2EEB0}" type="presOf" srcId="{BEEC6950-F238-4A55-93E8-F4987D2665B4}" destId="{63E08DAA-D04E-BF4A-A430-701F33C08FD5}" srcOrd="0" destOrd="0" presId="urn:microsoft.com/office/officeart/2005/8/layout/bProcess4"/>
    <dgm:cxn modelId="{98D6729B-9078-9947-9DFE-ED8D381D792A}" type="presOf" srcId="{E5D5B7B7-F1AF-4253-BF3A-76E02044E1B9}" destId="{F626878A-6AB7-2842-9016-F2A5D9405772}" srcOrd="0" destOrd="0" presId="urn:microsoft.com/office/officeart/2005/8/layout/bProcess4"/>
    <dgm:cxn modelId="{A0810AA4-9D0C-854D-BC01-D2844B8FF242}" type="presOf" srcId="{9F537535-7E36-4BEA-9EEE-F6D3640288BA}" destId="{8E0E8F49-E8DA-8648-BCBA-3C80B08CBFC7}" srcOrd="0" destOrd="0" presId="urn:microsoft.com/office/officeart/2005/8/layout/bProcess4"/>
    <dgm:cxn modelId="{0A6F06AE-8E32-4CDA-9E53-07C5342CA60D}" srcId="{2E465B6F-7AE8-4692-B9E4-9901A9C72541}" destId="{B1890570-CFDC-43FC-88A1-FB2100DA98ED}" srcOrd="12" destOrd="0" parTransId="{6B021BCE-2F6F-447D-B8D7-C93A0F22B01F}" sibTransId="{CC59CB7B-52A5-4413-8EEC-8AE9E339C7A4}"/>
    <dgm:cxn modelId="{A966E0B2-7071-7746-8964-4917209F3E52}" type="presOf" srcId="{5DCA1A7C-2BD0-4130-9DDB-235BA386F373}" destId="{CFAF717F-2BCC-9441-9880-CF18ABD36875}" srcOrd="0" destOrd="0" presId="urn:microsoft.com/office/officeart/2005/8/layout/bProcess4"/>
    <dgm:cxn modelId="{CCFF12B9-6B45-CB4F-8E13-828733C56EBE}" type="presOf" srcId="{2E465B6F-7AE8-4692-B9E4-9901A9C72541}" destId="{27FC67E3-0DF6-E44B-9CAB-21D97972282A}" srcOrd="0" destOrd="0" presId="urn:microsoft.com/office/officeart/2005/8/layout/bProcess4"/>
    <dgm:cxn modelId="{27B91CC8-DE7F-45DA-A606-37CAA6508722}" srcId="{2E465B6F-7AE8-4692-B9E4-9901A9C72541}" destId="{40273030-EDBA-40B0-BE57-4CA580B8D49A}" srcOrd="7" destOrd="0" parTransId="{7E15F9E8-BEA5-445B-A313-DD955D878313}" sibTransId="{E6BBA1EE-5C81-411C-9750-9EFF8F1B3E3D}"/>
    <dgm:cxn modelId="{86ABF1CD-EEA6-4B46-82E3-BC9FED878A5F}" type="presOf" srcId="{7A886677-08A3-4350-926C-E66A4C6116E4}" destId="{7A437E7F-7B4E-D641-9060-6811FB5BADFF}" srcOrd="0" destOrd="0" presId="urn:microsoft.com/office/officeart/2005/8/layout/bProcess4"/>
    <dgm:cxn modelId="{53C41BE6-240E-F54B-9980-F38EABEE4419}" type="presOf" srcId="{40273030-EDBA-40B0-BE57-4CA580B8D49A}" destId="{D9A8802D-FAFF-0B45-8E05-5C4A1291345C}" srcOrd="0" destOrd="0" presId="urn:microsoft.com/office/officeart/2005/8/layout/bProcess4"/>
    <dgm:cxn modelId="{12B639E9-1CBC-FA4B-AE3D-0C758FD4106C}" type="presOf" srcId="{8F3A4B2A-C6B4-4202-8B3E-3C2E847A2444}" destId="{31BB4DB9-9200-3A40-9271-FD6DFB369F6A}" srcOrd="0" destOrd="0" presId="urn:microsoft.com/office/officeart/2005/8/layout/bProcess4"/>
    <dgm:cxn modelId="{679F8AEA-834A-354E-BFDA-83E9B5EA3059}" type="presOf" srcId="{03D6A7A7-6AD6-41E5-B627-FE2BF6A26E48}" destId="{667FA6A0-34BD-8B48-988D-36E31BA21B01}" srcOrd="0" destOrd="0" presId="urn:microsoft.com/office/officeart/2005/8/layout/bProcess4"/>
    <dgm:cxn modelId="{0AD5E8EF-D7E0-44D3-B670-5B4AD4A50105}" srcId="{2E465B6F-7AE8-4692-B9E4-9901A9C72541}" destId="{4C5231AC-A7D2-4D57-B1DD-0E034E2A27FD}" srcOrd="2" destOrd="0" parTransId="{04F88B1B-338C-48C9-A855-2CE3C00F4B4E}" sibTransId="{D6C2204C-7525-4453-87AB-55967EFE7754}"/>
    <dgm:cxn modelId="{D775E7F3-762F-4C2E-8088-F7A977215E86}" srcId="{2E465B6F-7AE8-4692-B9E4-9901A9C72541}" destId="{B0A7CFAC-E435-4BB3-BC9C-51F1B5887B89}" srcOrd="8" destOrd="0" parTransId="{594D0392-8A13-4214-BAF9-4BDB8742BA52}" sibTransId="{23E0A1F6-CD35-44AA-9BAB-88C58B5207C0}"/>
    <dgm:cxn modelId="{046C5AFD-37B1-824C-9748-A770E0962F55}" type="presOf" srcId="{9FCA95B4-D9E3-44CF-B423-24E3AE8DD099}" destId="{98C78BB0-544F-024E-AA50-6FC1B84EFD8E}" srcOrd="0" destOrd="0" presId="urn:microsoft.com/office/officeart/2005/8/layout/bProcess4"/>
    <dgm:cxn modelId="{C460F8BA-F9DE-8547-A662-D6D3DE893CB1}" type="presParOf" srcId="{27FC67E3-0DF6-E44B-9CAB-21D97972282A}" destId="{2A38886A-445E-CC4B-8528-6C59800207DA}" srcOrd="0" destOrd="0" presId="urn:microsoft.com/office/officeart/2005/8/layout/bProcess4"/>
    <dgm:cxn modelId="{4BD3D461-8E50-1042-9165-161C13331F40}" type="presParOf" srcId="{2A38886A-445E-CC4B-8528-6C59800207DA}" destId="{90352C7C-E0EB-7341-90C7-23F8D7340DDB}" srcOrd="0" destOrd="0" presId="urn:microsoft.com/office/officeart/2005/8/layout/bProcess4"/>
    <dgm:cxn modelId="{F1D58694-C2C4-2746-B7D2-C75C4833FEF2}" type="presParOf" srcId="{2A38886A-445E-CC4B-8528-6C59800207DA}" destId="{F626878A-6AB7-2842-9016-F2A5D9405772}" srcOrd="1" destOrd="0" presId="urn:microsoft.com/office/officeart/2005/8/layout/bProcess4"/>
    <dgm:cxn modelId="{5243F604-E846-FE4C-A38A-D9AB2C11EF1F}" type="presParOf" srcId="{27FC67E3-0DF6-E44B-9CAB-21D97972282A}" destId="{CFAF717F-2BCC-9441-9880-CF18ABD36875}" srcOrd="1" destOrd="0" presId="urn:microsoft.com/office/officeart/2005/8/layout/bProcess4"/>
    <dgm:cxn modelId="{12B9FBD8-C0BC-D44A-A6C7-037EA9D605A6}" type="presParOf" srcId="{27FC67E3-0DF6-E44B-9CAB-21D97972282A}" destId="{880877B6-7448-5A4D-B4C3-A65683B94FE6}" srcOrd="2" destOrd="0" presId="urn:microsoft.com/office/officeart/2005/8/layout/bProcess4"/>
    <dgm:cxn modelId="{73E1BC1D-C827-5F42-8E93-D65357AEC360}" type="presParOf" srcId="{880877B6-7448-5A4D-B4C3-A65683B94FE6}" destId="{ACBF4C5C-759A-154A-9508-E36751DE4B54}" srcOrd="0" destOrd="0" presId="urn:microsoft.com/office/officeart/2005/8/layout/bProcess4"/>
    <dgm:cxn modelId="{FB53A8C0-E4E9-9449-82EB-4CA2DB186263}" type="presParOf" srcId="{880877B6-7448-5A4D-B4C3-A65683B94FE6}" destId="{98C78BB0-544F-024E-AA50-6FC1B84EFD8E}" srcOrd="1" destOrd="0" presId="urn:microsoft.com/office/officeart/2005/8/layout/bProcess4"/>
    <dgm:cxn modelId="{25A1DB83-E9FA-E94B-B227-66462536B467}" type="presParOf" srcId="{27FC67E3-0DF6-E44B-9CAB-21D97972282A}" destId="{EC1B4BFE-599C-5343-8FDE-7004C5A75E11}" srcOrd="3" destOrd="0" presId="urn:microsoft.com/office/officeart/2005/8/layout/bProcess4"/>
    <dgm:cxn modelId="{3962840C-FC74-3041-AD77-0B0808120246}" type="presParOf" srcId="{27FC67E3-0DF6-E44B-9CAB-21D97972282A}" destId="{0F7E10EA-E3F7-5642-BD34-7C8C0E551300}" srcOrd="4" destOrd="0" presId="urn:microsoft.com/office/officeart/2005/8/layout/bProcess4"/>
    <dgm:cxn modelId="{C84C94CF-A36C-4C4F-A3A1-58EE765CBDBF}" type="presParOf" srcId="{0F7E10EA-E3F7-5642-BD34-7C8C0E551300}" destId="{1E57417F-A0A1-B641-B284-B6F21AF3A331}" srcOrd="0" destOrd="0" presId="urn:microsoft.com/office/officeart/2005/8/layout/bProcess4"/>
    <dgm:cxn modelId="{05F6C218-815F-C649-BEB8-51D5FF65139A}" type="presParOf" srcId="{0F7E10EA-E3F7-5642-BD34-7C8C0E551300}" destId="{EC9D15A7-8239-3F4D-9C5B-CDC2B009A0F0}" srcOrd="1" destOrd="0" presId="urn:microsoft.com/office/officeart/2005/8/layout/bProcess4"/>
    <dgm:cxn modelId="{CDDDA489-0C49-064E-989A-75AE8758354F}" type="presParOf" srcId="{27FC67E3-0DF6-E44B-9CAB-21D97972282A}" destId="{3D157169-C43A-944B-AE84-F785737CB02C}" srcOrd="5" destOrd="0" presId="urn:microsoft.com/office/officeart/2005/8/layout/bProcess4"/>
    <dgm:cxn modelId="{40C1DFDD-BB35-824A-BA9F-AA05272AFC2B}" type="presParOf" srcId="{27FC67E3-0DF6-E44B-9CAB-21D97972282A}" destId="{7E75D17F-AA5C-9044-9387-44C63DF8BC7D}" srcOrd="6" destOrd="0" presId="urn:microsoft.com/office/officeart/2005/8/layout/bProcess4"/>
    <dgm:cxn modelId="{E4688895-8387-E048-8834-1BC3BE914B91}" type="presParOf" srcId="{7E75D17F-AA5C-9044-9387-44C63DF8BC7D}" destId="{7DB8CD58-444F-A84D-BCDA-728569036C13}" srcOrd="0" destOrd="0" presId="urn:microsoft.com/office/officeart/2005/8/layout/bProcess4"/>
    <dgm:cxn modelId="{19F96BC2-DA7D-794B-9D74-875EEEED7946}" type="presParOf" srcId="{7E75D17F-AA5C-9044-9387-44C63DF8BC7D}" destId="{6E0CEB2A-34A2-E644-AF18-EEEBAD51C077}" srcOrd="1" destOrd="0" presId="urn:microsoft.com/office/officeart/2005/8/layout/bProcess4"/>
    <dgm:cxn modelId="{7E9A49A9-FC03-6942-AEC9-97656A0DAC37}" type="presParOf" srcId="{27FC67E3-0DF6-E44B-9CAB-21D97972282A}" destId="{F6976F38-4CE1-404E-BA9B-6F3C494544A8}" srcOrd="7" destOrd="0" presId="urn:microsoft.com/office/officeart/2005/8/layout/bProcess4"/>
    <dgm:cxn modelId="{A6C727CB-F92C-2341-A7F0-6448B3D5D348}" type="presParOf" srcId="{27FC67E3-0DF6-E44B-9CAB-21D97972282A}" destId="{7A590FDA-730F-B54D-AE6C-CB03A8C49BC0}" srcOrd="8" destOrd="0" presId="urn:microsoft.com/office/officeart/2005/8/layout/bProcess4"/>
    <dgm:cxn modelId="{BAF610A6-6286-6248-AF40-14FD187E5090}" type="presParOf" srcId="{7A590FDA-730F-B54D-AE6C-CB03A8C49BC0}" destId="{121E148F-4965-FF43-88F9-BBF84B254A05}" srcOrd="0" destOrd="0" presId="urn:microsoft.com/office/officeart/2005/8/layout/bProcess4"/>
    <dgm:cxn modelId="{E60FD5F5-2ED4-9749-A452-44DA141E939B}" type="presParOf" srcId="{7A590FDA-730F-B54D-AE6C-CB03A8C49BC0}" destId="{35AC54FF-1A45-FC44-B465-F899085A1392}" srcOrd="1" destOrd="0" presId="urn:microsoft.com/office/officeart/2005/8/layout/bProcess4"/>
    <dgm:cxn modelId="{8A8B774D-82C3-3744-9E4B-A1AE30168E0B}" type="presParOf" srcId="{27FC67E3-0DF6-E44B-9CAB-21D97972282A}" destId="{85536CA6-0B0C-DA4D-89C8-E9FC95E713E6}" srcOrd="9" destOrd="0" presId="urn:microsoft.com/office/officeart/2005/8/layout/bProcess4"/>
    <dgm:cxn modelId="{5CAE9F99-148F-5445-AA78-7352A05B0FF2}" type="presParOf" srcId="{27FC67E3-0DF6-E44B-9CAB-21D97972282A}" destId="{B6E070AE-88E1-3B44-890D-901E72E2C654}" srcOrd="10" destOrd="0" presId="urn:microsoft.com/office/officeart/2005/8/layout/bProcess4"/>
    <dgm:cxn modelId="{F1E3C95B-34B8-A44B-AD3B-99C5851B8B70}" type="presParOf" srcId="{B6E070AE-88E1-3B44-890D-901E72E2C654}" destId="{CC008505-3F2F-BD41-A476-9DEA6289FFD3}" srcOrd="0" destOrd="0" presId="urn:microsoft.com/office/officeart/2005/8/layout/bProcess4"/>
    <dgm:cxn modelId="{B81CB724-4B02-CF4C-B780-A7FA38798FDB}" type="presParOf" srcId="{B6E070AE-88E1-3B44-890D-901E72E2C654}" destId="{865ADC1D-46B7-B044-A856-926FC9E197ED}" srcOrd="1" destOrd="0" presId="urn:microsoft.com/office/officeart/2005/8/layout/bProcess4"/>
    <dgm:cxn modelId="{49FC7F91-77CB-5E46-8B15-880DFA9A5DD1}" type="presParOf" srcId="{27FC67E3-0DF6-E44B-9CAB-21D97972282A}" destId="{31BB4DB9-9200-3A40-9271-FD6DFB369F6A}" srcOrd="11" destOrd="0" presId="urn:microsoft.com/office/officeart/2005/8/layout/bProcess4"/>
    <dgm:cxn modelId="{E47BA4E3-028C-EC4A-80E1-79018F373C7E}" type="presParOf" srcId="{27FC67E3-0DF6-E44B-9CAB-21D97972282A}" destId="{BC36FF27-29E6-8846-AB84-82F74ADC7A39}" srcOrd="12" destOrd="0" presId="urn:microsoft.com/office/officeart/2005/8/layout/bProcess4"/>
    <dgm:cxn modelId="{739123E8-3AF6-5145-93F7-8C6CC1281972}" type="presParOf" srcId="{BC36FF27-29E6-8846-AB84-82F74ADC7A39}" destId="{29B5E5C3-6C98-2F4B-B20D-95084E43B37D}" srcOrd="0" destOrd="0" presId="urn:microsoft.com/office/officeart/2005/8/layout/bProcess4"/>
    <dgm:cxn modelId="{34A274FE-40B5-5247-B0C6-A00BD6ADFC4D}" type="presParOf" srcId="{BC36FF27-29E6-8846-AB84-82F74ADC7A39}" destId="{7A437E7F-7B4E-D641-9060-6811FB5BADFF}" srcOrd="1" destOrd="0" presId="urn:microsoft.com/office/officeart/2005/8/layout/bProcess4"/>
    <dgm:cxn modelId="{3A42F49B-452C-2F48-B6F8-9558909BB0C9}" type="presParOf" srcId="{27FC67E3-0DF6-E44B-9CAB-21D97972282A}" destId="{967D3282-9FB2-E64C-8CBB-1EFDCDC0F2D5}" srcOrd="13" destOrd="0" presId="urn:microsoft.com/office/officeart/2005/8/layout/bProcess4"/>
    <dgm:cxn modelId="{C434600C-16F1-BD44-B06D-2732D5599479}" type="presParOf" srcId="{27FC67E3-0DF6-E44B-9CAB-21D97972282A}" destId="{3F14B065-08DD-5346-8817-37E9282E05F3}" srcOrd="14" destOrd="0" presId="urn:microsoft.com/office/officeart/2005/8/layout/bProcess4"/>
    <dgm:cxn modelId="{4F376191-350D-1D47-A732-DE64C869031C}" type="presParOf" srcId="{3F14B065-08DD-5346-8817-37E9282E05F3}" destId="{4D2FA63A-1538-5D4E-AA02-9943E4AFD0C1}" srcOrd="0" destOrd="0" presId="urn:microsoft.com/office/officeart/2005/8/layout/bProcess4"/>
    <dgm:cxn modelId="{66CC09B0-1CD8-1D40-820B-E279212E0646}" type="presParOf" srcId="{3F14B065-08DD-5346-8817-37E9282E05F3}" destId="{D9A8802D-FAFF-0B45-8E05-5C4A1291345C}" srcOrd="1" destOrd="0" presId="urn:microsoft.com/office/officeart/2005/8/layout/bProcess4"/>
    <dgm:cxn modelId="{ED678A9D-8EDD-D640-A650-7866C645219E}" type="presParOf" srcId="{27FC67E3-0DF6-E44B-9CAB-21D97972282A}" destId="{CE14A58D-9981-094F-8986-E296C6FDC768}" srcOrd="15" destOrd="0" presId="urn:microsoft.com/office/officeart/2005/8/layout/bProcess4"/>
    <dgm:cxn modelId="{BD861141-163D-EF4C-B2D4-D3AC5A27671A}" type="presParOf" srcId="{27FC67E3-0DF6-E44B-9CAB-21D97972282A}" destId="{DA5ED600-F264-A446-B9E0-81CBBA8A2836}" srcOrd="16" destOrd="0" presId="urn:microsoft.com/office/officeart/2005/8/layout/bProcess4"/>
    <dgm:cxn modelId="{4700E7C9-E2CE-BA4A-B807-7F58E8AB98CD}" type="presParOf" srcId="{DA5ED600-F264-A446-B9E0-81CBBA8A2836}" destId="{77F0A744-B133-3943-B067-37D190031312}" srcOrd="0" destOrd="0" presId="urn:microsoft.com/office/officeart/2005/8/layout/bProcess4"/>
    <dgm:cxn modelId="{D4277AD7-E789-0C41-8098-FE640DD7E541}" type="presParOf" srcId="{DA5ED600-F264-A446-B9E0-81CBBA8A2836}" destId="{7B4CEC03-F946-7D41-A731-D9C8A4D0B6F7}" srcOrd="1" destOrd="0" presId="urn:microsoft.com/office/officeart/2005/8/layout/bProcess4"/>
    <dgm:cxn modelId="{F9846E28-D28F-394C-96B2-9039D3B25AEC}" type="presParOf" srcId="{27FC67E3-0DF6-E44B-9CAB-21D97972282A}" destId="{D6C5FEFC-D40E-8742-979B-CD65887986FA}" srcOrd="17" destOrd="0" presId="urn:microsoft.com/office/officeart/2005/8/layout/bProcess4"/>
    <dgm:cxn modelId="{5A55A969-F2C5-204A-A243-872ACCF10A98}" type="presParOf" srcId="{27FC67E3-0DF6-E44B-9CAB-21D97972282A}" destId="{376E92F5-3447-B54E-8727-31BAE52FCB93}" srcOrd="18" destOrd="0" presId="urn:microsoft.com/office/officeart/2005/8/layout/bProcess4"/>
    <dgm:cxn modelId="{1EDE5DD5-296E-D940-962D-BF11CB05D692}" type="presParOf" srcId="{376E92F5-3447-B54E-8727-31BAE52FCB93}" destId="{ED8B5C05-940C-E740-ABE4-A9F78D86DB92}" srcOrd="0" destOrd="0" presId="urn:microsoft.com/office/officeart/2005/8/layout/bProcess4"/>
    <dgm:cxn modelId="{1EB68B4B-7AE5-C44C-8C8A-293918F385E9}" type="presParOf" srcId="{376E92F5-3447-B54E-8727-31BAE52FCB93}" destId="{667FA6A0-34BD-8B48-988D-36E31BA21B01}" srcOrd="1" destOrd="0" presId="urn:microsoft.com/office/officeart/2005/8/layout/bProcess4"/>
    <dgm:cxn modelId="{F13E7FCE-B854-7846-B54D-05564F1616F0}" type="presParOf" srcId="{27FC67E3-0DF6-E44B-9CAB-21D97972282A}" destId="{59599320-1EEA-A442-B98D-924D252D63D2}" srcOrd="19" destOrd="0" presId="urn:microsoft.com/office/officeart/2005/8/layout/bProcess4"/>
    <dgm:cxn modelId="{37AA8B59-4469-754B-BD3A-507BC3D4BF28}" type="presParOf" srcId="{27FC67E3-0DF6-E44B-9CAB-21D97972282A}" destId="{357E91A8-1270-5745-A675-59F86F86BEFA}" srcOrd="20" destOrd="0" presId="urn:microsoft.com/office/officeart/2005/8/layout/bProcess4"/>
    <dgm:cxn modelId="{1C5CAE26-A86D-E74F-95F8-F43DEC96CC59}" type="presParOf" srcId="{357E91A8-1270-5745-A675-59F86F86BEFA}" destId="{EF118571-E64E-1048-9C20-B0D0207DCA94}" srcOrd="0" destOrd="0" presId="urn:microsoft.com/office/officeart/2005/8/layout/bProcess4"/>
    <dgm:cxn modelId="{87595A41-D5F2-F34A-A19B-E9148493089D}" type="presParOf" srcId="{357E91A8-1270-5745-A675-59F86F86BEFA}" destId="{1B0802D8-78D1-1040-8FD9-CADC9EBC0291}" srcOrd="1" destOrd="0" presId="urn:microsoft.com/office/officeart/2005/8/layout/bProcess4"/>
    <dgm:cxn modelId="{BB229801-3F53-3248-A72B-9B3AF461993F}" type="presParOf" srcId="{27FC67E3-0DF6-E44B-9CAB-21D97972282A}" destId="{5B07EA3C-1F4C-F746-9337-7493F199F573}" srcOrd="21" destOrd="0" presId="urn:microsoft.com/office/officeart/2005/8/layout/bProcess4"/>
    <dgm:cxn modelId="{6D7049B7-4096-FF42-B56F-F3BCD9C8EFA2}" type="presParOf" srcId="{27FC67E3-0DF6-E44B-9CAB-21D97972282A}" destId="{DD58072A-9A6D-F443-8FE2-673C28596CC1}" srcOrd="22" destOrd="0" presId="urn:microsoft.com/office/officeart/2005/8/layout/bProcess4"/>
    <dgm:cxn modelId="{01DA0572-CCEF-C843-BD91-82CCFA3DD460}" type="presParOf" srcId="{DD58072A-9A6D-F443-8FE2-673C28596CC1}" destId="{AB94BC21-F93A-5C44-A7FE-5E40A73C3F4F}" srcOrd="0" destOrd="0" presId="urn:microsoft.com/office/officeart/2005/8/layout/bProcess4"/>
    <dgm:cxn modelId="{616517D9-4D22-0E41-9AE2-EC6962A3CBC5}" type="presParOf" srcId="{DD58072A-9A6D-F443-8FE2-673C28596CC1}" destId="{63E08DAA-D04E-BF4A-A430-701F33C08FD5}" srcOrd="1" destOrd="0" presId="urn:microsoft.com/office/officeart/2005/8/layout/bProcess4"/>
    <dgm:cxn modelId="{D98F8265-8816-1A4C-A9EE-C2F4A98CC62D}" type="presParOf" srcId="{27FC67E3-0DF6-E44B-9CAB-21D97972282A}" destId="{8E0E8F49-E8DA-8648-BCBA-3C80B08CBFC7}" srcOrd="23" destOrd="0" presId="urn:microsoft.com/office/officeart/2005/8/layout/bProcess4"/>
    <dgm:cxn modelId="{07A527C5-7D02-B045-95FB-45AD2D74765E}" type="presParOf" srcId="{27FC67E3-0DF6-E44B-9CAB-21D97972282A}" destId="{5744E520-C712-AD4F-9DDE-1F163A806B7B}" srcOrd="24" destOrd="0" presId="urn:microsoft.com/office/officeart/2005/8/layout/bProcess4"/>
    <dgm:cxn modelId="{ACA2570A-1A47-464F-8B76-5E2C4607E710}" type="presParOf" srcId="{5744E520-C712-AD4F-9DDE-1F163A806B7B}" destId="{AC59533A-3126-3E4E-B898-EE80603E67D3}" srcOrd="0" destOrd="0" presId="urn:microsoft.com/office/officeart/2005/8/layout/bProcess4"/>
    <dgm:cxn modelId="{6DA872DC-3610-9F45-A5F0-10CF05199909}" type="presParOf" srcId="{5744E520-C712-AD4F-9DDE-1F163A806B7B}" destId="{F93AEE3F-5964-B541-A536-AFAA5F979A6E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BB96717-CBA2-A84B-B0AE-36231F78290A}" type="doc">
      <dgm:prSet loTypeId="urn:microsoft.com/office/officeart/2005/8/layout/target3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fr-CA"/>
        </a:p>
      </dgm:t>
    </dgm:pt>
    <dgm:pt modelId="{B1209202-258F-9F41-BF58-02203177239A}">
      <dgm:prSet/>
      <dgm:spPr/>
      <dgm:t>
        <a:bodyPr/>
        <a:lstStyle/>
        <a:p>
          <a:r>
            <a:rPr lang="fr-FR" b="1" i="0" dirty="0"/>
            <a:t>L’indicateur taux brut de scolarisation au primaire révèle que la majorité des pays ont un système primaire bien établi (médiane ≈ 103 %), mais qu’il existe une variabilité significative. Les pays avec des taux très faibles (&lt;80 %) pourraient représenter des marchés prioritaires pour des solutions d’éducation en ligne, notamment dans une logique de rattrapage scolaire ou d’éducation alternative. Inversement, les pays avec des taux &gt;120 % pourraient bénéficier de contenus de renforcement ou de préparation au secondaire</a:t>
          </a:r>
          <a:endParaRPr lang="fr-FR" dirty="0"/>
        </a:p>
      </dgm:t>
    </dgm:pt>
    <dgm:pt modelId="{C238386F-8B75-BC43-85B5-046FDF66B6F6}" type="parTrans" cxnId="{E68A84E5-1774-CD45-B84F-386E7F14E2E3}">
      <dgm:prSet/>
      <dgm:spPr/>
      <dgm:t>
        <a:bodyPr/>
        <a:lstStyle/>
        <a:p>
          <a:endParaRPr lang="fr-CA"/>
        </a:p>
      </dgm:t>
    </dgm:pt>
    <dgm:pt modelId="{C409A256-3B01-4A4F-B4C1-8382FBF2C270}" type="sibTrans" cxnId="{E68A84E5-1774-CD45-B84F-386E7F14E2E3}">
      <dgm:prSet/>
      <dgm:spPr/>
      <dgm:t>
        <a:bodyPr/>
        <a:lstStyle/>
        <a:p>
          <a:endParaRPr lang="fr-CA"/>
        </a:p>
      </dgm:t>
    </dgm:pt>
    <dgm:pt modelId="{AEFCFBE0-7A3B-A147-B014-87AFB35E1832}" type="pres">
      <dgm:prSet presAssocID="{2BB96717-CBA2-A84B-B0AE-36231F78290A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13BD8B0-66A5-8548-BB08-B14873691062}" type="pres">
      <dgm:prSet presAssocID="{B1209202-258F-9F41-BF58-02203177239A}" presName="circle1" presStyleLbl="node1" presStyleIdx="0" presStyleCnt="1"/>
      <dgm:spPr/>
    </dgm:pt>
    <dgm:pt modelId="{2654DE58-8A52-4543-BBB2-78452EDF9B07}" type="pres">
      <dgm:prSet presAssocID="{B1209202-258F-9F41-BF58-02203177239A}" presName="space" presStyleCnt="0"/>
      <dgm:spPr/>
    </dgm:pt>
    <dgm:pt modelId="{7A23836E-F128-3246-B8C1-104B9CA559B8}" type="pres">
      <dgm:prSet presAssocID="{B1209202-258F-9F41-BF58-02203177239A}" presName="rect1" presStyleLbl="alignAcc1" presStyleIdx="0" presStyleCnt="1"/>
      <dgm:spPr/>
    </dgm:pt>
    <dgm:pt modelId="{7F7E2B95-5CE9-AD44-83EC-B42CE8C5A91A}" type="pres">
      <dgm:prSet presAssocID="{B1209202-258F-9F41-BF58-02203177239A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58A80188-35A9-3A46-AAB2-2CE2CFE2A394}" type="presOf" srcId="{B1209202-258F-9F41-BF58-02203177239A}" destId="{7F7E2B95-5CE9-AD44-83EC-B42CE8C5A91A}" srcOrd="1" destOrd="0" presId="urn:microsoft.com/office/officeart/2005/8/layout/target3"/>
    <dgm:cxn modelId="{C919B4D3-F9DA-DD4B-BCE0-F3476DEDE706}" type="presOf" srcId="{2BB96717-CBA2-A84B-B0AE-36231F78290A}" destId="{AEFCFBE0-7A3B-A147-B014-87AFB35E1832}" srcOrd="0" destOrd="0" presId="urn:microsoft.com/office/officeart/2005/8/layout/target3"/>
    <dgm:cxn modelId="{E68A84E5-1774-CD45-B84F-386E7F14E2E3}" srcId="{2BB96717-CBA2-A84B-B0AE-36231F78290A}" destId="{B1209202-258F-9F41-BF58-02203177239A}" srcOrd="0" destOrd="0" parTransId="{C238386F-8B75-BC43-85B5-046FDF66B6F6}" sibTransId="{C409A256-3B01-4A4F-B4C1-8382FBF2C270}"/>
    <dgm:cxn modelId="{F06E83F0-4CFC-C843-BC0C-056F0CDCC71E}" type="presOf" srcId="{B1209202-258F-9F41-BF58-02203177239A}" destId="{7A23836E-F128-3246-B8C1-104B9CA559B8}" srcOrd="0" destOrd="0" presId="urn:microsoft.com/office/officeart/2005/8/layout/target3"/>
    <dgm:cxn modelId="{905B26FD-FA67-8644-9862-CFC476A5CAD8}" type="presParOf" srcId="{AEFCFBE0-7A3B-A147-B014-87AFB35E1832}" destId="{C13BD8B0-66A5-8548-BB08-B14873691062}" srcOrd="0" destOrd="0" presId="urn:microsoft.com/office/officeart/2005/8/layout/target3"/>
    <dgm:cxn modelId="{92FC5C2F-7B14-2B45-B39F-38CC883EB7D7}" type="presParOf" srcId="{AEFCFBE0-7A3B-A147-B014-87AFB35E1832}" destId="{2654DE58-8A52-4543-BBB2-78452EDF9B07}" srcOrd="1" destOrd="0" presId="urn:microsoft.com/office/officeart/2005/8/layout/target3"/>
    <dgm:cxn modelId="{40489A22-1893-3E45-A5D4-1AA4061634D3}" type="presParOf" srcId="{AEFCFBE0-7A3B-A147-B014-87AFB35E1832}" destId="{7A23836E-F128-3246-B8C1-104B9CA559B8}" srcOrd="2" destOrd="0" presId="urn:microsoft.com/office/officeart/2005/8/layout/target3"/>
    <dgm:cxn modelId="{E0AF1D88-3A71-2E4E-9ABF-5E28DB64380D}" type="presParOf" srcId="{AEFCFBE0-7A3B-A147-B014-87AFB35E1832}" destId="{7F7E2B95-5CE9-AD44-83EC-B42CE8C5A91A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F115AD1-AAF1-B944-A1BB-4CB9E6EF29E3}" type="doc">
      <dgm:prSet loTypeId="urn:microsoft.com/office/officeart/2005/8/layout/chevron1" loCatId="icon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CA"/>
        </a:p>
      </dgm:t>
    </dgm:pt>
    <dgm:pt modelId="{9DE54504-1944-A843-9558-49BC4DFF6E84}">
      <dgm:prSet/>
      <dgm:spPr/>
      <dgm:t>
        <a:bodyPr/>
        <a:lstStyle/>
        <a:p>
          <a:r>
            <a:rPr lang="fr-FR" b="1" i="0" dirty="0"/>
            <a:t>1) Official entrance </a:t>
          </a:r>
          <a:r>
            <a:rPr lang="fr-FR" b="1" i="0" dirty="0" err="1"/>
            <a:t>age</a:t>
          </a:r>
          <a:r>
            <a:rPr lang="fr-FR" b="1" i="0" dirty="0"/>
            <a:t> to </a:t>
          </a:r>
          <a:r>
            <a:rPr lang="fr-FR" b="1" i="0" dirty="0" err="1"/>
            <a:t>primary</a:t>
          </a:r>
          <a:r>
            <a:rPr lang="fr-FR" b="1" i="0" dirty="0"/>
            <a:t> </a:t>
          </a:r>
          <a:r>
            <a:rPr lang="fr-FR" b="1" i="0" dirty="0" err="1"/>
            <a:t>education</a:t>
          </a:r>
          <a:r>
            <a:rPr lang="fr-FR" b="1" i="0" dirty="0"/>
            <a:t> (</a:t>
          </a:r>
          <a:r>
            <a:rPr lang="fr-FR" b="1" i="0" dirty="0" err="1"/>
            <a:t>years</a:t>
          </a:r>
          <a:r>
            <a:rPr lang="fr-FR" b="1" i="0" dirty="0"/>
            <a:t>)</a:t>
          </a:r>
          <a:endParaRPr lang="fr-FR" dirty="0"/>
        </a:p>
      </dgm:t>
    </dgm:pt>
    <dgm:pt modelId="{3C1C0AD7-A6C9-134E-9643-4B2BE6DEC2AC}" type="parTrans" cxnId="{1323042B-7BE3-1C45-842C-210A2664B0A4}">
      <dgm:prSet/>
      <dgm:spPr/>
      <dgm:t>
        <a:bodyPr/>
        <a:lstStyle/>
        <a:p>
          <a:endParaRPr lang="fr-CA"/>
        </a:p>
      </dgm:t>
    </dgm:pt>
    <dgm:pt modelId="{FE3DE7A9-2050-8243-86CA-BE45D99C9AF8}" type="sibTrans" cxnId="{1323042B-7BE3-1C45-842C-210A2664B0A4}">
      <dgm:prSet/>
      <dgm:spPr/>
      <dgm:t>
        <a:bodyPr/>
        <a:lstStyle/>
        <a:p>
          <a:endParaRPr lang="fr-CA"/>
        </a:p>
      </dgm:t>
    </dgm:pt>
    <dgm:pt modelId="{ED5402E7-BD80-8E49-B307-BA3B2D00AA01}">
      <dgm:prSet/>
      <dgm:spPr/>
      <dgm:t>
        <a:bodyPr/>
        <a:lstStyle/>
        <a:p>
          <a:r>
            <a:rPr lang="fr-FR" b="1" i="0"/>
            <a:t>Moyenne ≈ 6 ans, très faible écart-type (0.56), cela montre une uniformité mondiale, 99 % des pays fixent l’entrée au primaire entre 5 et 7 ans, stable mais pas d’impact majeur à prévoir sur la demande</a:t>
          </a:r>
          <a:endParaRPr lang="fr-FR"/>
        </a:p>
      </dgm:t>
    </dgm:pt>
    <dgm:pt modelId="{45F6EB42-8824-3146-869A-76164B7973A2}" type="parTrans" cxnId="{8C648756-2D86-F94D-9043-768842D55161}">
      <dgm:prSet/>
      <dgm:spPr/>
      <dgm:t>
        <a:bodyPr/>
        <a:lstStyle/>
        <a:p>
          <a:endParaRPr lang="fr-CA"/>
        </a:p>
      </dgm:t>
    </dgm:pt>
    <dgm:pt modelId="{9CAB6AAC-ED9D-A544-A89F-2350053461B5}" type="sibTrans" cxnId="{8C648756-2D86-F94D-9043-768842D55161}">
      <dgm:prSet/>
      <dgm:spPr/>
      <dgm:t>
        <a:bodyPr/>
        <a:lstStyle/>
        <a:p>
          <a:endParaRPr lang="fr-CA"/>
        </a:p>
      </dgm:t>
    </dgm:pt>
    <dgm:pt modelId="{8C5B1577-E26B-234B-85F6-43EF98A1CF4F}" type="pres">
      <dgm:prSet presAssocID="{0F115AD1-AAF1-B944-A1BB-4CB9E6EF29E3}" presName="Name0" presStyleCnt="0">
        <dgm:presLayoutVars>
          <dgm:dir/>
          <dgm:animLvl val="lvl"/>
          <dgm:resizeHandles val="exact"/>
        </dgm:presLayoutVars>
      </dgm:prSet>
      <dgm:spPr/>
    </dgm:pt>
    <dgm:pt modelId="{4883302C-A71B-524E-9E0D-ABAD6EA9976D}" type="pres">
      <dgm:prSet presAssocID="{9DE54504-1944-A843-9558-49BC4DFF6E84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3FB5C96-402C-A243-8D6D-BF867187CD54}" type="pres">
      <dgm:prSet presAssocID="{FE3DE7A9-2050-8243-86CA-BE45D99C9AF8}" presName="parTxOnlySpace" presStyleCnt="0"/>
      <dgm:spPr/>
    </dgm:pt>
    <dgm:pt modelId="{C517A9C0-6B1D-DE44-AFD9-0F21481EE946}" type="pres">
      <dgm:prSet presAssocID="{ED5402E7-BD80-8E49-B307-BA3B2D00AA01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1323042B-7BE3-1C45-842C-210A2664B0A4}" srcId="{0F115AD1-AAF1-B944-A1BB-4CB9E6EF29E3}" destId="{9DE54504-1944-A843-9558-49BC4DFF6E84}" srcOrd="0" destOrd="0" parTransId="{3C1C0AD7-A6C9-134E-9643-4B2BE6DEC2AC}" sibTransId="{FE3DE7A9-2050-8243-86CA-BE45D99C9AF8}"/>
    <dgm:cxn modelId="{8C648756-2D86-F94D-9043-768842D55161}" srcId="{0F115AD1-AAF1-B944-A1BB-4CB9E6EF29E3}" destId="{ED5402E7-BD80-8E49-B307-BA3B2D00AA01}" srcOrd="1" destOrd="0" parTransId="{45F6EB42-8824-3146-869A-76164B7973A2}" sibTransId="{9CAB6AAC-ED9D-A544-A89F-2350053461B5}"/>
    <dgm:cxn modelId="{B0374276-CFA9-8F43-AE4D-D45818C792D0}" type="presOf" srcId="{9DE54504-1944-A843-9558-49BC4DFF6E84}" destId="{4883302C-A71B-524E-9E0D-ABAD6EA9976D}" srcOrd="0" destOrd="0" presId="urn:microsoft.com/office/officeart/2005/8/layout/chevron1"/>
    <dgm:cxn modelId="{C81C4682-3559-BC4C-8270-D920BAA399ED}" type="presOf" srcId="{ED5402E7-BD80-8E49-B307-BA3B2D00AA01}" destId="{C517A9C0-6B1D-DE44-AFD9-0F21481EE946}" srcOrd="0" destOrd="0" presId="urn:microsoft.com/office/officeart/2005/8/layout/chevron1"/>
    <dgm:cxn modelId="{E1CB3CD3-06BC-BE4C-9021-D14224260816}" type="presOf" srcId="{0F115AD1-AAF1-B944-A1BB-4CB9E6EF29E3}" destId="{8C5B1577-E26B-234B-85F6-43EF98A1CF4F}" srcOrd="0" destOrd="0" presId="urn:microsoft.com/office/officeart/2005/8/layout/chevron1"/>
    <dgm:cxn modelId="{6C19CDA1-D040-AD4A-BCAD-6DD5BCBD8897}" type="presParOf" srcId="{8C5B1577-E26B-234B-85F6-43EF98A1CF4F}" destId="{4883302C-A71B-524E-9E0D-ABAD6EA9976D}" srcOrd="0" destOrd="0" presId="urn:microsoft.com/office/officeart/2005/8/layout/chevron1"/>
    <dgm:cxn modelId="{BF1606A9-BC58-8C46-9280-02EC2BAFAA4B}" type="presParOf" srcId="{8C5B1577-E26B-234B-85F6-43EF98A1CF4F}" destId="{53FB5C96-402C-A243-8D6D-BF867187CD54}" srcOrd="1" destOrd="0" presId="urn:microsoft.com/office/officeart/2005/8/layout/chevron1"/>
    <dgm:cxn modelId="{B1410A0C-FB2C-9045-A9C2-BC00F157DAED}" type="presParOf" srcId="{8C5B1577-E26B-234B-85F6-43EF98A1CF4F}" destId="{C517A9C0-6B1D-DE44-AFD9-0F21481EE946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7C49B-19B3-4445-8A81-AAEE053451FA}">
      <dsp:nvSpPr>
        <dsp:cNvPr id="0" name=""/>
        <dsp:cNvSpPr/>
      </dsp:nvSpPr>
      <dsp:spPr>
        <a:xfrm>
          <a:off x="717278" y="1780"/>
          <a:ext cx="1059398" cy="10593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30CB30-2F40-40D8-97C2-141ACBE9C41C}">
      <dsp:nvSpPr>
        <dsp:cNvPr id="0" name=""/>
        <dsp:cNvSpPr/>
      </dsp:nvSpPr>
      <dsp:spPr>
        <a:xfrm>
          <a:off x="943051" y="227554"/>
          <a:ext cx="607851" cy="607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89A37-B7F4-44ED-8090-E14730433527}">
      <dsp:nvSpPr>
        <dsp:cNvPr id="0" name=""/>
        <dsp:cNvSpPr/>
      </dsp:nvSpPr>
      <dsp:spPr>
        <a:xfrm>
          <a:off x="378618" y="1391155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Identifier les pays à fort potentiel éducatif</a:t>
          </a:r>
        </a:p>
      </dsp:txBody>
      <dsp:txXfrm>
        <a:off x="378618" y="1391155"/>
        <a:ext cx="1736718" cy="694687"/>
      </dsp:txXfrm>
    </dsp:sp>
    <dsp:sp modelId="{C95F3A2A-9C33-41B8-82C8-6173A12CA8CD}">
      <dsp:nvSpPr>
        <dsp:cNvPr id="0" name=""/>
        <dsp:cNvSpPr/>
      </dsp:nvSpPr>
      <dsp:spPr>
        <a:xfrm>
          <a:off x="2757923" y="1780"/>
          <a:ext cx="1059398" cy="10593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7F1CA-4201-4EBC-A0E8-7F50040BFF2F}">
      <dsp:nvSpPr>
        <dsp:cNvPr id="0" name=""/>
        <dsp:cNvSpPr/>
      </dsp:nvSpPr>
      <dsp:spPr>
        <a:xfrm>
          <a:off x="2983696" y="227554"/>
          <a:ext cx="607851" cy="6078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1047C-69A9-4BB4-9276-A65E1419EA8D}">
      <dsp:nvSpPr>
        <dsp:cNvPr id="0" name=""/>
        <dsp:cNvSpPr/>
      </dsp:nvSpPr>
      <dsp:spPr>
        <a:xfrm>
          <a:off x="2419262" y="1391155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S’appuyer sur les données de la Banque mondiale</a:t>
          </a:r>
        </a:p>
      </dsp:txBody>
      <dsp:txXfrm>
        <a:off x="2419262" y="1391155"/>
        <a:ext cx="1736718" cy="694687"/>
      </dsp:txXfrm>
    </dsp:sp>
    <dsp:sp modelId="{05B3BF6C-D77D-4AC3-A383-527E0A82EC04}">
      <dsp:nvSpPr>
        <dsp:cNvPr id="0" name=""/>
        <dsp:cNvSpPr/>
      </dsp:nvSpPr>
      <dsp:spPr>
        <a:xfrm>
          <a:off x="1737600" y="2520022"/>
          <a:ext cx="1059398" cy="10593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A2541-37B7-4056-B909-E3AE17FE1114}">
      <dsp:nvSpPr>
        <dsp:cNvPr id="0" name=""/>
        <dsp:cNvSpPr/>
      </dsp:nvSpPr>
      <dsp:spPr>
        <a:xfrm>
          <a:off x="1963374" y="2745796"/>
          <a:ext cx="607851" cy="6078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BD6C8-3FC6-41EC-9DBD-F5432AAA57BF}">
      <dsp:nvSpPr>
        <dsp:cNvPr id="0" name=""/>
        <dsp:cNvSpPr/>
      </dsp:nvSpPr>
      <dsp:spPr>
        <a:xfrm>
          <a:off x="1398940" y="3909397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Guider la stratégie d’expansion internationale</a:t>
          </a:r>
        </a:p>
      </dsp:txBody>
      <dsp:txXfrm>
        <a:off x="1398940" y="3909397"/>
        <a:ext cx="1736718" cy="69468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3302C-A71B-524E-9E0D-ABAD6EA9976D}">
      <dsp:nvSpPr>
        <dsp:cNvPr id="0" name=""/>
        <dsp:cNvSpPr/>
      </dsp:nvSpPr>
      <dsp:spPr>
        <a:xfrm>
          <a:off x="4550" y="597036"/>
          <a:ext cx="2720382" cy="1088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1" i="0" u="none" kern="1200" dirty="0"/>
            <a:t>2)</a:t>
          </a:r>
          <a:r>
            <a:rPr lang="fr-FR" sz="700" b="1" i="0" u="none" kern="1200" dirty="0" err="1"/>
            <a:t>Theoretical</a:t>
          </a:r>
          <a:r>
            <a:rPr lang="fr-FR" sz="700" b="1" i="0" u="none" kern="1200" dirty="0"/>
            <a:t> duration of </a:t>
          </a:r>
          <a:r>
            <a:rPr lang="fr-FR" sz="700" b="1" i="0" u="none" kern="1200" dirty="0" err="1"/>
            <a:t>primary</a:t>
          </a:r>
          <a:r>
            <a:rPr lang="fr-FR" sz="700" b="1" i="0" u="none" kern="1200" dirty="0"/>
            <a:t> </a:t>
          </a:r>
          <a:r>
            <a:rPr lang="fr-FR" sz="700" b="1" i="0" u="none" kern="1200" dirty="0" err="1"/>
            <a:t>education</a:t>
          </a:r>
          <a:r>
            <a:rPr lang="fr-FR" sz="700" b="1" i="0" u="none" kern="1200" dirty="0"/>
            <a:t> (</a:t>
          </a:r>
          <a:r>
            <a:rPr lang="fr-FR" sz="700" b="1" i="0" u="none" kern="1200" dirty="0" err="1"/>
            <a:t>years</a:t>
          </a:r>
          <a:r>
            <a:rPr lang="fr-FR" sz="700" b="1" i="0" u="none" kern="1200" dirty="0"/>
            <a:t>)</a:t>
          </a:r>
        </a:p>
      </dsp:txBody>
      <dsp:txXfrm>
        <a:off x="548627" y="597036"/>
        <a:ext cx="1632229" cy="1088153"/>
      </dsp:txXfrm>
    </dsp:sp>
    <dsp:sp modelId="{C517A9C0-6B1D-DE44-AFD9-0F21481EE946}">
      <dsp:nvSpPr>
        <dsp:cNvPr id="0" name=""/>
        <dsp:cNvSpPr/>
      </dsp:nvSpPr>
      <dsp:spPr>
        <a:xfrm>
          <a:off x="2452895" y="597036"/>
          <a:ext cx="2720382" cy="1088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1" i="0" u="none" kern="1200" dirty="0"/>
            <a:t>Moyenne ≈ 5.7 ans, valeurs entre 3 et 8 ans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1" i="0" u="none" kern="1200" dirty="0"/>
            <a:t>La majorité (médiane = 6) suit un cycle standard, mais certains pays ont des durées plus courtes ou plus longues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1" i="0" u="none" kern="1200" dirty="0"/>
            <a:t>Les pays avec seulement 3–4 ans pourraient avoir des lacunes en formation de base donc marché potentiel pour contenus d’appoint</a:t>
          </a:r>
          <a:endParaRPr lang="fr-FR" sz="700" kern="1200" dirty="0"/>
        </a:p>
      </dsp:txBody>
      <dsp:txXfrm>
        <a:off x="2996972" y="597036"/>
        <a:ext cx="1632229" cy="108815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3302C-A71B-524E-9E0D-ABAD6EA9976D}">
      <dsp:nvSpPr>
        <dsp:cNvPr id="0" name=""/>
        <dsp:cNvSpPr/>
      </dsp:nvSpPr>
      <dsp:spPr>
        <a:xfrm>
          <a:off x="4550" y="597036"/>
          <a:ext cx="2720382" cy="1088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i="0" u="none" kern="1200" dirty="0"/>
            <a:t>3)</a:t>
          </a:r>
          <a:r>
            <a:rPr lang="fr-FR" sz="1100" b="1" i="0" u="none" kern="1200" dirty="0" err="1"/>
            <a:t>Theoretical</a:t>
          </a:r>
          <a:r>
            <a:rPr lang="fr-FR" sz="1100" b="1" i="0" u="none" kern="1200" dirty="0"/>
            <a:t> duration of </a:t>
          </a:r>
          <a:r>
            <a:rPr lang="fr-FR" sz="1100" b="1" i="0" u="none" kern="1200" dirty="0" err="1"/>
            <a:t>upper</a:t>
          </a:r>
          <a:r>
            <a:rPr lang="fr-FR" sz="1100" b="1" i="0" u="none" kern="1200" dirty="0"/>
            <a:t> </a:t>
          </a:r>
          <a:r>
            <a:rPr lang="fr-FR" sz="1100" b="1" i="0" u="none" kern="1200" dirty="0" err="1"/>
            <a:t>secondary</a:t>
          </a:r>
          <a:r>
            <a:rPr lang="fr-FR" sz="1100" b="1" i="0" u="none" kern="1200" dirty="0"/>
            <a:t> </a:t>
          </a:r>
          <a:r>
            <a:rPr lang="fr-FR" sz="1100" b="1" i="0" u="none" kern="1200" dirty="0" err="1"/>
            <a:t>education</a:t>
          </a:r>
          <a:r>
            <a:rPr lang="fr-FR" sz="1100" b="1" i="0" u="none" kern="1200" dirty="0"/>
            <a:t> (</a:t>
          </a:r>
          <a:r>
            <a:rPr lang="fr-FR" sz="1100" b="1" i="0" u="none" kern="1200" dirty="0" err="1"/>
            <a:t>years</a:t>
          </a:r>
          <a:r>
            <a:rPr lang="fr-FR" sz="1100" b="1" i="0" u="none" kern="1200" dirty="0"/>
            <a:t>)</a:t>
          </a:r>
        </a:p>
      </dsp:txBody>
      <dsp:txXfrm>
        <a:off x="548627" y="597036"/>
        <a:ext cx="1632229" cy="1088153"/>
      </dsp:txXfrm>
    </dsp:sp>
    <dsp:sp modelId="{C517A9C0-6B1D-DE44-AFD9-0F21481EE946}">
      <dsp:nvSpPr>
        <dsp:cNvPr id="0" name=""/>
        <dsp:cNvSpPr/>
      </dsp:nvSpPr>
      <dsp:spPr>
        <a:xfrm>
          <a:off x="2452895" y="597036"/>
          <a:ext cx="2720382" cy="1088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i="0" u="none" kern="1200" dirty="0"/>
            <a:t>Moyenne ≈ 3 ans, variation entre 1 et 5 ans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i="0" u="none" kern="1200" dirty="0"/>
            <a:t>Les systèmes diffèrent fortement, implication pour </a:t>
          </a:r>
          <a:r>
            <a:rPr lang="fr-FR" sz="1100" b="1" i="0" u="none" kern="1200" dirty="0" err="1"/>
            <a:t>adapt</a:t>
          </a:r>
          <a:endParaRPr lang="fr-FR" sz="1100" kern="1200" dirty="0"/>
        </a:p>
      </dsp:txBody>
      <dsp:txXfrm>
        <a:off x="2996972" y="597036"/>
        <a:ext cx="1632229" cy="108815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3302C-A71B-524E-9E0D-ABAD6EA9976D}">
      <dsp:nvSpPr>
        <dsp:cNvPr id="0" name=""/>
        <dsp:cNvSpPr/>
      </dsp:nvSpPr>
      <dsp:spPr>
        <a:xfrm>
          <a:off x="4550" y="699668"/>
          <a:ext cx="2720382" cy="1088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i="0" u="none" kern="1200" dirty="0"/>
            <a:t>4) </a:t>
          </a:r>
          <a:r>
            <a:rPr lang="fr-FR" sz="900" b="1" i="0" u="none" kern="1200" dirty="0" err="1"/>
            <a:t>heoretical</a:t>
          </a:r>
          <a:r>
            <a:rPr lang="fr-FR" sz="900" b="1" i="0" u="none" kern="1200" dirty="0"/>
            <a:t> duration of </a:t>
          </a:r>
          <a:r>
            <a:rPr lang="fr-FR" sz="900" b="1" i="0" u="none" kern="1200" dirty="0" err="1"/>
            <a:t>secondary</a:t>
          </a:r>
          <a:r>
            <a:rPr lang="fr-FR" sz="900" b="1" i="0" u="none" kern="1200" dirty="0"/>
            <a:t> </a:t>
          </a:r>
          <a:r>
            <a:rPr lang="fr-FR" sz="900" b="1" i="0" u="none" kern="1200" dirty="0" err="1"/>
            <a:t>education</a:t>
          </a:r>
          <a:r>
            <a:rPr lang="fr-FR" sz="900" b="1" i="0" u="none" kern="1200" dirty="0"/>
            <a:t> (</a:t>
          </a:r>
          <a:r>
            <a:rPr lang="fr-FR" sz="900" b="1" i="0" u="none" kern="1200" dirty="0" err="1"/>
            <a:t>years</a:t>
          </a:r>
          <a:r>
            <a:rPr lang="fr-FR" sz="900" b="1" i="0" u="none" kern="1200" dirty="0"/>
            <a:t>)</a:t>
          </a:r>
        </a:p>
      </dsp:txBody>
      <dsp:txXfrm>
        <a:off x="548627" y="699668"/>
        <a:ext cx="1632229" cy="1088153"/>
      </dsp:txXfrm>
    </dsp:sp>
    <dsp:sp modelId="{C517A9C0-6B1D-DE44-AFD9-0F21481EE946}">
      <dsp:nvSpPr>
        <dsp:cNvPr id="0" name=""/>
        <dsp:cNvSpPr/>
      </dsp:nvSpPr>
      <dsp:spPr>
        <a:xfrm>
          <a:off x="2452895" y="699668"/>
          <a:ext cx="2720382" cy="1088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i="0" u="none" kern="1200" dirty="0"/>
            <a:t>Moyenne ≈ 6.3 ans, assez standard (4 à 9 ans)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i="0" u="none" kern="1200" dirty="0"/>
            <a:t>Permet d’estimer la taille globale du parcours éducatif (primaire + secondaire), utile pour calibrer la profondeur de l’offre </a:t>
          </a:r>
          <a:r>
            <a:rPr lang="fr-FR" sz="900" b="1" i="0" u="none" kern="1200" dirty="0" err="1"/>
            <a:t>Academy</a:t>
          </a:r>
          <a:endParaRPr lang="fr-FR" sz="900" kern="1200" dirty="0"/>
        </a:p>
      </dsp:txBody>
      <dsp:txXfrm>
        <a:off x="2996972" y="699668"/>
        <a:ext cx="1632229" cy="108815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3302C-A71B-524E-9E0D-ABAD6EA9976D}">
      <dsp:nvSpPr>
        <dsp:cNvPr id="0" name=""/>
        <dsp:cNvSpPr/>
      </dsp:nvSpPr>
      <dsp:spPr>
        <a:xfrm>
          <a:off x="4550" y="597036"/>
          <a:ext cx="2720382" cy="1088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i="0" u="none" kern="1200" dirty="0"/>
            <a:t>5) Official entrance </a:t>
          </a:r>
          <a:r>
            <a:rPr lang="fr-FR" sz="900" b="1" i="0" u="none" kern="1200" dirty="0" err="1"/>
            <a:t>age</a:t>
          </a:r>
          <a:r>
            <a:rPr lang="fr-FR" sz="900" b="1" i="0" u="none" kern="1200" dirty="0"/>
            <a:t> to </a:t>
          </a:r>
          <a:r>
            <a:rPr lang="fr-FR" sz="900" b="1" i="0" u="none" kern="1200" dirty="0" err="1"/>
            <a:t>lower</a:t>
          </a:r>
          <a:r>
            <a:rPr lang="fr-FR" sz="900" b="1" i="0" u="none" kern="1200" dirty="0"/>
            <a:t> </a:t>
          </a:r>
          <a:r>
            <a:rPr lang="fr-FR" sz="900" b="1" i="0" u="none" kern="1200" dirty="0" err="1"/>
            <a:t>secondary</a:t>
          </a:r>
          <a:r>
            <a:rPr lang="fr-FR" sz="900" b="1" i="0" u="none" kern="1200" dirty="0"/>
            <a:t> </a:t>
          </a:r>
          <a:r>
            <a:rPr lang="fr-FR" sz="900" b="1" i="0" u="none" kern="1200" dirty="0" err="1"/>
            <a:t>education</a:t>
          </a:r>
          <a:r>
            <a:rPr lang="fr-FR" sz="900" b="1" i="0" u="none" kern="1200" dirty="0"/>
            <a:t> (</a:t>
          </a:r>
          <a:r>
            <a:rPr lang="fr-FR" sz="900" b="1" i="0" u="none" kern="1200" dirty="0" err="1"/>
            <a:t>years</a:t>
          </a:r>
          <a:r>
            <a:rPr lang="fr-FR" sz="900" b="1" i="0" u="none" kern="1200" dirty="0"/>
            <a:t>)</a:t>
          </a:r>
        </a:p>
      </dsp:txBody>
      <dsp:txXfrm>
        <a:off x="548627" y="597036"/>
        <a:ext cx="1632229" cy="1088153"/>
      </dsp:txXfrm>
    </dsp:sp>
    <dsp:sp modelId="{C517A9C0-6B1D-DE44-AFD9-0F21481EE946}">
      <dsp:nvSpPr>
        <dsp:cNvPr id="0" name=""/>
        <dsp:cNvSpPr/>
      </dsp:nvSpPr>
      <dsp:spPr>
        <a:xfrm>
          <a:off x="2452895" y="597036"/>
          <a:ext cx="2720382" cy="1088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i="0" u="none" kern="1200" dirty="0"/>
            <a:t>Moyenne ≈ 11.8 ans, valeurs entre 10 et 14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i="0" u="none" kern="1200" dirty="0"/>
            <a:t>Quartiles [11 ; 12]: très cohérent entre les pays, permet donc de cibler les bonnes tranches d'âge pour les modules type "collège"</a:t>
          </a:r>
          <a:endParaRPr lang="fr-FR" sz="900" kern="1200" dirty="0"/>
        </a:p>
      </dsp:txBody>
      <dsp:txXfrm>
        <a:off x="2996972" y="597036"/>
        <a:ext cx="1632229" cy="108815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3302C-A71B-524E-9E0D-ABAD6EA9976D}">
      <dsp:nvSpPr>
        <dsp:cNvPr id="0" name=""/>
        <dsp:cNvSpPr/>
      </dsp:nvSpPr>
      <dsp:spPr>
        <a:xfrm>
          <a:off x="4550" y="597036"/>
          <a:ext cx="2720382" cy="1088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1" i="0" u="none" kern="1200" dirty="0"/>
            <a:t>6)</a:t>
          </a:r>
          <a:r>
            <a:rPr lang="fr-FR" sz="700" b="1" i="0" u="none" kern="1200" dirty="0" err="1"/>
            <a:t>Enrolment</a:t>
          </a:r>
          <a:r>
            <a:rPr lang="fr-FR" sz="700" b="1" i="0" u="none" kern="1200" dirty="0"/>
            <a:t> in </a:t>
          </a:r>
          <a:r>
            <a:rPr lang="fr-FR" sz="700" b="1" i="0" u="none" kern="1200" dirty="0" err="1"/>
            <a:t>primary</a:t>
          </a:r>
          <a:r>
            <a:rPr lang="fr-FR" sz="700" b="1" i="0" u="none" kern="1200" dirty="0"/>
            <a:t> </a:t>
          </a:r>
          <a:r>
            <a:rPr lang="fr-FR" sz="700" b="1" i="0" u="none" kern="1200" dirty="0" err="1"/>
            <a:t>education</a:t>
          </a:r>
          <a:r>
            <a:rPr lang="fr-FR" sz="700" b="1" i="0" u="none" kern="1200" dirty="0"/>
            <a:t>, </a:t>
          </a:r>
          <a:r>
            <a:rPr lang="fr-FR" sz="700" b="1" i="0" u="none" kern="1200" dirty="0" err="1"/>
            <a:t>both</a:t>
          </a:r>
          <a:r>
            <a:rPr lang="fr-FR" sz="700" b="1" i="0" u="none" kern="1200" dirty="0"/>
            <a:t> sexes (</a:t>
          </a:r>
          <a:r>
            <a:rPr lang="fr-FR" sz="700" b="1" i="0" u="none" kern="1200" dirty="0" err="1"/>
            <a:t>number</a:t>
          </a:r>
          <a:r>
            <a:rPr lang="fr-FR" sz="700" b="1" i="0" u="none" kern="1200" dirty="0"/>
            <a:t>)</a:t>
          </a:r>
        </a:p>
      </dsp:txBody>
      <dsp:txXfrm>
        <a:off x="548627" y="597036"/>
        <a:ext cx="1632229" cy="1088153"/>
      </dsp:txXfrm>
    </dsp:sp>
    <dsp:sp modelId="{C517A9C0-6B1D-DE44-AFD9-0F21481EE946}">
      <dsp:nvSpPr>
        <dsp:cNvPr id="0" name=""/>
        <dsp:cNvSpPr/>
      </dsp:nvSpPr>
      <dsp:spPr>
        <a:xfrm>
          <a:off x="2452895" y="597036"/>
          <a:ext cx="2720382" cy="1088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1" i="0" u="none" kern="1200" dirty="0"/>
            <a:t>Moyenne très élevée (24M), énorme écart-type, médiane = 1 million, mais max = 719 millions, pays comme Inde ou Chine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1" i="0" u="none" kern="1200" dirty="0"/>
            <a:t>Les données d’effectifs bruts doivent être croisées avec le PIB/habitant ou l'accès numérique pour juger du potentiel commercial</a:t>
          </a:r>
          <a:endParaRPr lang="fr-FR" sz="700" kern="1200" dirty="0"/>
        </a:p>
      </dsp:txBody>
      <dsp:txXfrm>
        <a:off x="2996972" y="597036"/>
        <a:ext cx="1632229" cy="108815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3302C-A71B-524E-9E0D-ABAD6EA9976D}">
      <dsp:nvSpPr>
        <dsp:cNvPr id="0" name=""/>
        <dsp:cNvSpPr/>
      </dsp:nvSpPr>
      <dsp:spPr>
        <a:xfrm>
          <a:off x="4550" y="699668"/>
          <a:ext cx="2720382" cy="1088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i="0" u="none" kern="1200" dirty="0"/>
            <a:t>7) % de filles dans le primaire</a:t>
          </a:r>
        </a:p>
      </dsp:txBody>
      <dsp:txXfrm>
        <a:off x="548627" y="699668"/>
        <a:ext cx="1632229" cy="1088153"/>
      </dsp:txXfrm>
    </dsp:sp>
    <dsp:sp modelId="{C517A9C0-6B1D-DE44-AFD9-0F21481EE946}">
      <dsp:nvSpPr>
        <dsp:cNvPr id="0" name=""/>
        <dsp:cNvSpPr/>
      </dsp:nvSpPr>
      <dsp:spPr>
        <a:xfrm>
          <a:off x="2452895" y="699668"/>
          <a:ext cx="2720382" cy="1088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i="0" u="none" kern="1200" dirty="0"/>
            <a:t>Moyenne ≈ 48.2 %, médiane ≈ 48.5 %, min = 38.9 %, cela indique des déséquilibres de genre persistants dans certains pays, </a:t>
          </a:r>
          <a:r>
            <a:rPr lang="fr-FR" sz="900" b="1" i="0" u="none" kern="1200" dirty="0" err="1"/>
            <a:t>Academy</a:t>
          </a:r>
          <a:r>
            <a:rPr lang="fr-FR" sz="900" b="1" i="0" u="none" kern="1200" dirty="0"/>
            <a:t> peut proposer des contenus ciblés pour combler ce fossé</a:t>
          </a:r>
          <a:endParaRPr lang="fr-FR" sz="900" kern="1200" dirty="0"/>
        </a:p>
      </dsp:txBody>
      <dsp:txXfrm>
        <a:off x="2996972" y="699668"/>
        <a:ext cx="1632229" cy="108815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3302C-A71B-524E-9E0D-ABAD6EA9976D}">
      <dsp:nvSpPr>
        <dsp:cNvPr id="0" name=""/>
        <dsp:cNvSpPr/>
      </dsp:nvSpPr>
      <dsp:spPr>
        <a:xfrm>
          <a:off x="4550" y="597036"/>
          <a:ext cx="2720382" cy="1088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i="0" u="none" kern="1200" dirty="0"/>
            <a:t>8)</a:t>
          </a:r>
          <a:r>
            <a:rPr lang="fr-FR" sz="900" b="1" i="0" u="none" kern="1200" dirty="0" err="1"/>
            <a:t>Enrolment</a:t>
          </a:r>
          <a:r>
            <a:rPr lang="fr-FR" sz="900" b="1" i="0" u="none" kern="1200" dirty="0"/>
            <a:t> in </a:t>
          </a:r>
          <a:r>
            <a:rPr lang="fr-FR" sz="900" b="1" i="0" u="none" kern="1200" dirty="0" err="1"/>
            <a:t>primary</a:t>
          </a:r>
          <a:r>
            <a:rPr lang="fr-FR" sz="900" b="1" i="0" u="none" kern="1200" dirty="0"/>
            <a:t> </a:t>
          </a:r>
          <a:r>
            <a:rPr lang="fr-FR" sz="900" b="1" i="0" u="none" kern="1200" dirty="0" err="1"/>
            <a:t>education</a:t>
          </a:r>
          <a:r>
            <a:rPr lang="fr-FR" sz="900" b="1" i="0" u="none" kern="1200" dirty="0"/>
            <a:t>, </a:t>
          </a:r>
          <a:r>
            <a:rPr lang="fr-FR" sz="900" b="1" i="0" u="none" kern="1200" dirty="0" err="1"/>
            <a:t>female</a:t>
          </a:r>
          <a:endParaRPr lang="fr-FR" sz="900" b="1" i="0" u="none" kern="1200" dirty="0"/>
        </a:p>
      </dsp:txBody>
      <dsp:txXfrm>
        <a:off x="548627" y="597036"/>
        <a:ext cx="1632229" cy="1088153"/>
      </dsp:txXfrm>
    </dsp:sp>
    <dsp:sp modelId="{C517A9C0-6B1D-DE44-AFD9-0F21481EE946}">
      <dsp:nvSpPr>
        <dsp:cNvPr id="0" name=""/>
        <dsp:cNvSpPr/>
      </dsp:nvSpPr>
      <dsp:spPr>
        <a:xfrm>
          <a:off x="2452895" y="597036"/>
          <a:ext cx="2720382" cy="1088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i="0" u="none" kern="1200" dirty="0"/>
            <a:t>Similaire au total, mais plus bas, confirme l’écart homme/femme dans certains pays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i="0" u="none" kern="1200" dirty="0"/>
            <a:t>Suivi de la progression de la scolarisation des filles : indicateur de changement social</a:t>
          </a:r>
          <a:endParaRPr lang="fr-FR" sz="900" kern="1200" dirty="0"/>
        </a:p>
      </dsp:txBody>
      <dsp:txXfrm>
        <a:off x="2996972" y="597036"/>
        <a:ext cx="1632229" cy="108815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3302C-A71B-524E-9E0D-ABAD6EA9976D}">
      <dsp:nvSpPr>
        <dsp:cNvPr id="0" name=""/>
        <dsp:cNvSpPr/>
      </dsp:nvSpPr>
      <dsp:spPr>
        <a:xfrm>
          <a:off x="4550" y="597036"/>
          <a:ext cx="2720382" cy="1088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i="0" u="none" kern="1200" dirty="0"/>
            <a:t>9)</a:t>
          </a:r>
          <a:r>
            <a:rPr lang="fr-FR" sz="1000" b="1" i="0" u="none" kern="1200" dirty="0" err="1"/>
            <a:t>Enrolment</a:t>
          </a:r>
          <a:r>
            <a:rPr lang="fr-FR" sz="1000" b="1" i="0" u="none" kern="1200" dirty="0"/>
            <a:t> in </a:t>
          </a:r>
          <a:r>
            <a:rPr lang="fr-FR" sz="1000" b="1" i="0" u="none" kern="1200" dirty="0" err="1"/>
            <a:t>lower</a:t>
          </a:r>
          <a:r>
            <a:rPr lang="fr-FR" sz="1000" b="1" i="0" u="none" kern="1200" dirty="0"/>
            <a:t> </a:t>
          </a:r>
          <a:r>
            <a:rPr lang="fr-FR" sz="1000" b="1" i="0" u="none" kern="1200" dirty="0" err="1"/>
            <a:t>secondary</a:t>
          </a:r>
          <a:r>
            <a:rPr lang="fr-FR" sz="1000" b="1" i="0" u="none" kern="1200" dirty="0"/>
            <a:t>, </a:t>
          </a:r>
          <a:r>
            <a:rPr lang="fr-FR" sz="1000" b="1" i="0" u="none" kern="1200" dirty="0" err="1"/>
            <a:t>both</a:t>
          </a:r>
          <a:r>
            <a:rPr lang="fr-FR" sz="1000" b="1" i="0" u="none" kern="1200" dirty="0"/>
            <a:t> sexes</a:t>
          </a:r>
        </a:p>
      </dsp:txBody>
      <dsp:txXfrm>
        <a:off x="548627" y="597036"/>
        <a:ext cx="1632229" cy="1088153"/>
      </dsp:txXfrm>
    </dsp:sp>
    <dsp:sp modelId="{C517A9C0-6B1D-DE44-AFD9-0F21481EE946}">
      <dsp:nvSpPr>
        <dsp:cNvPr id="0" name=""/>
        <dsp:cNvSpPr/>
      </dsp:nvSpPr>
      <dsp:spPr>
        <a:xfrm>
          <a:off x="2452895" y="597036"/>
          <a:ext cx="2720382" cy="1088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i="0" u="none" kern="1200" dirty="0"/>
            <a:t>Médiane ≈ 419 000, très forte </a:t>
          </a:r>
          <a:r>
            <a:rPr lang="fr-FR" sz="1000" b="1" i="0" u="none" kern="1200" dirty="0" err="1"/>
            <a:t>variance,bonne</a:t>
          </a:r>
          <a:r>
            <a:rPr lang="fr-FR" sz="1000" b="1" i="0" u="none" kern="1200" dirty="0"/>
            <a:t> base pour cibler les offres pour les collégiens, en combinant avec la structure démographique</a:t>
          </a:r>
          <a:endParaRPr lang="fr-FR" sz="1000" kern="1200" dirty="0"/>
        </a:p>
      </dsp:txBody>
      <dsp:txXfrm>
        <a:off x="2996972" y="597036"/>
        <a:ext cx="1632229" cy="108815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3302C-A71B-524E-9E0D-ABAD6EA9976D}">
      <dsp:nvSpPr>
        <dsp:cNvPr id="0" name=""/>
        <dsp:cNvSpPr/>
      </dsp:nvSpPr>
      <dsp:spPr>
        <a:xfrm>
          <a:off x="4550" y="699668"/>
          <a:ext cx="2720382" cy="1088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i="0" u="none" kern="1200" dirty="0"/>
            <a:t>10)</a:t>
          </a:r>
          <a:r>
            <a:rPr lang="fr-FR" sz="900" b="1" i="0" u="none" kern="1200" dirty="0" err="1"/>
            <a:t>Enrolment</a:t>
          </a:r>
          <a:r>
            <a:rPr lang="fr-FR" sz="900" b="1" i="0" u="none" kern="1200" dirty="0"/>
            <a:t> in </a:t>
          </a:r>
          <a:r>
            <a:rPr lang="fr-FR" sz="900" b="1" i="0" u="none" kern="1200" dirty="0" err="1"/>
            <a:t>lower</a:t>
          </a:r>
          <a:r>
            <a:rPr lang="fr-FR" sz="900" b="1" i="0" u="none" kern="1200" dirty="0"/>
            <a:t> </a:t>
          </a:r>
          <a:r>
            <a:rPr lang="fr-FR" sz="900" b="1" i="0" u="none" kern="1200" dirty="0" err="1"/>
            <a:t>secondary</a:t>
          </a:r>
          <a:r>
            <a:rPr lang="fr-FR" sz="900" b="1" i="0" u="none" kern="1200" dirty="0"/>
            <a:t>, </a:t>
          </a:r>
          <a:r>
            <a:rPr lang="fr-FR" sz="900" b="1" i="0" u="none" kern="1200" dirty="0" err="1"/>
            <a:t>female</a:t>
          </a:r>
          <a:endParaRPr lang="fr-FR" sz="900" b="1" i="0" u="none" kern="1200" dirty="0"/>
        </a:p>
      </dsp:txBody>
      <dsp:txXfrm>
        <a:off x="548627" y="699668"/>
        <a:ext cx="1632229" cy="1088153"/>
      </dsp:txXfrm>
    </dsp:sp>
    <dsp:sp modelId="{C517A9C0-6B1D-DE44-AFD9-0F21481EE946}">
      <dsp:nvSpPr>
        <dsp:cNvPr id="0" name=""/>
        <dsp:cNvSpPr/>
      </dsp:nvSpPr>
      <dsp:spPr>
        <a:xfrm>
          <a:off x="2452895" y="699668"/>
          <a:ext cx="2720382" cy="1088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i="0" u="none" kern="1200" dirty="0"/>
            <a:t>Même logique, utile pour observer les barrières à la scolarisation secondaire des </a:t>
          </a:r>
          <a:r>
            <a:rPr lang="fr-FR" sz="900" b="1" i="0" u="none" kern="1200" dirty="0" err="1"/>
            <a:t>filles,opportunité</a:t>
          </a:r>
          <a:r>
            <a:rPr lang="fr-FR" sz="900" b="1" i="0" u="none" kern="1200" dirty="0"/>
            <a:t> de contenus inclusifs ou spécifiques (genre, accès rural)</a:t>
          </a:r>
          <a:endParaRPr lang="fr-FR" sz="900" kern="1200" dirty="0"/>
        </a:p>
      </dsp:txBody>
      <dsp:txXfrm>
        <a:off x="2996972" y="699668"/>
        <a:ext cx="1632229" cy="108815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3302C-A71B-524E-9E0D-ABAD6EA9976D}">
      <dsp:nvSpPr>
        <dsp:cNvPr id="0" name=""/>
        <dsp:cNvSpPr/>
      </dsp:nvSpPr>
      <dsp:spPr>
        <a:xfrm>
          <a:off x="4550" y="597036"/>
          <a:ext cx="2720382" cy="1088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i="0" u="none" kern="1200" dirty="0"/>
            <a:t>11) Taux brut de scolarisation primaire, garçons</a:t>
          </a:r>
        </a:p>
      </dsp:txBody>
      <dsp:txXfrm>
        <a:off x="548627" y="597036"/>
        <a:ext cx="1632229" cy="1088153"/>
      </dsp:txXfrm>
    </dsp:sp>
    <dsp:sp modelId="{C517A9C0-6B1D-DE44-AFD9-0F21481EE946}">
      <dsp:nvSpPr>
        <dsp:cNvPr id="0" name=""/>
        <dsp:cNvSpPr/>
      </dsp:nvSpPr>
      <dsp:spPr>
        <a:xfrm>
          <a:off x="2452895" y="597036"/>
          <a:ext cx="2720382" cy="1088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i="0" u="none" kern="1200" dirty="0"/>
            <a:t>Moyenne = 105.8 % (peut dépasser 100 % car inclut les redoublants ou âges hors normes),valeurs entre 52 % et 179 % donc les très hauts taux indiquent parfois une inefficience du système (redoublements).</a:t>
          </a:r>
          <a:endParaRPr lang="fr-FR" sz="900" kern="1200" dirty="0"/>
        </a:p>
      </dsp:txBody>
      <dsp:txXfrm>
        <a:off x="2996972" y="597036"/>
        <a:ext cx="1632229" cy="1088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9FD90-9C9A-4A08-9405-1B4EBF079DF2}">
      <dsp:nvSpPr>
        <dsp:cNvPr id="0" name=""/>
        <dsp:cNvSpPr/>
      </dsp:nvSpPr>
      <dsp:spPr>
        <a:xfrm>
          <a:off x="451678" y="872795"/>
          <a:ext cx="738808" cy="7388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4DA27-A85D-48AB-9E30-10FFA7543252}">
      <dsp:nvSpPr>
        <dsp:cNvPr id="0" name=""/>
        <dsp:cNvSpPr/>
      </dsp:nvSpPr>
      <dsp:spPr>
        <a:xfrm>
          <a:off x="184" y="185792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Source : Banque mondiale</a:t>
          </a:r>
        </a:p>
      </dsp:txBody>
      <dsp:txXfrm>
        <a:off x="184" y="1857921"/>
        <a:ext cx="1641796" cy="656718"/>
      </dsp:txXfrm>
    </dsp:sp>
    <dsp:sp modelId="{FBC56A40-0A6A-4C77-A9D1-74FAD2E624B4}">
      <dsp:nvSpPr>
        <dsp:cNvPr id="0" name=""/>
        <dsp:cNvSpPr/>
      </dsp:nvSpPr>
      <dsp:spPr>
        <a:xfrm>
          <a:off x="2380790" y="872795"/>
          <a:ext cx="738808" cy="7388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2F9382-7053-43ED-B8A3-1B2E33BF01C8}">
      <dsp:nvSpPr>
        <dsp:cNvPr id="0" name=""/>
        <dsp:cNvSpPr/>
      </dsp:nvSpPr>
      <dsp:spPr>
        <a:xfrm>
          <a:off x="1929295" y="185792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</a:t>
          </a:r>
          <a:r>
            <a:rPr lang="en-US" sz="1300" kern="1200" dirty="0" err="1"/>
            <a:t>Données</a:t>
          </a:r>
          <a:r>
            <a:rPr lang="en-US" sz="1300" kern="1200" dirty="0"/>
            <a:t> les plus </a:t>
          </a:r>
          <a:r>
            <a:rPr lang="en-US" sz="1300" kern="1200" dirty="0" err="1"/>
            <a:t>récentes</a:t>
          </a:r>
          <a:r>
            <a:rPr lang="en-US" sz="1300" kern="1200" dirty="0"/>
            <a:t> </a:t>
          </a:r>
          <a:r>
            <a:rPr lang="en-US" sz="1300" kern="1200" dirty="0" err="1"/>
            <a:t>disponibles</a:t>
          </a:r>
          <a:r>
            <a:rPr lang="en-US" sz="1300" kern="1200" dirty="0"/>
            <a:t> 2022-2023</a:t>
          </a:r>
        </a:p>
      </dsp:txBody>
      <dsp:txXfrm>
        <a:off x="1929295" y="1857921"/>
        <a:ext cx="1641796" cy="656718"/>
      </dsp:txXfrm>
    </dsp:sp>
    <dsp:sp modelId="{A79B7EBD-9794-4016-934C-05A86E85D97B}">
      <dsp:nvSpPr>
        <dsp:cNvPr id="0" name=""/>
        <dsp:cNvSpPr/>
      </dsp:nvSpPr>
      <dsp:spPr>
        <a:xfrm>
          <a:off x="4309901" y="872795"/>
          <a:ext cx="738808" cy="7388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2EF35-EA40-4949-B5E9-AAD18C163B91}">
      <dsp:nvSpPr>
        <dsp:cNvPr id="0" name=""/>
        <dsp:cNvSpPr/>
      </dsp:nvSpPr>
      <dsp:spPr>
        <a:xfrm>
          <a:off x="3858407" y="185792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- 15 indicateurs éducatifs</a:t>
          </a:r>
        </a:p>
      </dsp:txBody>
      <dsp:txXfrm>
        <a:off x="3858407" y="1857921"/>
        <a:ext cx="1641796" cy="656718"/>
      </dsp:txXfrm>
    </dsp:sp>
    <dsp:sp modelId="{7D78B7BD-317C-455A-B57F-DDAAC69DF2DA}">
      <dsp:nvSpPr>
        <dsp:cNvPr id="0" name=""/>
        <dsp:cNvSpPr/>
      </dsp:nvSpPr>
      <dsp:spPr>
        <a:xfrm>
          <a:off x="6239012" y="872795"/>
          <a:ext cx="738808" cy="7388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8AA11-E6E3-417E-BAAC-8E5BED254CDC}">
      <dsp:nvSpPr>
        <dsp:cNvPr id="0" name=""/>
        <dsp:cNvSpPr/>
      </dsp:nvSpPr>
      <dsp:spPr>
        <a:xfrm>
          <a:off x="5787518" y="185792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+200 pays et territoires</a:t>
          </a:r>
        </a:p>
      </dsp:txBody>
      <dsp:txXfrm>
        <a:off x="5787518" y="1857921"/>
        <a:ext cx="1641796" cy="65671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3302C-A71B-524E-9E0D-ABAD6EA9976D}">
      <dsp:nvSpPr>
        <dsp:cNvPr id="0" name=""/>
        <dsp:cNvSpPr/>
      </dsp:nvSpPr>
      <dsp:spPr>
        <a:xfrm>
          <a:off x="4550" y="597036"/>
          <a:ext cx="2720382" cy="1088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i="0" u="none" kern="1200" dirty="0"/>
            <a:t>12)Taux brut de scolarisation, parité de genre (GPI)</a:t>
          </a:r>
        </a:p>
      </dsp:txBody>
      <dsp:txXfrm>
        <a:off x="548627" y="597036"/>
        <a:ext cx="1632229" cy="1088153"/>
      </dsp:txXfrm>
    </dsp:sp>
    <dsp:sp modelId="{C517A9C0-6B1D-DE44-AFD9-0F21481EE946}">
      <dsp:nvSpPr>
        <dsp:cNvPr id="0" name=""/>
        <dsp:cNvSpPr/>
      </dsp:nvSpPr>
      <dsp:spPr>
        <a:xfrm>
          <a:off x="2452895" y="597036"/>
          <a:ext cx="2720382" cy="1088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i="0" u="none" kern="1200" dirty="0"/>
            <a:t>Moyenne = 0.97, médiane = 0.99, max = 1.13, globalement équilibré dans la majorité des pays, certains pays sont encore loin de la parité (min = 0.64) → potentiel pour l’éducation des filles</a:t>
          </a:r>
          <a:endParaRPr lang="fr-FR" sz="900" kern="1200" dirty="0"/>
        </a:p>
      </dsp:txBody>
      <dsp:txXfrm>
        <a:off x="2996972" y="597036"/>
        <a:ext cx="1632229" cy="108815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3302C-A71B-524E-9E0D-ABAD6EA9976D}">
      <dsp:nvSpPr>
        <dsp:cNvPr id="0" name=""/>
        <dsp:cNvSpPr/>
      </dsp:nvSpPr>
      <dsp:spPr>
        <a:xfrm>
          <a:off x="4550" y="699668"/>
          <a:ext cx="2720382" cy="1088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i="0" u="none" kern="1200" dirty="0"/>
            <a:t>13)Taux brut de scolarisation primaire, filles</a:t>
          </a:r>
        </a:p>
      </dsp:txBody>
      <dsp:txXfrm>
        <a:off x="548627" y="699668"/>
        <a:ext cx="1632229" cy="1088153"/>
      </dsp:txXfrm>
    </dsp:sp>
    <dsp:sp modelId="{C517A9C0-6B1D-DE44-AFD9-0F21481EE946}">
      <dsp:nvSpPr>
        <dsp:cNvPr id="0" name=""/>
        <dsp:cNvSpPr/>
      </dsp:nvSpPr>
      <dsp:spPr>
        <a:xfrm>
          <a:off x="2452895" y="699668"/>
          <a:ext cx="2720382" cy="1088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i="0" u="none" kern="1200" dirty="0"/>
            <a:t>Moyenne = 102.9 %, proche de celle des garçons, min = 45 % → pays avec graves inégalités d'accès, cible de développement prioritaire</a:t>
          </a:r>
          <a:endParaRPr lang="fr-FR" sz="1000" kern="1200" dirty="0"/>
        </a:p>
      </dsp:txBody>
      <dsp:txXfrm>
        <a:off x="2996972" y="699668"/>
        <a:ext cx="1632229" cy="108815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3302C-A71B-524E-9E0D-ABAD6EA9976D}">
      <dsp:nvSpPr>
        <dsp:cNvPr id="0" name=""/>
        <dsp:cNvSpPr/>
      </dsp:nvSpPr>
      <dsp:spPr>
        <a:xfrm>
          <a:off x="4550" y="597036"/>
          <a:ext cx="2720382" cy="1088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i="0" u="none" kern="1200" dirty="0"/>
            <a:t>14)</a:t>
          </a:r>
          <a:r>
            <a:rPr lang="fr-FR" sz="1000" b="1" i="0" u="none" kern="1200" dirty="0" err="1"/>
            <a:t>Enrolment</a:t>
          </a:r>
          <a:r>
            <a:rPr lang="fr-FR" sz="1000" b="1" i="0" u="none" kern="1200" dirty="0"/>
            <a:t> in </a:t>
          </a:r>
          <a:r>
            <a:rPr lang="fr-FR" sz="1000" b="1" i="0" u="none" kern="1200" dirty="0" err="1"/>
            <a:t>secondary</a:t>
          </a:r>
          <a:r>
            <a:rPr lang="fr-FR" sz="1000" b="1" i="0" u="none" kern="1200" dirty="0"/>
            <a:t> </a:t>
          </a:r>
          <a:r>
            <a:rPr lang="fr-FR" sz="1000" b="1" i="0" u="none" kern="1200" dirty="0" err="1"/>
            <a:t>general</a:t>
          </a:r>
          <a:r>
            <a:rPr lang="fr-FR" sz="1000" b="1" i="0" u="none" kern="1200" dirty="0"/>
            <a:t>, </a:t>
          </a:r>
          <a:r>
            <a:rPr lang="fr-FR" sz="1000" b="1" i="0" u="none" kern="1200" dirty="0" err="1"/>
            <a:t>both</a:t>
          </a:r>
          <a:r>
            <a:rPr lang="fr-FR" sz="1000" b="1" i="0" u="none" kern="1200" dirty="0"/>
            <a:t> sexes</a:t>
          </a:r>
        </a:p>
      </dsp:txBody>
      <dsp:txXfrm>
        <a:off x="548627" y="597036"/>
        <a:ext cx="1632229" cy="1088153"/>
      </dsp:txXfrm>
    </dsp:sp>
    <dsp:sp modelId="{C517A9C0-6B1D-DE44-AFD9-0F21481EE946}">
      <dsp:nvSpPr>
        <dsp:cNvPr id="0" name=""/>
        <dsp:cNvSpPr/>
      </dsp:nvSpPr>
      <dsp:spPr>
        <a:xfrm>
          <a:off x="2452895" y="597036"/>
          <a:ext cx="2720382" cy="1088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i="0" u="none" kern="1200" dirty="0"/>
            <a:t>Médiane = 635 692, moyenne élevée à cause de quelques pays géants, cible directe pour </a:t>
          </a:r>
          <a:r>
            <a:rPr lang="fr-FR" sz="1000" b="1" i="0" u="none" kern="1200" dirty="0" err="1"/>
            <a:t>Academy</a:t>
          </a:r>
          <a:r>
            <a:rPr lang="fr-FR" sz="1000" b="1" i="0" u="none" kern="1200" dirty="0"/>
            <a:t> lycéens et pré-universitaires</a:t>
          </a:r>
          <a:endParaRPr lang="fr-FR" sz="1000" kern="1200" dirty="0"/>
        </a:p>
      </dsp:txBody>
      <dsp:txXfrm>
        <a:off x="2996972" y="597036"/>
        <a:ext cx="1632229" cy="108815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3302C-A71B-524E-9E0D-ABAD6EA9976D}">
      <dsp:nvSpPr>
        <dsp:cNvPr id="0" name=""/>
        <dsp:cNvSpPr/>
      </dsp:nvSpPr>
      <dsp:spPr>
        <a:xfrm>
          <a:off x="0" y="0"/>
          <a:ext cx="6113332" cy="18791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i="0" u="none" kern="1200" dirty="0"/>
            <a:t>Conclusion stratégique pour </a:t>
          </a:r>
          <a:r>
            <a:rPr lang="fr-FR" sz="1300" b="1" i="0" u="none" kern="1200" dirty="0" err="1"/>
            <a:t>Academy</a:t>
          </a:r>
          <a:endParaRPr lang="fr-FR" sz="1300" b="1" i="0" u="none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i="0" u="none" kern="1200" dirty="0"/>
            <a:t>Cibles prioritaires :Pays avec taux de scolarisation primaire &lt;90 %, pays avec déséquilibre hommes/femmes marqué, pays avec durées éducatives réduites (&lt;5 ans), équilibrer contenu et accessibilité : par ex adapter les modules aux variations structurelles (durées, âge d’entrée). Prévoir des contenus progressifs et flexibles,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 dirty="0"/>
        </a:p>
      </dsp:txBody>
      <dsp:txXfrm>
        <a:off x="939563" y="0"/>
        <a:ext cx="4234206" cy="1879126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275FA-6F47-4820-8B51-6D55BADB4B91}">
      <dsp:nvSpPr>
        <dsp:cNvPr id="0" name=""/>
        <dsp:cNvSpPr/>
      </dsp:nvSpPr>
      <dsp:spPr>
        <a:xfrm>
          <a:off x="451678" y="872795"/>
          <a:ext cx="738808" cy="7388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81198-4D13-4B55-856F-48ECAFB2732B}">
      <dsp:nvSpPr>
        <dsp:cNvPr id="0" name=""/>
        <dsp:cNvSpPr/>
      </dsp:nvSpPr>
      <dsp:spPr>
        <a:xfrm>
          <a:off x="184" y="185792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1. Nettoyage et sélection des indicateurs</a:t>
          </a:r>
        </a:p>
      </dsp:txBody>
      <dsp:txXfrm>
        <a:off x="184" y="1857921"/>
        <a:ext cx="1641796" cy="656718"/>
      </dsp:txXfrm>
    </dsp:sp>
    <dsp:sp modelId="{0C608AB6-B5E2-46B3-BF90-A097E602A84F}">
      <dsp:nvSpPr>
        <dsp:cNvPr id="0" name=""/>
        <dsp:cNvSpPr/>
      </dsp:nvSpPr>
      <dsp:spPr>
        <a:xfrm>
          <a:off x="2380790" y="872795"/>
          <a:ext cx="738808" cy="7388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D39F5-0B10-43A5-A891-76D0950D6AB8}">
      <dsp:nvSpPr>
        <dsp:cNvPr id="0" name=""/>
        <dsp:cNvSpPr/>
      </dsp:nvSpPr>
      <dsp:spPr>
        <a:xfrm>
          <a:off x="1929295" y="185792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2. </a:t>
          </a:r>
          <a:r>
            <a:rPr lang="en-US" sz="1500" kern="1200" dirty="0" err="1"/>
            <a:t>Standardisation</a:t>
          </a:r>
          <a:r>
            <a:rPr lang="en-US" sz="1500" kern="1200" dirty="0"/>
            <a:t> (</a:t>
          </a:r>
          <a:r>
            <a:rPr lang="en-US" sz="1500" kern="1200" dirty="0" err="1"/>
            <a:t>MinMaxScaler</a:t>
          </a:r>
          <a:r>
            <a:rPr lang="en-US" sz="1500" kern="1200" dirty="0"/>
            <a:t>)</a:t>
          </a:r>
        </a:p>
      </dsp:txBody>
      <dsp:txXfrm>
        <a:off x="1929295" y="1857921"/>
        <a:ext cx="1641796" cy="656718"/>
      </dsp:txXfrm>
    </dsp:sp>
    <dsp:sp modelId="{A4512609-DAC2-4043-9ED0-D81536AB43C3}">
      <dsp:nvSpPr>
        <dsp:cNvPr id="0" name=""/>
        <dsp:cNvSpPr/>
      </dsp:nvSpPr>
      <dsp:spPr>
        <a:xfrm>
          <a:off x="4309901" y="872795"/>
          <a:ext cx="738808" cy="7388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993BD-9A90-4CBB-801C-8D09DF1B96CC}">
      <dsp:nvSpPr>
        <dsp:cNvPr id="0" name=""/>
        <dsp:cNvSpPr/>
      </dsp:nvSpPr>
      <dsp:spPr>
        <a:xfrm>
          <a:off x="3858407" y="185792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3. </a:t>
          </a:r>
          <a:r>
            <a:rPr lang="en-US" sz="1500" kern="1200" dirty="0" err="1"/>
            <a:t>Calcul</a:t>
          </a:r>
          <a:r>
            <a:rPr lang="en-US" sz="1500" kern="1200" dirty="0"/>
            <a:t> d’un score global par pays</a:t>
          </a:r>
        </a:p>
      </dsp:txBody>
      <dsp:txXfrm>
        <a:off x="3858407" y="1857921"/>
        <a:ext cx="1641796" cy="656718"/>
      </dsp:txXfrm>
    </dsp:sp>
    <dsp:sp modelId="{1E5B4DA3-D69A-4067-B178-36086ABD2267}">
      <dsp:nvSpPr>
        <dsp:cNvPr id="0" name=""/>
        <dsp:cNvSpPr/>
      </dsp:nvSpPr>
      <dsp:spPr>
        <a:xfrm>
          <a:off x="6239012" y="872795"/>
          <a:ext cx="738808" cy="7388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655EB-C200-4638-A97D-EACDCB141DC4}">
      <dsp:nvSpPr>
        <dsp:cNvPr id="0" name=""/>
        <dsp:cNvSpPr/>
      </dsp:nvSpPr>
      <dsp:spPr>
        <a:xfrm>
          <a:off x="5787518" y="185792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4. </a:t>
          </a:r>
          <a:r>
            <a:rPr lang="en-US" sz="1500" kern="1200" dirty="0" err="1"/>
            <a:t>Classement</a:t>
          </a:r>
          <a:r>
            <a:rPr lang="en-US" sz="1500" kern="1200" dirty="0"/>
            <a:t> </a:t>
          </a:r>
          <a:r>
            <a:rPr lang="en-US" sz="1500" kern="1200" dirty="0" err="1"/>
            <a:t>selon</a:t>
          </a:r>
          <a:r>
            <a:rPr lang="en-US" sz="1500" kern="1200" dirty="0"/>
            <a:t> le score </a:t>
          </a:r>
          <a:r>
            <a:rPr lang="en-US" sz="1500" kern="1200" dirty="0" err="1"/>
            <a:t>moyen</a:t>
          </a:r>
          <a:endParaRPr lang="en-US" sz="1500" kern="1200" dirty="0"/>
        </a:p>
      </dsp:txBody>
      <dsp:txXfrm>
        <a:off x="5787518" y="1857921"/>
        <a:ext cx="1641796" cy="656718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D35CE-1730-4F87-AF8A-38A91C225BF4}">
      <dsp:nvSpPr>
        <dsp:cNvPr id="0" name=""/>
        <dsp:cNvSpPr/>
      </dsp:nvSpPr>
      <dsp:spPr>
        <a:xfrm>
          <a:off x="372378" y="755707"/>
          <a:ext cx="609082" cy="6090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95A98D-C89A-4973-945B-26D0F82FD785}">
      <dsp:nvSpPr>
        <dsp:cNvPr id="0" name=""/>
        <dsp:cNvSpPr/>
      </dsp:nvSpPr>
      <dsp:spPr>
        <a:xfrm>
          <a:off x="161" y="1592337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from sklearn.preprocessing import MinMaxScaler</a:t>
          </a:r>
        </a:p>
      </dsp:txBody>
      <dsp:txXfrm>
        <a:off x="161" y="1592337"/>
        <a:ext cx="1353515" cy="541406"/>
      </dsp:txXfrm>
    </dsp:sp>
    <dsp:sp modelId="{F240612B-1BCD-4F4D-BA84-571A1C89C46F}">
      <dsp:nvSpPr>
        <dsp:cNvPr id="0" name=""/>
        <dsp:cNvSpPr/>
      </dsp:nvSpPr>
      <dsp:spPr>
        <a:xfrm>
          <a:off x="1962758" y="755707"/>
          <a:ext cx="609082" cy="6090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E81911-4EBA-4179-B782-5F1220B87E9C}">
      <dsp:nvSpPr>
        <dsp:cNvPr id="0" name=""/>
        <dsp:cNvSpPr/>
      </dsp:nvSpPr>
      <dsp:spPr>
        <a:xfrm>
          <a:off x="1590542" y="1592337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scaler = MinMaxScaler()</a:t>
          </a:r>
        </a:p>
      </dsp:txBody>
      <dsp:txXfrm>
        <a:off x="1590542" y="1592337"/>
        <a:ext cx="1353515" cy="541406"/>
      </dsp:txXfrm>
    </dsp:sp>
    <dsp:sp modelId="{639F4742-A2D5-48CF-B24A-103D2634D3D2}">
      <dsp:nvSpPr>
        <dsp:cNvPr id="0" name=""/>
        <dsp:cNvSpPr/>
      </dsp:nvSpPr>
      <dsp:spPr>
        <a:xfrm>
          <a:off x="3553139" y="755707"/>
          <a:ext cx="609082" cy="6090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DA4BBE-DA51-4A58-99F4-C6CADFAA17B9}">
      <dsp:nvSpPr>
        <dsp:cNvPr id="0" name=""/>
        <dsp:cNvSpPr/>
      </dsp:nvSpPr>
      <dsp:spPr>
        <a:xfrm>
          <a:off x="3180923" y="1592337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df_scaled = scaler.fit_transform(df_selected)</a:t>
          </a:r>
        </a:p>
      </dsp:txBody>
      <dsp:txXfrm>
        <a:off x="3180923" y="1592337"/>
        <a:ext cx="1353515" cy="541406"/>
      </dsp:txXfrm>
    </dsp:sp>
    <dsp:sp modelId="{D2B278E5-A007-4DAF-8C55-8C8386B1E7C1}">
      <dsp:nvSpPr>
        <dsp:cNvPr id="0" name=""/>
        <dsp:cNvSpPr/>
      </dsp:nvSpPr>
      <dsp:spPr>
        <a:xfrm>
          <a:off x="1167568" y="2472122"/>
          <a:ext cx="609082" cy="6090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973BB4-EDC2-4932-A12E-33B1EA242439}">
      <dsp:nvSpPr>
        <dsp:cNvPr id="0" name=""/>
        <dsp:cNvSpPr/>
      </dsp:nvSpPr>
      <dsp:spPr>
        <a:xfrm>
          <a:off x="795351" y="3308752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df_scaled = pd.DataFrame(df_scaled)</a:t>
          </a:r>
        </a:p>
      </dsp:txBody>
      <dsp:txXfrm>
        <a:off x="795351" y="3308752"/>
        <a:ext cx="1353515" cy="541406"/>
      </dsp:txXfrm>
    </dsp:sp>
    <dsp:sp modelId="{5FE7BC32-85DB-4AE6-8EE3-379A396948ED}">
      <dsp:nvSpPr>
        <dsp:cNvPr id="0" name=""/>
        <dsp:cNvSpPr/>
      </dsp:nvSpPr>
      <dsp:spPr>
        <a:xfrm>
          <a:off x="2757949" y="2472122"/>
          <a:ext cx="609082" cy="60908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F2FCD5-6B6E-4353-9F75-B0ADF99DB346}">
      <dsp:nvSpPr>
        <dsp:cNvPr id="0" name=""/>
        <dsp:cNvSpPr/>
      </dsp:nvSpPr>
      <dsp:spPr>
        <a:xfrm>
          <a:off x="2385732" y="3308752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df_scaled['Score_global'] = df_scaled.mean(axis=1)</a:t>
          </a:r>
        </a:p>
      </dsp:txBody>
      <dsp:txXfrm>
        <a:off x="2385732" y="3308752"/>
        <a:ext cx="1353515" cy="541406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C8F64-3139-8445-8D68-750C9BA50E82}">
      <dsp:nvSpPr>
        <dsp:cNvPr id="0" name=""/>
        <dsp:cNvSpPr/>
      </dsp:nvSpPr>
      <dsp:spPr>
        <a:xfrm rot="16200000">
          <a:off x="302" y="404901"/>
          <a:ext cx="2661121" cy="266112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/>
            <a:t>méthode quantitative que je propose : Le Scoring multi-critères. Je veux remplacer les valeurs manquantes (NaN) par la médiane ou exclure les pays avec trop de valeurs manquantes</a:t>
          </a:r>
          <a:endParaRPr lang="fr-FR" sz="1100" kern="1200"/>
        </a:p>
      </dsp:txBody>
      <dsp:txXfrm rot="5400000">
        <a:off x="302" y="1070181"/>
        <a:ext cx="2195425" cy="1330561"/>
      </dsp:txXfrm>
    </dsp:sp>
    <dsp:sp modelId="{2B34CF28-F08F-524E-B099-E28505806C4E}">
      <dsp:nvSpPr>
        <dsp:cNvPr id="0" name=""/>
        <dsp:cNvSpPr/>
      </dsp:nvSpPr>
      <dsp:spPr>
        <a:xfrm rot="5400000">
          <a:off x="2832503" y="404901"/>
          <a:ext cx="2661121" cy="266112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Ensuite, je standardise les indicateurs pour les comparer sur une même échelle</a:t>
          </a:r>
          <a:br>
            <a:rPr lang="fr-FR" sz="1100" b="1" kern="1200" dirty="0"/>
          </a:br>
          <a:endParaRPr lang="fr-FR" sz="1100" kern="1200" dirty="0"/>
        </a:p>
      </dsp:txBody>
      <dsp:txXfrm rot="-5400000">
        <a:off x="3298199" y="1070181"/>
        <a:ext cx="2195425" cy="1330561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2DC82-30F0-434C-AB0A-659D53F1A448}">
      <dsp:nvSpPr>
        <dsp:cNvPr id="0" name=""/>
        <dsp:cNvSpPr/>
      </dsp:nvSpPr>
      <dsp:spPr>
        <a:xfrm>
          <a:off x="0" y="120772"/>
          <a:ext cx="291035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i="0" kern="1200" baseline="0"/>
            <a:t>J'attribue une pondération</a:t>
          </a:r>
          <a:endParaRPr lang="fr-FR" sz="1600" kern="1200"/>
        </a:p>
      </dsp:txBody>
      <dsp:txXfrm>
        <a:off x="18734" y="139506"/>
        <a:ext cx="2872889" cy="346292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2DC82-30F0-434C-AB0A-659D53F1A448}">
      <dsp:nvSpPr>
        <dsp:cNvPr id="0" name=""/>
        <dsp:cNvSpPr/>
      </dsp:nvSpPr>
      <dsp:spPr>
        <a:xfrm>
          <a:off x="0" y="14302"/>
          <a:ext cx="2910357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i="0" u="none" kern="1200" dirty="0"/>
            <a:t>Classement des pays selon leur score d’éducation</a:t>
          </a:r>
          <a:endParaRPr lang="fr-FR" sz="1500" kern="1200" dirty="0"/>
        </a:p>
      </dsp:txBody>
      <dsp:txXfrm>
        <a:off x="29128" y="43430"/>
        <a:ext cx="2852101" cy="538444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3BDAF-9A03-1A42-81D5-89362099C20D}">
      <dsp:nvSpPr>
        <dsp:cNvPr id="0" name=""/>
        <dsp:cNvSpPr/>
      </dsp:nvSpPr>
      <dsp:spPr>
        <a:xfrm>
          <a:off x="2147857" y="758253"/>
          <a:ext cx="4625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511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6785" y="801508"/>
        <a:ext cx="24655" cy="4931"/>
      </dsp:txXfrm>
    </dsp:sp>
    <dsp:sp modelId="{251FA20E-6358-D541-8F66-EAB4A110F108}">
      <dsp:nvSpPr>
        <dsp:cNvPr id="0" name=""/>
        <dsp:cNvSpPr/>
      </dsp:nvSpPr>
      <dsp:spPr>
        <a:xfrm>
          <a:off x="5695" y="160785"/>
          <a:ext cx="2143962" cy="12863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56" tIns="110275" rIns="105056" bIns="110275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1. </a:t>
          </a:r>
          <a:r>
            <a:rPr lang="en-US" sz="3200" kern="1200" dirty="0" err="1"/>
            <a:t>Inde</a:t>
          </a:r>
          <a:r>
            <a:rPr lang="en-US" sz="3200" kern="1200" dirty="0"/>
            <a:t> </a:t>
          </a:r>
        </a:p>
      </dsp:txBody>
      <dsp:txXfrm>
        <a:off x="5695" y="160785"/>
        <a:ext cx="2143962" cy="1286377"/>
      </dsp:txXfrm>
    </dsp:sp>
    <dsp:sp modelId="{EF05C257-009C-3546-87A9-D9C42BA63FD0}">
      <dsp:nvSpPr>
        <dsp:cNvPr id="0" name=""/>
        <dsp:cNvSpPr/>
      </dsp:nvSpPr>
      <dsp:spPr>
        <a:xfrm>
          <a:off x="4784931" y="758253"/>
          <a:ext cx="4625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511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3858" y="801508"/>
        <a:ext cx="24655" cy="4931"/>
      </dsp:txXfrm>
    </dsp:sp>
    <dsp:sp modelId="{6F17D7DC-9722-7146-939F-77312FA00857}">
      <dsp:nvSpPr>
        <dsp:cNvPr id="0" name=""/>
        <dsp:cNvSpPr/>
      </dsp:nvSpPr>
      <dsp:spPr>
        <a:xfrm>
          <a:off x="2642768" y="160785"/>
          <a:ext cx="2143962" cy="12863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56" tIns="110275" rIns="105056" bIns="110275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2. Chine</a:t>
          </a:r>
        </a:p>
      </dsp:txBody>
      <dsp:txXfrm>
        <a:off x="2642768" y="160785"/>
        <a:ext cx="2143962" cy="1286377"/>
      </dsp:txXfrm>
    </dsp:sp>
    <dsp:sp modelId="{169BCF17-1FF7-2341-8341-EA725C029464}">
      <dsp:nvSpPr>
        <dsp:cNvPr id="0" name=""/>
        <dsp:cNvSpPr/>
      </dsp:nvSpPr>
      <dsp:spPr>
        <a:xfrm>
          <a:off x="1077676" y="1445362"/>
          <a:ext cx="5274146" cy="462511"/>
        </a:xfrm>
        <a:custGeom>
          <a:avLst/>
          <a:gdLst/>
          <a:ahLst/>
          <a:cxnLst/>
          <a:rect l="0" t="0" r="0" b="0"/>
          <a:pathLst>
            <a:path>
              <a:moveTo>
                <a:pt x="5274146" y="0"/>
              </a:moveTo>
              <a:lnTo>
                <a:pt x="5274146" y="248355"/>
              </a:lnTo>
              <a:lnTo>
                <a:pt x="0" y="248355"/>
              </a:lnTo>
              <a:lnTo>
                <a:pt x="0" y="462511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82321" y="1674152"/>
        <a:ext cx="264857" cy="4931"/>
      </dsp:txXfrm>
    </dsp:sp>
    <dsp:sp modelId="{2A304D5D-E800-7E4C-AB89-5AD498F3CC57}">
      <dsp:nvSpPr>
        <dsp:cNvPr id="0" name=""/>
        <dsp:cNvSpPr/>
      </dsp:nvSpPr>
      <dsp:spPr>
        <a:xfrm>
          <a:off x="5279842" y="160785"/>
          <a:ext cx="2143962" cy="12863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56" tIns="110275" rIns="105056" bIns="110275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3. Rwanda</a:t>
          </a:r>
        </a:p>
      </dsp:txBody>
      <dsp:txXfrm>
        <a:off x="5279842" y="160785"/>
        <a:ext cx="2143962" cy="1286377"/>
      </dsp:txXfrm>
    </dsp:sp>
    <dsp:sp modelId="{DBCA0900-4910-344D-ADD0-0CEACB3D49F3}">
      <dsp:nvSpPr>
        <dsp:cNvPr id="0" name=""/>
        <dsp:cNvSpPr/>
      </dsp:nvSpPr>
      <dsp:spPr>
        <a:xfrm>
          <a:off x="2147857" y="2537742"/>
          <a:ext cx="4625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511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6785" y="2580996"/>
        <a:ext cx="24655" cy="4931"/>
      </dsp:txXfrm>
    </dsp:sp>
    <dsp:sp modelId="{74756AB0-6D0D-244A-B672-0DAAB2AFA4CC}">
      <dsp:nvSpPr>
        <dsp:cNvPr id="0" name=""/>
        <dsp:cNvSpPr/>
      </dsp:nvSpPr>
      <dsp:spPr>
        <a:xfrm>
          <a:off x="5695" y="1940273"/>
          <a:ext cx="2143962" cy="12863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56" tIns="110275" rIns="105056" bIns="110275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4. Kenya</a:t>
          </a:r>
        </a:p>
      </dsp:txBody>
      <dsp:txXfrm>
        <a:off x="5695" y="1940273"/>
        <a:ext cx="2143962" cy="1286377"/>
      </dsp:txXfrm>
    </dsp:sp>
    <dsp:sp modelId="{45005F6E-D45D-6841-BDB9-DF12C04155AF}">
      <dsp:nvSpPr>
        <dsp:cNvPr id="0" name=""/>
        <dsp:cNvSpPr/>
      </dsp:nvSpPr>
      <dsp:spPr>
        <a:xfrm>
          <a:off x="4784931" y="2537742"/>
          <a:ext cx="4625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511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3858" y="2580996"/>
        <a:ext cx="24655" cy="4931"/>
      </dsp:txXfrm>
    </dsp:sp>
    <dsp:sp modelId="{F7B4C7BC-C135-9740-B7C9-D1090CEDD2B6}">
      <dsp:nvSpPr>
        <dsp:cNvPr id="0" name=""/>
        <dsp:cNvSpPr/>
      </dsp:nvSpPr>
      <dsp:spPr>
        <a:xfrm>
          <a:off x="2642768" y="1940273"/>
          <a:ext cx="2143962" cy="12863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56" tIns="110275" rIns="105056" bIns="110275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5. Gabon</a:t>
          </a:r>
        </a:p>
      </dsp:txBody>
      <dsp:txXfrm>
        <a:off x="2642768" y="1940273"/>
        <a:ext cx="2143962" cy="1286377"/>
      </dsp:txXfrm>
    </dsp:sp>
    <dsp:sp modelId="{5AE304DD-B562-0643-8F13-2BCF331BB371}">
      <dsp:nvSpPr>
        <dsp:cNvPr id="0" name=""/>
        <dsp:cNvSpPr/>
      </dsp:nvSpPr>
      <dsp:spPr>
        <a:xfrm>
          <a:off x="5279842" y="1940273"/>
          <a:ext cx="2143962" cy="12863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56" tIns="110275" rIns="105056" bIns="110275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6-Indonésie</a:t>
          </a:r>
        </a:p>
      </dsp:txBody>
      <dsp:txXfrm>
        <a:off x="5279842" y="1940273"/>
        <a:ext cx="2143962" cy="12863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B7EBD-9794-4016-934C-05A86E85D97B}">
      <dsp:nvSpPr>
        <dsp:cNvPr id="0" name=""/>
        <dsp:cNvSpPr/>
      </dsp:nvSpPr>
      <dsp:spPr>
        <a:xfrm>
          <a:off x="1960110" y="255285"/>
          <a:ext cx="1589625" cy="1589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2EF35-EA40-4949-B5E9-AAD18C163B91}">
      <dsp:nvSpPr>
        <dsp:cNvPr id="0" name=""/>
        <dsp:cNvSpPr/>
      </dsp:nvSpPr>
      <dsp:spPr>
        <a:xfrm>
          <a:off x="5913" y="2295584"/>
          <a:ext cx="5498018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</a:t>
          </a:r>
          <a:r>
            <a:rPr lang="fr-FR" sz="2000" b="1" i="0" kern="1200" dirty="0"/>
            <a:t>Pour en sélectionner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dirty="0"/>
            <a:t>15 pertinents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dirty="0"/>
            <a:t> nous devons trouver</a:t>
          </a:r>
          <a:endParaRPr lang="fr-FR" sz="1600" b="1" i="0" kern="1200" dirty="0"/>
        </a:p>
      </dsp:txBody>
      <dsp:txXfrm>
        <a:off x="5913" y="2295584"/>
        <a:ext cx="5498018" cy="1170000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2F326-3D31-854A-9202-E742B8C23884}">
      <dsp:nvSpPr>
        <dsp:cNvPr id="0" name=""/>
        <dsp:cNvSpPr/>
      </dsp:nvSpPr>
      <dsp:spPr>
        <a:xfrm>
          <a:off x="0" y="4193635"/>
          <a:ext cx="4682994" cy="137644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GPI = bon </a:t>
          </a:r>
          <a:r>
            <a:rPr lang="en-US" sz="1400" b="0" kern="1200" dirty="0" err="1"/>
            <a:t>indicateur</a:t>
          </a:r>
          <a:r>
            <a:rPr lang="en-US" sz="1400" b="0" kern="1200" dirty="0"/>
            <a:t> </a:t>
          </a:r>
          <a:r>
            <a:rPr lang="en-US" sz="1400" b="0" kern="1200" dirty="0" err="1"/>
            <a:t>d’équité</a:t>
          </a:r>
          <a:r>
            <a:rPr lang="en-US" sz="1400" b="0" kern="1200" dirty="0"/>
            <a:t>,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u="none" kern="1200" dirty="0"/>
            <a:t>Le GPI est un rapport entre le taux de scolarisation des filles et celui des garçons dans un niveau d’éducation donné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u="none" kern="1200" dirty="0"/>
            <a:t>Détecter des marchés inclusifs et équitables</a:t>
          </a:r>
          <a:endParaRPr lang="en-US" sz="1400" b="0" kern="1200" dirty="0"/>
        </a:p>
      </dsp:txBody>
      <dsp:txXfrm>
        <a:off x="0" y="4193635"/>
        <a:ext cx="4682994" cy="1376444"/>
      </dsp:txXfrm>
    </dsp:sp>
    <dsp:sp modelId="{313FFDC2-F6A2-3641-ACD5-7F279D7F07D4}">
      <dsp:nvSpPr>
        <dsp:cNvPr id="0" name=""/>
        <dsp:cNvSpPr/>
      </dsp:nvSpPr>
      <dsp:spPr>
        <a:xfrm rot="10800000">
          <a:off x="0" y="2097310"/>
          <a:ext cx="4682994" cy="2116972"/>
        </a:xfrm>
        <a:prstGeom prst="upArrowCallout">
          <a:avLst/>
        </a:prstGeom>
        <a:gradFill rotWithShape="0">
          <a:gsLst>
            <a:gs pos="0">
              <a:schemeClr val="accent5">
                <a:hueOff val="-337983"/>
                <a:satOff val="-9047"/>
                <a:lumOff val="-3139"/>
                <a:alphaOff val="0"/>
                <a:tint val="96000"/>
                <a:lumMod val="104000"/>
              </a:schemeClr>
            </a:gs>
            <a:gs pos="100000">
              <a:schemeClr val="accent5">
                <a:hueOff val="-337983"/>
                <a:satOff val="-9047"/>
                <a:lumOff val="-3139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Rwanda, Kenya = fort </a:t>
          </a:r>
          <a:r>
            <a:rPr lang="en-US" sz="1400" kern="1200" dirty="0" err="1"/>
            <a:t>potentiel</a:t>
          </a:r>
          <a:r>
            <a:rPr lang="en-US" sz="1400" kern="1200" dirty="0"/>
            <a:t> </a:t>
          </a:r>
          <a:r>
            <a:rPr lang="en-US" sz="1400" kern="1200" dirty="0" err="1"/>
            <a:t>en</a:t>
          </a:r>
          <a:r>
            <a:rPr lang="en-US" sz="1400" kern="1200" dirty="0"/>
            <a:t> Afrique</a:t>
          </a:r>
        </a:p>
      </dsp:txBody>
      <dsp:txXfrm rot="10800000">
        <a:off x="0" y="2097310"/>
        <a:ext cx="4682994" cy="1375545"/>
      </dsp:txXfrm>
    </dsp:sp>
    <dsp:sp modelId="{1D59CC0E-3622-8748-90F6-B9A03725332E}">
      <dsp:nvSpPr>
        <dsp:cNvPr id="0" name=""/>
        <dsp:cNvSpPr/>
      </dsp:nvSpPr>
      <dsp:spPr>
        <a:xfrm rot="10800000">
          <a:off x="0" y="984"/>
          <a:ext cx="4682994" cy="2116972"/>
        </a:xfrm>
        <a:prstGeom prst="upArrowCallout">
          <a:avLst/>
        </a:prstGeom>
        <a:gradFill rotWithShape="0">
          <a:gsLst>
            <a:gs pos="0">
              <a:schemeClr val="accent5">
                <a:hueOff val="-675965"/>
                <a:satOff val="-18095"/>
                <a:lumOff val="-6277"/>
                <a:alphaOff val="0"/>
                <a:tint val="96000"/>
                <a:lumMod val="104000"/>
              </a:schemeClr>
            </a:gs>
            <a:gs pos="100000">
              <a:schemeClr val="accent5">
                <a:hueOff val="-675965"/>
                <a:satOff val="-18095"/>
                <a:lumOff val="-6277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</a:t>
          </a:r>
          <a:r>
            <a:rPr lang="en-US" sz="1400" b="0" kern="1200" dirty="0" err="1"/>
            <a:t>Inde</a:t>
          </a:r>
          <a:r>
            <a:rPr lang="en-US" sz="1400" b="0" kern="1200" dirty="0"/>
            <a:t> et Chine = volumes </a:t>
          </a:r>
          <a:r>
            <a:rPr lang="en-US" sz="1400" b="0" kern="1200" dirty="0" err="1"/>
            <a:t>élevés</a:t>
          </a:r>
          <a:r>
            <a:rPr lang="en-US" sz="1400" b="0" kern="1200" dirty="0"/>
            <a:t> </a:t>
          </a:r>
          <a:r>
            <a:rPr lang="en-US" sz="1400" b="0" kern="1200" dirty="0" err="1"/>
            <a:t>d’inscriptions</a:t>
          </a:r>
          <a:r>
            <a:rPr lang="en-US" sz="1400" b="0" kern="1200" dirty="0"/>
            <a:t> </a:t>
          </a:r>
          <a:r>
            <a:rPr lang="fr-FR" sz="1400" b="0" i="0" u="none" kern="1200" dirty="0"/>
            <a:t>ce qui en fait des cibles stratégiques potentielles</a:t>
          </a:r>
          <a:endParaRPr lang="en-US" sz="1400" b="0" kern="1200" dirty="0"/>
        </a:p>
      </dsp:txBody>
      <dsp:txXfrm rot="10800000">
        <a:off x="0" y="984"/>
        <a:ext cx="4682994" cy="1375545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302C8-CD43-E245-91AB-3B0C4FB4E2D5}">
      <dsp:nvSpPr>
        <dsp:cNvPr id="0" name=""/>
        <dsp:cNvSpPr/>
      </dsp:nvSpPr>
      <dsp:spPr>
        <a:xfrm>
          <a:off x="0" y="2248"/>
          <a:ext cx="45346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C38012-FD4F-9F4A-9FF7-C8C2EB77DB00}">
      <dsp:nvSpPr>
        <dsp:cNvPr id="0" name=""/>
        <dsp:cNvSpPr/>
      </dsp:nvSpPr>
      <dsp:spPr>
        <a:xfrm>
          <a:off x="0" y="2248"/>
          <a:ext cx="4534600" cy="766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</a:t>
          </a:r>
          <a:r>
            <a:rPr lang="en-US" sz="1600" kern="1200" dirty="0" err="1"/>
            <a:t>Cibler</a:t>
          </a:r>
          <a:r>
            <a:rPr lang="en-US" sz="1600" kern="1200" dirty="0"/>
            <a:t> : </a:t>
          </a:r>
          <a:r>
            <a:rPr lang="fr-FR" sz="1600" b="0" i="0" u="none" kern="1200" dirty="0"/>
            <a:t>les pays à fort volume d’inscriptions : Inde, Chine, Indonésie, Rwanda</a:t>
          </a:r>
          <a:endParaRPr lang="en-US" sz="1600" b="0" kern="1200" dirty="0"/>
        </a:p>
      </dsp:txBody>
      <dsp:txXfrm>
        <a:off x="0" y="2248"/>
        <a:ext cx="4534600" cy="766894"/>
      </dsp:txXfrm>
    </dsp:sp>
    <dsp:sp modelId="{0679CC0C-485E-094C-B95B-31F6BD47B0E8}">
      <dsp:nvSpPr>
        <dsp:cNvPr id="0" name=""/>
        <dsp:cNvSpPr/>
      </dsp:nvSpPr>
      <dsp:spPr>
        <a:xfrm>
          <a:off x="0" y="769143"/>
          <a:ext cx="45346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9D2AF1-2894-6B4C-A034-E0B19D3A020D}">
      <dsp:nvSpPr>
        <dsp:cNvPr id="0" name=""/>
        <dsp:cNvSpPr/>
      </dsp:nvSpPr>
      <dsp:spPr>
        <a:xfrm>
          <a:off x="0" y="769143"/>
          <a:ext cx="4534600" cy="766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Lancer des tests </a:t>
          </a:r>
          <a:r>
            <a:rPr lang="en-US" sz="1600" kern="1200" dirty="0" err="1"/>
            <a:t>pilotes</a:t>
          </a:r>
          <a:endParaRPr lang="en-US" sz="1600" kern="1200" dirty="0"/>
        </a:p>
      </dsp:txBody>
      <dsp:txXfrm>
        <a:off x="0" y="769143"/>
        <a:ext cx="4534600" cy="766894"/>
      </dsp:txXfrm>
    </dsp:sp>
    <dsp:sp modelId="{D323DE7D-4B9E-7B4B-8B69-23DAAB8B3B93}">
      <dsp:nvSpPr>
        <dsp:cNvPr id="0" name=""/>
        <dsp:cNvSpPr/>
      </dsp:nvSpPr>
      <dsp:spPr>
        <a:xfrm>
          <a:off x="0" y="1536038"/>
          <a:ext cx="45346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3F619F-790A-1345-919E-14C88980DC54}">
      <dsp:nvSpPr>
        <dsp:cNvPr id="0" name=""/>
        <dsp:cNvSpPr/>
      </dsp:nvSpPr>
      <dsp:spPr>
        <a:xfrm>
          <a:off x="0" y="1536038"/>
          <a:ext cx="4534600" cy="766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Compléter avec données :</a:t>
          </a:r>
        </a:p>
      </dsp:txBody>
      <dsp:txXfrm>
        <a:off x="0" y="1536038"/>
        <a:ext cx="4534600" cy="766894"/>
      </dsp:txXfrm>
    </dsp:sp>
    <dsp:sp modelId="{7ADECF62-A5CE-554E-82EA-41CD53B579A0}">
      <dsp:nvSpPr>
        <dsp:cNvPr id="0" name=""/>
        <dsp:cNvSpPr/>
      </dsp:nvSpPr>
      <dsp:spPr>
        <a:xfrm>
          <a:off x="0" y="2302932"/>
          <a:ext cx="45346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7893E7-8C2A-9F4F-8DE9-9BC7FE365DF6}">
      <dsp:nvSpPr>
        <dsp:cNvPr id="0" name=""/>
        <dsp:cNvSpPr/>
      </dsp:nvSpPr>
      <dsp:spPr>
        <a:xfrm>
          <a:off x="0" y="2302932"/>
          <a:ext cx="4534600" cy="766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• Internet</a:t>
          </a:r>
        </a:p>
      </dsp:txBody>
      <dsp:txXfrm>
        <a:off x="0" y="2302932"/>
        <a:ext cx="4534600" cy="766894"/>
      </dsp:txXfrm>
    </dsp:sp>
    <dsp:sp modelId="{F56D7B8C-90B5-A242-BC7E-0CC5445E9157}">
      <dsp:nvSpPr>
        <dsp:cNvPr id="0" name=""/>
        <dsp:cNvSpPr/>
      </dsp:nvSpPr>
      <dsp:spPr>
        <a:xfrm>
          <a:off x="0" y="3069827"/>
          <a:ext cx="45346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55C574-1A6D-0444-B899-FFEF04292B40}">
      <dsp:nvSpPr>
        <dsp:cNvPr id="0" name=""/>
        <dsp:cNvSpPr/>
      </dsp:nvSpPr>
      <dsp:spPr>
        <a:xfrm>
          <a:off x="0" y="3069827"/>
          <a:ext cx="4534600" cy="766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• </a:t>
          </a:r>
          <a:r>
            <a:rPr lang="en-US" sz="1600" kern="1200" dirty="0" err="1"/>
            <a:t>Revenu</a:t>
          </a:r>
          <a:r>
            <a:rPr lang="en-US" sz="1600" kern="1200" dirty="0"/>
            <a:t> disponible</a:t>
          </a:r>
        </a:p>
      </dsp:txBody>
      <dsp:txXfrm>
        <a:off x="0" y="3069827"/>
        <a:ext cx="4534600" cy="766894"/>
      </dsp:txXfrm>
    </dsp:sp>
    <dsp:sp modelId="{C7B53F48-3F60-024A-B355-35336BC7A5F6}">
      <dsp:nvSpPr>
        <dsp:cNvPr id="0" name=""/>
        <dsp:cNvSpPr/>
      </dsp:nvSpPr>
      <dsp:spPr>
        <a:xfrm>
          <a:off x="0" y="3836722"/>
          <a:ext cx="45346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E52403-431E-A142-BDFA-DB3253B49D0A}">
      <dsp:nvSpPr>
        <dsp:cNvPr id="0" name=""/>
        <dsp:cNvSpPr/>
      </dsp:nvSpPr>
      <dsp:spPr>
        <a:xfrm>
          <a:off x="0" y="3836722"/>
          <a:ext cx="4534600" cy="766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Technologies éducatives</a:t>
          </a:r>
        </a:p>
      </dsp:txBody>
      <dsp:txXfrm>
        <a:off x="0" y="3836722"/>
        <a:ext cx="4534600" cy="766894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0D208-BA82-4601-BDE2-73B36266D58A}">
      <dsp:nvSpPr>
        <dsp:cNvPr id="0" name=""/>
        <dsp:cNvSpPr/>
      </dsp:nvSpPr>
      <dsp:spPr>
        <a:xfrm>
          <a:off x="451678" y="607179"/>
          <a:ext cx="738808" cy="7388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74AD5-6C4A-416E-A1C7-F9640F71A5C2}">
      <dsp:nvSpPr>
        <dsp:cNvPr id="0" name=""/>
        <dsp:cNvSpPr/>
      </dsp:nvSpPr>
      <dsp:spPr>
        <a:xfrm>
          <a:off x="184" y="1672043"/>
          <a:ext cx="1641796" cy="1108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Les données éducatives éclairent les choix d’implantation</a:t>
          </a:r>
        </a:p>
      </dsp:txBody>
      <dsp:txXfrm>
        <a:off x="184" y="1672043"/>
        <a:ext cx="1641796" cy="1108212"/>
      </dsp:txXfrm>
    </dsp:sp>
    <dsp:sp modelId="{86FF1780-D09D-4B23-A930-C315CD9868D2}">
      <dsp:nvSpPr>
        <dsp:cNvPr id="0" name=""/>
        <dsp:cNvSpPr/>
      </dsp:nvSpPr>
      <dsp:spPr>
        <a:xfrm>
          <a:off x="2380790" y="607179"/>
          <a:ext cx="738808" cy="7388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F1170-B193-4FCB-9B17-FBD478CA14A5}">
      <dsp:nvSpPr>
        <dsp:cNvPr id="0" name=""/>
        <dsp:cNvSpPr/>
      </dsp:nvSpPr>
      <dsp:spPr>
        <a:xfrm>
          <a:off x="1929295" y="1672043"/>
          <a:ext cx="1641796" cy="1108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Approche quantitative robuste</a:t>
          </a:r>
        </a:p>
      </dsp:txBody>
      <dsp:txXfrm>
        <a:off x="1929295" y="1672043"/>
        <a:ext cx="1641796" cy="1108212"/>
      </dsp:txXfrm>
    </dsp:sp>
    <dsp:sp modelId="{0DF7A89C-5CAA-4BE6-9F04-1EA0800614AB}">
      <dsp:nvSpPr>
        <dsp:cNvPr id="0" name=""/>
        <dsp:cNvSpPr/>
      </dsp:nvSpPr>
      <dsp:spPr>
        <a:xfrm>
          <a:off x="4309901" y="607179"/>
          <a:ext cx="738808" cy="7388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735C-427C-4620-82F8-DD503667CCC9}">
      <dsp:nvSpPr>
        <dsp:cNvPr id="0" name=""/>
        <dsp:cNvSpPr/>
      </dsp:nvSpPr>
      <dsp:spPr>
        <a:xfrm>
          <a:off x="3858407" y="1672043"/>
          <a:ext cx="1641796" cy="1108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Prochaine étape : croiser avec données économiques/tech</a:t>
          </a:r>
        </a:p>
      </dsp:txBody>
      <dsp:txXfrm>
        <a:off x="3858407" y="1672043"/>
        <a:ext cx="1641796" cy="1108212"/>
      </dsp:txXfrm>
    </dsp:sp>
    <dsp:sp modelId="{B092E34E-C8BC-4053-9349-57CCB7787A82}">
      <dsp:nvSpPr>
        <dsp:cNvPr id="0" name=""/>
        <dsp:cNvSpPr/>
      </dsp:nvSpPr>
      <dsp:spPr>
        <a:xfrm>
          <a:off x="6239012" y="607179"/>
          <a:ext cx="738808" cy="7388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601DE-887B-4C9E-ACA2-58F6E4CF919E}">
      <dsp:nvSpPr>
        <dsp:cNvPr id="0" name=""/>
        <dsp:cNvSpPr/>
      </dsp:nvSpPr>
      <dsp:spPr>
        <a:xfrm>
          <a:off x="5787518" y="1672043"/>
          <a:ext cx="1641796" cy="1108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u="none" strike="noStrike" kern="1200" dirty="0">
              <a:effectLst/>
              <a:latin typeface="+mj-lt"/>
            </a:rPr>
            <a:t>Les indicateurs éducatifs donnent une idée de la demande potentielle en formations </a:t>
          </a:r>
          <a:r>
            <a:rPr lang="fr-FR" sz="1100" b="0" i="0" u="none" kern="1200" dirty="0">
              <a:latin typeface="+mj-lt"/>
            </a:rPr>
            <a:t>Mais ils ne disent rien sur la capacité réelle des jeunes à accéder à ta plateforme</a:t>
          </a:r>
          <a:endParaRPr lang="fr-CA" sz="1100" b="0" kern="1200" dirty="0">
            <a:latin typeface="+mj-lt"/>
          </a:endParaRPr>
        </a:p>
      </dsp:txBody>
      <dsp:txXfrm>
        <a:off x="5787518" y="1672043"/>
        <a:ext cx="1641796" cy="1108212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757AE-50BA-F84C-9D2B-C3365D498D03}">
      <dsp:nvSpPr>
        <dsp:cNvPr id="0" name=""/>
        <dsp:cNvSpPr/>
      </dsp:nvSpPr>
      <dsp:spPr>
        <a:xfrm>
          <a:off x="1255353" y="612378"/>
          <a:ext cx="2172287" cy="2172287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 dirty="0"/>
            <a:t>Filtrer les pays avec un bon potentiel réel</a:t>
          </a:r>
          <a:r>
            <a:rPr lang="fr-FR" sz="1200" b="0" i="0" kern="1200" dirty="0"/>
            <a:t>, pas juste théorique</a:t>
          </a:r>
          <a:endParaRPr lang="en-US" sz="1200" kern="1200" dirty="0"/>
        </a:p>
      </dsp:txBody>
      <dsp:txXfrm>
        <a:off x="1798425" y="612378"/>
        <a:ext cx="1086143" cy="1792137"/>
      </dsp:txXfrm>
    </dsp:sp>
    <dsp:sp modelId="{769DEA62-D5F0-9C44-AC84-CD84B3C06CC1}">
      <dsp:nvSpPr>
        <dsp:cNvPr id="0" name=""/>
        <dsp:cNvSpPr/>
      </dsp:nvSpPr>
      <dsp:spPr>
        <a:xfrm rot="7200000">
          <a:off x="2510524" y="2786398"/>
          <a:ext cx="2172287" cy="2172287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 dirty="0"/>
            <a:t>Adapter l’offre</a:t>
          </a:r>
          <a:r>
            <a:rPr lang="fr-FR" sz="1200" b="0" i="0" kern="1200" dirty="0"/>
            <a:t> selon le niveau d’accès numérique</a:t>
          </a:r>
          <a:endParaRPr lang="en-US" sz="1200" kern="1200" dirty="0"/>
        </a:p>
      </dsp:txBody>
      <dsp:txXfrm rot="-5400000">
        <a:off x="2865209" y="3424508"/>
        <a:ext cx="1792137" cy="1086143"/>
      </dsp:txXfrm>
    </dsp:sp>
    <dsp:sp modelId="{64982935-59AA-A442-BCF3-AA50976D8E29}">
      <dsp:nvSpPr>
        <dsp:cNvPr id="0" name=""/>
        <dsp:cNvSpPr/>
      </dsp:nvSpPr>
      <dsp:spPr>
        <a:xfrm rot="14400000">
          <a:off x="182" y="2786398"/>
          <a:ext cx="2172287" cy="2172287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 dirty="0"/>
            <a:t>Prioriser des marchés viables économiquement</a:t>
          </a:r>
          <a:r>
            <a:rPr lang="fr-FR" sz="1200" b="0" i="0" kern="1200" dirty="0"/>
            <a:t>, même si l’éducation y est bonne</a:t>
          </a:r>
          <a:endParaRPr lang="en-US" sz="1200" kern="1200" dirty="0"/>
        </a:p>
      </dsp:txBody>
      <dsp:txXfrm rot="5400000">
        <a:off x="25647" y="3424508"/>
        <a:ext cx="1792137" cy="10861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656CC-7811-5146-B0A2-F783CC4452F7}">
      <dsp:nvSpPr>
        <dsp:cNvPr id="0" name=""/>
        <dsp:cNvSpPr/>
      </dsp:nvSpPr>
      <dsp:spPr>
        <a:xfrm>
          <a:off x="1722233" y="1319851"/>
          <a:ext cx="3653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10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4991" y="1363590"/>
        <a:ext cx="19795" cy="3962"/>
      </dsp:txXfrm>
    </dsp:sp>
    <dsp:sp modelId="{D65D7048-723B-0F40-B70C-12DB0B9825EF}">
      <dsp:nvSpPr>
        <dsp:cNvPr id="0" name=""/>
        <dsp:cNvSpPr/>
      </dsp:nvSpPr>
      <dsp:spPr>
        <a:xfrm>
          <a:off x="2683" y="849166"/>
          <a:ext cx="1721350" cy="10328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348" tIns="88538" rIns="84348" bIns="885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 dirty="0"/>
            <a:t>Démographie jeune: potentiels clients d’</a:t>
          </a:r>
          <a:r>
            <a:rPr lang="fr-FR" sz="1200" b="1" i="0" kern="1200" dirty="0" err="1"/>
            <a:t>Academy</a:t>
          </a:r>
          <a:endParaRPr lang="en-US" sz="1200" kern="1200" dirty="0"/>
        </a:p>
      </dsp:txBody>
      <dsp:txXfrm>
        <a:off x="2683" y="849166"/>
        <a:ext cx="1721350" cy="1032810"/>
      </dsp:txXfrm>
    </dsp:sp>
    <dsp:sp modelId="{79C97886-2FA7-5B48-A5C5-856C5CE5D498}">
      <dsp:nvSpPr>
        <dsp:cNvPr id="0" name=""/>
        <dsp:cNvSpPr/>
      </dsp:nvSpPr>
      <dsp:spPr>
        <a:xfrm>
          <a:off x="863358" y="1880176"/>
          <a:ext cx="2117261" cy="365310"/>
        </a:xfrm>
        <a:custGeom>
          <a:avLst/>
          <a:gdLst/>
          <a:ahLst/>
          <a:cxnLst/>
          <a:rect l="0" t="0" r="0" b="0"/>
          <a:pathLst>
            <a:path>
              <a:moveTo>
                <a:pt x="2117261" y="0"/>
              </a:moveTo>
              <a:lnTo>
                <a:pt x="2117261" y="199755"/>
              </a:lnTo>
              <a:lnTo>
                <a:pt x="0" y="199755"/>
              </a:lnTo>
              <a:lnTo>
                <a:pt x="0" y="36531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68140" y="2060850"/>
        <a:ext cx="107697" cy="3962"/>
      </dsp:txXfrm>
    </dsp:sp>
    <dsp:sp modelId="{9A7D3AFC-7F12-8F4A-B6B8-BFE1CDADE4D2}">
      <dsp:nvSpPr>
        <dsp:cNvPr id="0" name=""/>
        <dsp:cNvSpPr/>
      </dsp:nvSpPr>
      <dsp:spPr>
        <a:xfrm>
          <a:off x="2119944" y="849166"/>
          <a:ext cx="1721350" cy="10328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348" tIns="88538" rIns="84348" bIns="885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/>
            <a:t>Taux de scolarisation: marché déjà en place ou en développement</a:t>
          </a:r>
          <a:endParaRPr lang="en-US" sz="1200" kern="1200"/>
        </a:p>
      </dsp:txBody>
      <dsp:txXfrm>
        <a:off x="2119944" y="849166"/>
        <a:ext cx="1721350" cy="1032810"/>
      </dsp:txXfrm>
    </dsp:sp>
    <dsp:sp modelId="{DC47F862-91F6-BB4C-98C7-5248238AEA4C}">
      <dsp:nvSpPr>
        <dsp:cNvPr id="0" name=""/>
        <dsp:cNvSpPr/>
      </dsp:nvSpPr>
      <dsp:spPr>
        <a:xfrm>
          <a:off x="1722233" y="2748572"/>
          <a:ext cx="3653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10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4991" y="2792311"/>
        <a:ext cx="19795" cy="3962"/>
      </dsp:txXfrm>
    </dsp:sp>
    <dsp:sp modelId="{251196BB-5487-A04F-A5D6-BDBD871B6E70}">
      <dsp:nvSpPr>
        <dsp:cNvPr id="0" name=""/>
        <dsp:cNvSpPr/>
      </dsp:nvSpPr>
      <dsp:spPr>
        <a:xfrm>
          <a:off x="2683" y="2277887"/>
          <a:ext cx="1721350" cy="10328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348" tIns="88538" rIns="84348" bIns="885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/>
            <a:t>Dépenses éducation: capacité du marché à payer pour s'éduquer</a:t>
          </a:r>
          <a:endParaRPr lang="en-US" sz="1200" kern="1200"/>
        </a:p>
      </dsp:txBody>
      <dsp:txXfrm>
        <a:off x="2683" y="2277887"/>
        <a:ext cx="1721350" cy="1032810"/>
      </dsp:txXfrm>
    </dsp:sp>
    <dsp:sp modelId="{DC7DA661-66FE-D643-A3CA-F89C990F0818}">
      <dsp:nvSpPr>
        <dsp:cNvPr id="0" name=""/>
        <dsp:cNvSpPr/>
      </dsp:nvSpPr>
      <dsp:spPr>
        <a:xfrm>
          <a:off x="863358" y="3308897"/>
          <a:ext cx="2117261" cy="365310"/>
        </a:xfrm>
        <a:custGeom>
          <a:avLst/>
          <a:gdLst/>
          <a:ahLst/>
          <a:cxnLst/>
          <a:rect l="0" t="0" r="0" b="0"/>
          <a:pathLst>
            <a:path>
              <a:moveTo>
                <a:pt x="2117261" y="0"/>
              </a:moveTo>
              <a:lnTo>
                <a:pt x="2117261" y="199755"/>
              </a:lnTo>
              <a:lnTo>
                <a:pt x="0" y="199755"/>
              </a:lnTo>
              <a:lnTo>
                <a:pt x="0" y="36531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68140" y="3489571"/>
        <a:ext cx="107697" cy="3962"/>
      </dsp:txXfrm>
    </dsp:sp>
    <dsp:sp modelId="{87174D45-ECCD-AC4C-AE44-C52D49498FCC}">
      <dsp:nvSpPr>
        <dsp:cNvPr id="0" name=""/>
        <dsp:cNvSpPr/>
      </dsp:nvSpPr>
      <dsp:spPr>
        <a:xfrm>
          <a:off x="2119944" y="2277887"/>
          <a:ext cx="1721350" cy="10328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348" tIns="88538" rIns="84348" bIns="885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/>
            <a:t>Taux d’alphabétisation: indicateur clé pour la EdTech</a:t>
          </a:r>
          <a:endParaRPr lang="en-US" sz="1200" kern="1200"/>
        </a:p>
      </dsp:txBody>
      <dsp:txXfrm>
        <a:off x="2119944" y="2277887"/>
        <a:ext cx="1721350" cy="1032810"/>
      </dsp:txXfrm>
    </dsp:sp>
    <dsp:sp modelId="{D3F812AB-7834-2149-B5BE-71A3C31B187B}">
      <dsp:nvSpPr>
        <dsp:cNvPr id="0" name=""/>
        <dsp:cNvSpPr/>
      </dsp:nvSpPr>
      <dsp:spPr>
        <a:xfrm>
          <a:off x="1722233" y="4177293"/>
          <a:ext cx="3653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10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4991" y="4221031"/>
        <a:ext cx="19795" cy="3962"/>
      </dsp:txXfrm>
    </dsp:sp>
    <dsp:sp modelId="{6B60AF32-860A-EA4E-8FE1-233679E417BE}">
      <dsp:nvSpPr>
        <dsp:cNvPr id="0" name=""/>
        <dsp:cNvSpPr/>
      </dsp:nvSpPr>
      <dsp:spPr>
        <a:xfrm>
          <a:off x="2683" y="3706608"/>
          <a:ext cx="1721350" cy="10328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348" tIns="88538" rIns="84348" bIns="885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/>
            <a:t>Connectivité numérique: indispensable pour e-learning</a:t>
          </a:r>
          <a:endParaRPr lang="en-US" sz="1200" kern="1200"/>
        </a:p>
      </dsp:txBody>
      <dsp:txXfrm>
        <a:off x="2683" y="3706608"/>
        <a:ext cx="1721350" cy="1032810"/>
      </dsp:txXfrm>
    </dsp:sp>
    <dsp:sp modelId="{185D222C-A2FA-EC4A-BCDB-3575BEAFD411}">
      <dsp:nvSpPr>
        <dsp:cNvPr id="0" name=""/>
        <dsp:cNvSpPr/>
      </dsp:nvSpPr>
      <dsp:spPr>
        <a:xfrm>
          <a:off x="863358" y="4737618"/>
          <a:ext cx="2117261" cy="365310"/>
        </a:xfrm>
        <a:custGeom>
          <a:avLst/>
          <a:gdLst/>
          <a:ahLst/>
          <a:cxnLst/>
          <a:rect l="0" t="0" r="0" b="0"/>
          <a:pathLst>
            <a:path>
              <a:moveTo>
                <a:pt x="2117261" y="0"/>
              </a:moveTo>
              <a:lnTo>
                <a:pt x="2117261" y="199755"/>
              </a:lnTo>
              <a:lnTo>
                <a:pt x="0" y="199755"/>
              </a:lnTo>
              <a:lnTo>
                <a:pt x="0" y="36531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68140" y="4918292"/>
        <a:ext cx="107697" cy="3962"/>
      </dsp:txXfrm>
    </dsp:sp>
    <dsp:sp modelId="{7D1BF584-C750-DE48-BF92-D2DF566625C6}">
      <dsp:nvSpPr>
        <dsp:cNvPr id="0" name=""/>
        <dsp:cNvSpPr/>
      </dsp:nvSpPr>
      <dsp:spPr>
        <a:xfrm>
          <a:off x="2119944" y="3706608"/>
          <a:ext cx="1721350" cy="10328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348" tIns="88538" rIns="84348" bIns="885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 dirty="0"/>
            <a:t>Qualité du système éducatif: peut indiquer une demande pour du complément en ligne</a:t>
          </a:r>
          <a:endParaRPr lang="en-US" sz="1200" kern="1200" dirty="0"/>
        </a:p>
      </dsp:txBody>
      <dsp:txXfrm>
        <a:off x="2119944" y="3706608"/>
        <a:ext cx="1721350" cy="1032810"/>
      </dsp:txXfrm>
    </dsp:sp>
    <dsp:sp modelId="{C66FB689-BBA0-7949-92BC-75EE47E57961}">
      <dsp:nvSpPr>
        <dsp:cNvPr id="0" name=""/>
        <dsp:cNvSpPr/>
      </dsp:nvSpPr>
      <dsp:spPr>
        <a:xfrm>
          <a:off x="2683" y="5135329"/>
          <a:ext cx="1721350" cy="10328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348" tIns="88538" rIns="84348" bIns="885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/>
            <a:t>Accès au supérieur: marché typique de la EdTech</a:t>
          </a:r>
          <a:endParaRPr lang="en-US" sz="1200" kern="1200"/>
        </a:p>
      </dsp:txBody>
      <dsp:txXfrm>
        <a:off x="2683" y="5135329"/>
        <a:ext cx="1721350" cy="10328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D236C-6413-BA44-9107-6104A7DF17CF}">
      <dsp:nvSpPr>
        <dsp:cNvPr id="0" name=""/>
        <dsp:cNvSpPr/>
      </dsp:nvSpPr>
      <dsp:spPr>
        <a:xfrm>
          <a:off x="0" y="106393"/>
          <a:ext cx="3077118" cy="446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- Official entrance </a:t>
          </a:r>
          <a:r>
            <a:rPr lang="fr-FR" sz="900" kern="1200" dirty="0" err="1"/>
            <a:t>age</a:t>
          </a:r>
          <a:r>
            <a:rPr lang="fr-FR" sz="900" kern="1200" dirty="0"/>
            <a:t> to </a:t>
          </a:r>
          <a:r>
            <a:rPr lang="fr-FR" sz="900" kern="1200" dirty="0" err="1"/>
            <a:t>primary</a:t>
          </a:r>
          <a:r>
            <a:rPr lang="fr-FR" sz="900" kern="1200" dirty="0"/>
            <a:t> </a:t>
          </a:r>
          <a:r>
            <a:rPr lang="fr-FR" sz="900" kern="1200" dirty="0" err="1"/>
            <a:t>education</a:t>
          </a:r>
          <a:r>
            <a:rPr lang="fr-FR" sz="900" kern="1200" dirty="0"/>
            <a:t> (</a:t>
          </a:r>
          <a:r>
            <a:rPr lang="fr-FR" sz="900" kern="1200" dirty="0" err="1"/>
            <a:t>years</a:t>
          </a:r>
          <a:r>
            <a:rPr lang="fr-FR" sz="900" kern="1200" dirty="0"/>
            <a:t>)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- </a:t>
          </a:r>
          <a:r>
            <a:rPr lang="fr-FR" sz="900" kern="1200" dirty="0" err="1"/>
            <a:t>Theoretical</a:t>
          </a:r>
          <a:r>
            <a:rPr lang="fr-FR" sz="900" kern="1200" dirty="0"/>
            <a:t> duration of </a:t>
          </a:r>
          <a:r>
            <a:rPr lang="fr-FR" sz="900" kern="1200" dirty="0" err="1"/>
            <a:t>primary</a:t>
          </a:r>
          <a:r>
            <a:rPr lang="fr-FR" sz="900" kern="1200" dirty="0"/>
            <a:t> </a:t>
          </a:r>
          <a:r>
            <a:rPr lang="fr-FR" sz="900" kern="1200" dirty="0" err="1"/>
            <a:t>education</a:t>
          </a:r>
          <a:r>
            <a:rPr lang="fr-FR" sz="900" kern="1200" dirty="0"/>
            <a:t> (</a:t>
          </a:r>
          <a:r>
            <a:rPr lang="fr-FR" sz="900" kern="1200" dirty="0" err="1"/>
            <a:t>years</a:t>
          </a:r>
          <a:r>
            <a:rPr lang="fr-FR" sz="900" kern="1200" dirty="0"/>
            <a:t>)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- </a:t>
          </a:r>
          <a:r>
            <a:rPr lang="fr-FR" sz="900" kern="1200" dirty="0" err="1"/>
            <a:t>Theoretical</a:t>
          </a:r>
          <a:r>
            <a:rPr lang="fr-FR" sz="900" kern="1200" dirty="0"/>
            <a:t> duration of </a:t>
          </a:r>
          <a:r>
            <a:rPr lang="fr-FR" sz="900" kern="1200" dirty="0" err="1"/>
            <a:t>upper</a:t>
          </a:r>
          <a:r>
            <a:rPr lang="fr-FR" sz="900" kern="1200" dirty="0"/>
            <a:t> </a:t>
          </a:r>
          <a:r>
            <a:rPr lang="fr-FR" sz="900" kern="1200" dirty="0" err="1"/>
            <a:t>secondary</a:t>
          </a:r>
          <a:r>
            <a:rPr lang="fr-FR" sz="900" kern="1200" dirty="0"/>
            <a:t> </a:t>
          </a:r>
          <a:r>
            <a:rPr lang="fr-FR" sz="900" kern="1200" dirty="0" err="1"/>
            <a:t>education</a:t>
          </a:r>
          <a:r>
            <a:rPr lang="fr-FR" sz="900" kern="1200" dirty="0"/>
            <a:t> (</a:t>
          </a:r>
          <a:r>
            <a:rPr lang="fr-FR" sz="900" kern="1200" dirty="0" err="1"/>
            <a:t>years</a:t>
          </a:r>
          <a:r>
            <a:rPr lang="fr-FR" sz="900" kern="1200" dirty="0"/>
            <a:t>)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- </a:t>
          </a:r>
          <a:r>
            <a:rPr lang="fr-FR" sz="900" kern="1200" dirty="0" err="1"/>
            <a:t>Theoretical</a:t>
          </a:r>
          <a:r>
            <a:rPr lang="fr-FR" sz="900" kern="1200" dirty="0"/>
            <a:t> duration of </a:t>
          </a:r>
          <a:r>
            <a:rPr lang="fr-FR" sz="900" kern="1200" dirty="0" err="1"/>
            <a:t>secondary</a:t>
          </a:r>
          <a:r>
            <a:rPr lang="fr-FR" sz="900" kern="1200" dirty="0"/>
            <a:t> </a:t>
          </a:r>
          <a:r>
            <a:rPr lang="fr-FR" sz="900" kern="1200" dirty="0" err="1"/>
            <a:t>education</a:t>
          </a:r>
          <a:r>
            <a:rPr lang="fr-FR" sz="900" kern="1200" dirty="0"/>
            <a:t> (</a:t>
          </a:r>
          <a:r>
            <a:rPr lang="fr-FR" sz="900" kern="1200" dirty="0" err="1"/>
            <a:t>years</a:t>
          </a:r>
          <a:r>
            <a:rPr lang="fr-FR" sz="900" kern="1200" dirty="0"/>
            <a:t>)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- Official entrance </a:t>
          </a:r>
          <a:r>
            <a:rPr lang="fr-FR" sz="900" kern="1200" dirty="0" err="1"/>
            <a:t>age</a:t>
          </a:r>
          <a:r>
            <a:rPr lang="fr-FR" sz="900" kern="1200" dirty="0"/>
            <a:t> to </a:t>
          </a:r>
          <a:r>
            <a:rPr lang="fr-FR" sz="900" kern="1200" dirty="0" err="1"/>
            <a:t>lower</a:t>
          </a:r>
          <a:r>
            <a:rPr lang="fr-FR" sz="900" kern="1200" dirty="0"/>
            <a:t> </a:t>
          </a:r>
          <a:r>
            <a:rPr lang="fr-FR" sz="900" kern="1200" dirty="0" err="1"/>
            <a:t>secondary</a:t>
          </a:r>
          <a:r>
            <a:rPr lang="fr-FR" sz="900" kern="1200" dirty="0"/>
            <a:t> </a:t>
          </a:r>
          <a:r>
            <a:rPr lang="fr-FR" sz="900" kern="1200" dirty="0" err="1"/>
            <a:t>education</a:t>
          </a:r>
          <a:r>
            <a:rPr lang="fr-FR" sz="900" kern="1200" dirty="0"/>
            <a:t> (</a:t>
          </a:r>
          <a:r>
            <a:rPr lang="fr-FR" sz="900" kern="1200" dirty="0" err="1"/>
            <a:t>years</a:t>
          </a:r>
          <a:r>
            <a:rPr lang="fr-FR" sz="900" kern="1200" dirty="0"/>
            <a:t>)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- </a:t>
          </a:r>
          <a:r>
            <a:rPr lang="fr-FR" sz="900" kern="1200" dirty="0" err="1"/>
            <a:t>Enrolment</a:t>
          </a:r>
          <a:r>
            <a:rPr lang="fr-FR" sz="900" kern="1200" dirty="0"/>
            <a:t> in </a:t>
          </a:r>
          <a:r>
            <a:rPr lang="fr-FR" sz="900" kern="1200" dirty="0" err="1"/>
            <a:t>primary</a:t>
          </a:r>
          <a:r>
            <a:rPr lang="fr-FR" sz="900" kern="1200" dirty="0"/>
            <a:t> </a:t>
          </a:r>
          <a:r>
            <a:rPr lang="fr-FR" sz="900" kern="1200" dirty="0" err="1"/>
            <a:t>education</a:t>
          </a:r>
          <a:r>
            <a:rPr lang="fr-FR" sz="900" kern="1200" dirty="0"/>
            <a:t>, </a:t>
          </a:r>
          <a:r>
            <a:rPr lang="fr-FR" sz="900" kern="1200" dirty="0" err="1"/>
            <a:t>both</a:t>
          </a:r>
          <a:r>
            <a:rPr lang="fr-FR" sz="900" kern="1200" dirty="0"/>
            <a:t> sexes (</a:t>
          </a:r>
          <a:r>
            <a:rPr lang="fr-FR" sz="900" kern="1200" dirty="0" err="1"/>
            <a:t>number</a:t>
          </a:r>
          <a:r>
            <a:rPr lang="fr-FR" sz="900" kern="1200" dirty="0"/>
            <a:t>)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- Percentage of </a:t>
          </a:r>
          <a:r>
            <a:rPr lang="fr-FR" sz="900" kern="1200" dirty="0" err="1"/>
            <a:t>students</a:t>
          </a:r>
          <a:r>
            <a:rPr lang="fr-FR" sz="900" kern="1200" dirty="0"/>
            <a:t> in </a:t>
          </a:r>
          <a:r>
            <a:rPr lang="fr-FR" sz="900" kern="1200" dirty="0" err="1"/>
            <a:t>primary</a:t>
          </a:r>
          <a:r>
            <a:rPr lang="fr-FR" sz="900" kern="1200" dirty="0"/>
            <a:t> </a:t>
          </a:r>
          <a:r>
            <a:rPr lang="fr-FR" sz="900" kern="1200" dirty="0" err="1"/>
            <a:t>education</a:t>
          </a:r>
          <a:r>
            <a:rPr lang="fr-FR" sz="900" kern="1200" dirty="0"/>
            <a:t> </a:t>
          </a:r>
          <a:r>
            <a:rPr lang="fr-FR" sz="900" kern="1200" dirty="0" err="1"/>
            <a:t>who</a:t>
          </a:r>
          <a:r>
            <a:rPr lang="fr-FR" sz="900" kern="1200" dirty="0"/>
            <a:t> are </a:t>
          </a:r>
          <a:r>
            <a:rPr lang="fr-FR" sz="900" kern="1200" dirty="0" err="1"/>
            <a:t>female</a:t>
          </a:r>
          <a:r>
            <a:rPr lang="fr-FR" sz="900" kern="1200" dirty="0"/>
            <a:t> (%)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- </a:t>
          </a:r>
          <a:r>
            <a:rPr lang="fr-FR" sz="900" kern="1200" dirty="0" err="1"/>
            <a:t>Enrolment</a:t>
          </a:r>
          <a:r>
            <a:rPr lang="fr-FR" sz="900" kern="1200" dirty="0"/>
            <a:t> in </a:t>
          </a:r>
          <a:r>
            <a:rPr lang="fr-FR" sz="900" kern="1200" dirty="0" err="1"/>
            <a:t>primary</a:t>
          </a:r>
          <a:r>
            <a:rPr lang="fr-FR" sz="900" kern="1200" dirty="0"/>
            <a:t> </a:t>
          </a:r>
          <a:r>
            <a:rPr lang="fr-FR" sz="900" kern="1200" dirty="0" err="1"/>
            <a:t>education</a:t>
          </a:r>
          <a:r>
            <a:rPr lang="fr-FR" sz="900" kern="1200" dirty="0"/>
            <a:t>, </a:t>
          </a:r>
          <a:r>
            <a:rPr lang="fr-FR" sz="900" kern="1200" dirty="0" err="1"/>
            <a:t>female</a:t>
          </a:r>
          <a:r>
            <a:rPr lang="fr-FR" sz="900" kern="1200" dirty="0"/>
            <a:t> (</a:t>
          </a:r>
          <a:r>
            <a:rPr lang="fr-FR" sz="900" kern="1200" dirty="0" err="1"/>
            <a:t>number</a:t>
          </a:r>
          <a:endParaRPr lang="fr-FR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- </a:t>
          </a:r>
          <a:r>
            <a:rPr lang="fr-FR" sz="900" kern="1200" dirty="0" err="1"/>
            <a:t>Enrolment</a:t>
          </a:r>
          <a:r>
            <a:rPr lang="fr-FR" sz="900" kern="1200" dirty="0"/>
            <a:t> in </a:t>
          </a:r>
          <a:r>
            <a:rPr lang="fr-FR" sz="900" kern="1200" dirty="0" err="1"/>
            <a:t>lower</a:t>
          </a:r>
          <a:r>
            <a:rPr lang="fr-FR" sz="900" kern="1200" dirty="0"/>
            <a:t> </a:t>
          </a:r>
          <a:r>
            <a:rPr lang="fr-FR" sz="900" kern="1200" dirty="0" err="1"/>
            <a:t>secondary</a:t>
          </a:r>
          <a:r>
            <a:rPr lang="fr-FR" sz="900" kern="1200" dirty="0"/>
            <a:t> </a:t>
          </a:r>
          <a:r>
            <a:rPr lang="fr-FR" sz="900" kern="1200" dirty="0" err="1"/>
            <a:t>general</a:t>
          </a:r>
          <a:r>
            <a:rPr lang="fr-FR" sz="900" kern="1200" dirty="0"/>
            <a:t>, </a:t>
          </a:r>
          <a:r>
            <a:rPr lang="fr-FR" sz="900" kern="1200" dirty="0" err="1"/>
            <a:t>both</a:t>
          </a:r>
          <a:r>
            <a:rPr lang="fr-FR" sz="900" kern="1200" dirty="0"/>
            <a:t> sexes (</a:t>
          </a:r>
          <a:r>
            <a:rPr lang="fr-FR" sz="900" kern="1200" dirty="0" err="1"/>
            <a:t>number</a:t>
          </a:r>
          <a:r>
            <a:rPr lang="fr-FR" sz="900" kern="1200" dirty="0"/>
            <a:t>)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- </a:t>
          </a:r>
          <a:r>
            <a:rPr lang="fr-FR" sz="900" kern="1200" dirty="0" err="1"/>
            <a:t>Enrolment</a:t>
          </a:r>
          <a:r>
            <a:rPr lang="fr-FR" sz="900" kern="1200" dirty="0"/>
            <a:t> in </a:t>
          </a:r>
          <a:r>
            <a:rPr lang="fr-FR" sz="900" kern="1200" dirty="0" err="1"/>
            <a:t>lower</a:t>
          </a:r>
          <a:r>
            <a:rPr lang="fr-FR" sz="900" kern="1200" dirty="0"/>
            <a:t> </a:t>
          </a:r>
          <a:r>
            <a:rPr lang="fr-FR" sz="900" kern="1200" dirty="0" err="1"/>
            <a:t>secondary</a:t>
          </a:r>
          <a:r>
            <a:rPr lang="fr-FR" sz="900" kern="1200" dirty="0"/>
            <a:t> </a:t>
          </a:r>
          <a:r>
            <a:rPr lang="fr-FR" sz="900" kern="1200" dirty="0" err="1"/>
            <a:t>general</a:t>
          </a:r>
          <a:r>
            <a:rPr lang="fr-FR" sz="900" kern="1200" dirty="0"/>
            <a:t>, </a:t>
          </a:r>
          <a:r>
            <a:rPr lang="fr-FR" sz="900" kern="1200" dirty="0" err="1"/>
            <a:t>female</a:t>
          </a:r>
          <a:r>
            <a:rPr lang="fr-FR" sz="900" kern="1200" dirty="0"/>
            <a:t> (</a:t>
          </a:r>
          <a:r>
            <a:rPr lang="fr-FR" sz="900" kern="1200" dirty="0" err="1"/>
            <a:t>number</a:t>
          </a:r>
          <a:r>
            <a:rPr lang="fr-FR" sz="900" kern="1200" dirty="0"/>
            <a:t>)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- Gross </a:t>
          </a:r>
          <a:r>
            <a:rPr lang="fr-FR" sz="900" kern="1200" dirty="0" err="1"/>
            <a:t>enrolment</a:t>
          </a:r>
          <a:r>
            <a:rPr lang="fr-FR" sz="900" kern="1200" dirty="0"/>
            <a:t> ratio, </a:t>
          </a:r>
          <a:r>
            <a:rPr lang="fr-FR" sz="900" kern="1200" dirty="0" err="1"/>
            <a:t>primary</a:t>
          </a:r>
          <a:r>
            <a:rPr lang="fr-FR" sz="900" kern="1200" dirty="0"/>
            <a:t>, </a:t>
          </a:r>
          <a:r>
            <a:rPr lang="fr-FR" sz="900" kern="1200" dirty="0" err="1"/>
            <a:t>both</a:t>
          </a:r>
          <a:r>
            <a:rPr lang="fr-FR" sz="900" kern="1200" dirty="0"/>
            <a:t> sexes (%)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- Gross </a:t>
          </a:r>
          <a:r>
            <a:rPr lang="fr-FR" sz="900" kern="1200" dirty="0" err="1"/>
            <a:t>enrolment</a:t>
          </a:r>
          <a:r>
            <a:rPr lang="fr-FR" sz="900" kern="1200" dirty="0"/>
            <a:t> ratio, </a:t>
          </a:r>
          <a:r>
            <a:rPr lang="fr-FR" sz="900" kern="1200" dirty="0" err="1"/>
            <a:t>primary</a:t>
          </a:r>
          <a:r>
            <a:rPr lang="fr-FR" sz="900" kern="1200" dirty="0"/>
            <a:t>, male (%)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-,Gross </a:t>
          </a:r>
          <a:r>
            <a:rPr lang="fr-FR" sz="900" kern="1200" dirty="0" err="1"/>
            <a:t>enrolment</a:t>
          </a:r>
          <a:r>
            <a:rPr lang="fr-FR" sz="900" kern="1200" dirty="0"/>
            <a:t> ratio, </a:t>
          </a:r>
          <a:r>
            <a:rPr lang="fr-FR" sz="900" kern="1200" dirty="0" err="1"/>
            <a:t>primary</a:t>
          </a:r>
          <a:r>
            <a:rPr lang="fr-FR" sz="900" kern="1200" dirty="0"/>
            <a:t>, </a:t>
          </a:r>
          <a:r>
            <a:rPr lang="fr-FR" sz="900" kern="1200" dirty="0" err="1"/>
            <a:t>gender</a:t>
          </a:r>
          <a:r>
            <a:rPr lang="fr-FR" sz="900" kern="1200" dirty="0"/>
            <a:t> </a:t>
          </a:r>
          <a:r>
            <a:rPr lang="fr-FR" sz="900" kern="1200" dirty="0" err="1"/>
            <a:t>parity</a:t>
          </a:r>
          <a:r>
            <a:rPr lang="fr-FR" sz="900" kern="1200" dirty="0"/>
            <a:t> index (GPI)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- Gross </a:t>
          </a:r>
          <a:r>
            <a:rPr lang="fr-FR" sz="900" kern="1200" dirty="0" err="1"/>
            <a:t>enrolment</a:t>
          </a:r>
          <a:r>
            <a:rPr lang="fr-FR" sz="900" kern="1200" dirty="0"/>
            <a:t> ratio, </a:t>
          </a:r>
          <a:r>
            <a:rPr lang="fr-FR" sz="900" kern="1200" dirty="0" err="1"/>
            <a:t>primary</a:t>
          </a:r>
          <a:r>
            <a:rPr lang="fr-FR" sz="900" kern="1200" dirty="0"/>
            <a:t>, </a:t>
          </a:r>
          <a:r>
            <a:rPr lang="fr-FR" sz="900" kern="1200" dirty="0" err="1"/>
            <a:t>female</a:t>
          </a:r>
          <a:r>
            <a:rPr lang="fr-FR" sz="900" kern="1200" dirty="0"/>
            <a:t> (%)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- </a:t>
          </a:r>
          <a:r>
            <a:rPr lang="fr-FR" sz="900" kern="1200" dirty="0" err="1"/>
            <a:t>Enrolment</a:t>
          </a:r>
          <a:r>
            <a:rPr lang="fr-FR" sz="900" kern="1200" dirty="0"/>
            <a:t> in </a:t>
          </a:r>
          <a:r>
            <a:rPr lang="fr-FR" sz="900" kern="1200" dirty="0" err="1"/>
            <a:t>secondary</a:t>
          </a:r>
          <a:r>
            <a:rPr lang="fr-FR" sz="900" kern="1200" dirty="0"/>
            <a:t> </a:t>
          </a:r>
          <a:r>
            <a:rPr lang="fr-FR" sz="900" kern="1200" dirty="0" err="1"/>
            <a:t>general</a:t>
          </a:r>
          <a:r>
            <a:rPr lang="fr-FR" sz="900" kern="1200" dirty="0"/>
            <a:t>, </a:t>
          </a:r>
          <a:r>
            <a:rPr lang="fr-FR" sz="900" kern="1200" dirty="0" err="1"/>
            <a:t>both</a:t>
          </a:r>
          <a:r>
            <a:rPr lang="fr-FR" sz="900" kern="1200" dirty="0"/>
            <a:t> sexes (</a:t>
          </a:r>
          <a:r>
            <a:rPr lang="fr-FR" sz="900" kern="1200" dirty="0" err="1"/>
            <a:t>number</a:t>
          </a:r>
          <a:r>
            <a:rPr lang="fr-FR" sz="900" kern="1200" dirty="0"/>
            <a:t>)</a:t>
          </a:r>
        </a:p>
      </dsp:txBody>
      <dsp:txXfrm>
        <a:off x="150213" y="256606"/>
        <a:ext cx="2776692" cy="41642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B7EBD-9794-4016-934C-05A86E85D97B}">
      <dsp:nvSpPr>
        <dsp:cNvPr id="0" name=""/>
        <dsp:cNvSpPr/>
      </dsp:nvSpPr>
      <dsp:spPr>
        <a:xfrm>
          <a:off x="1835677" y="21608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2EF35-EA40-4949-B5E9-AAD18C163B91}">
      <dsp:nvSpPr>
        <dsp:cNvPr id="0" name=""/>
        <dsp:cNvSpPr/>
      </dsp:nvSpPr>
      <dsp:spPr>
        <a:xfrm>
          <a:off x="307930" y="2696986"/>
          <a:ext cx="4999492" cy="135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Les 15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indicateurs</a:t>
          </a:r>
          <a:endParaRPr lang="en-US" sz="2000" kern="1200" dirty="0"/>
        </a:p>
      </dsp:txBody>
      <dsp:txXfrm>
        <a:off x="307930" y="2696986"/>
        <a:ext cx="4999492" cy="135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F717F-2BCC-9441-9880-CF18ABD36875}">
      <dsp:nvSpPr>
        <dsp:cNvPr id="0" name=""/>
        <dsp:cNvSpPr/>
      </dsp:nvSpPr>
      <dsp:spPr>
        <a:xfrm rot="5400000">
          <a:off x="253832" y="784975"/>
          <a:ext cx="1223198" cy="147549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26878A-6AB7-2842-9016-F2A5D9405772}">
      <dsp:nvSpPr>
        <dsp:cNvPr id="0" name=""/>
        <dsp:cNvSpPr/>
      </dsp:nvSpPr>
      <dsp:spPr>
        <a:xfrm>
          <a:off x="534353" y="3051"/>
          <a:ext cx="1639439" cy="9836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i="0" kern="1200"/>
            <a:t>746 valeurs enregistrées, soit une bonne couverture de pays/années</a:t>
          </a:r>
          <a:endParaRPr lang="en-US" sz="800" kern="1200"/>
        </a:p>
      </dsp:txBody>
      <dsp:txXfrm>
        <a:off x="563164" y="31862"/>
        <a:ext cx="1581817" cy="926041"/>
      </dsp:txXfrm>
    </dsp:sp>
    <dsp:sp modelId="{EC1B4BFE-599C-5343-8FDE-7004C5A75E11}">
      <dsp:nvSpPr>
        <dsp:cNvPr id="0" name=""/>
        <dsp:cNvSpPr/>
      </dsp:nvSpPr>
      <dsp:spPr>
        <a:xfrm rot="5400000">
          <a:off x="253832" y="2014554"/>
          <a:ext cx="1223198" cy="147549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C78BB0-544F-024E-AA50-6FC1B84EFD8E}">
      <dsp:nvSpPr>
        <dsp:cNvPr id="0" name=""/>
        <dsp:cNvSpPr/>
      </dsp:nvSpPr>
      <dsp:spPr>
        <a:xfrm>
          <a:off x="534353" y="1232630"/>
          <a:ext cx="1639439" cy="9836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i="0" kern="1200"/>
            <a:t>Le taux brut dépasse 100 % en moyenne, ce qui est fréquent car il inclut les redoublements ou scolarisations hors tranche d’âge</a:t>
          </a:r>
          <a:endParaRPr lang="en-US" sz="800" kern="1200"/>
        </a:p>
      </dsp:txBody>
      <dsp:txXfrm>
        <a:off x="563164" y="1261441"/>
        <a:ext cx="1581817" cy="926041"/>
      </dsp:txXfrm>
    </dsp:sp>
    <dsp:sp modelId="{3D157169-C43A-944B-AE84-F785737CB02C}">
      <dsp:nvSpPr>
        <dsp:cNvPr id="0" name=""/>
        <dsp:cNvSpPr/>
      </dsp:nvSpPr>
      <dsp:spPr>
        <a:xfrm rot="5400000">
          <a:off x="253832" y="3244133"/>
          <a:ext cx="1223198" cy="147549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9D15A7-8239-3F4D-9C5B-CDC2B009A0F0}">
      <dsp:nvSpPr>
        <dsp:cNvPr id="0" name=""/>
        <dsp:cNvSpPr/>
      </dsp:nvSpPr>
      <dsp:spPr>
        <a:xfrm>
          <a:off x="534353" y="2462209"/>
          <a:ext cx="1639439" cy="9836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i="0" kern="1200"/>
            <a:t>Une dispersion modérée à forte, certains pays s’écartent beaucoup de la moyenne</a:t>
          </a:r>
          <a:endParaRPr lang="en-US" sz="800" kern="1200"/>
        </a:p>
      </dsp:txBody>
      <dsp:txXfrm>
        <a:off x="563164" y="2491020"/>
        <a:ext cx="1581817" cy="926041"/>
      </dsp:txXfrm>
    </dsp:sp>
    <dsp:sp modelId="{F6976F38-4CE1-404E-BA9B-6F3C494544A8}">
      <dsp:nvSpPr>
        <dsp:cNvPr id="0" name=""/>
        <dsp:cNvSpPr/>
      </dsp:nvSpPr>
      <dsp:spPr>
        <a:xfrm>
          <a:off x="868621" y="3858923"/>
          <a:ext cx="2174073" cy="147549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0CEB2A-34A2-E644-AF18-EEEBAD51C077}">
      <dsp:nvSpPr>
        <dsp:cNvPr id="0" name=""/>
        <dsp:cNvSpPr/>
      </dsp:nvSpPr>
      <dsp:spPr>
        <a:xfrm>
          <a:off x="534353" y="3691789"/>
          <a:ext cx="1639439" cy="9836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i="0" kern="1200" dirty="0"/>
            <a:t>Valeur très faible : indique des pays avec un accès très limité à l’enseignement primaire</a:t>
          </a:r>
          <a:endParaRPr lang="en-US" sz="800" kern="1200" dirty="0"/>
        </a:p>
      </dsp:txBody>
      <dsp:txXfrm>
        <a:off x="563164" y="3720600"/>
        <a:ext cx="1581817" cy="926041"/>
      </dsp:txXfrm>
    </dsp:sp>
    <dsp:sp modelId="{85536CA6-0B0C-DA4D-89C8-E9FC95E713E6}">
      <dsp:nvSpPr>
        <dsp:cNvPr id="0" name=""/>
        <dsp:cNvSpPr/>
      </dsp:nvSpPr>
      <dsp:spPr>
        <a:xfrm rot="16200000">
          <a:off x="2434286" y="3244133"/>
          <a:ext cx="1223198" cy="147549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AC54FF-1A45-FC44-B465-F899085A1392}">
      <dsp:nvSpPr>
        <dsp:cNvPr id="0" name=""/>
        <dsp:cNvSpPr/>
      </dsp:nvSpPr>
      <dsp:spPr>
        <a:xfrm>
          <a:off x="2714807" y="3691789"/>
          <a:ext cx="1639439" cy="9836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i="0" kern="1200"/>
            <a:t>Le quart inférieur des pays a un taux &lt; 99 %, ce qui est encore assez élevé</a:t>
          </a:r>
          <a:endParaRPr lang="en-US" sz="800" kern="1200"/>
        </a:p>
      </dsp:txBody>
      <dsp:txXfrm>
        <a:off x="2743618" y="3720600"/>
        <a:ext cx="1581817" cy="926041"/>
      </dsp:txXfrm>
    </dsp:sp>
    <dsp:sp modelId="{31BB4DB9-9200-3A40-9271-FD6DFB369F6A}">
      <dsp:nvSpPr>
        <dsp:cNvPr id="0" name=""/>
        <dsp:cNvSpPr/>
      </dsp:nvSpPr>
      <dsp:spPr>
        <a:xfrm rot="16200000">
          <a:off x="2434286" y="2014554"/>
          <a:ext cx="1223198" cy="147549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5ADC1D-46B7-B044-A856-926FC9E197ED}">
      <dsp:nvSpPr>
        <dsp:cNvPr id="0" name=""/>
        <dsp:cNvSpPr/>
      </dsp:nvSpPr>
      <dsp:spPr>
        <a:xfrm>
          <a:off x="2714807" y="2462209"/>
          <a:ext cx="1639439" cy="9836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i="0" kern="1200"/>
            <a:t>La moitié des pays a un taux inférieur à 103.4 %, très proche de la moyenne</a:t>
          </a:r>
          <a:endParaRPr lang="en-US" sz="800" kern="1200"/>
        </a:p>
      </dsp:txBody>
      <dsp:txXfrm>
        <a:off x="2743618" y="2491020"/>
        <a:ext cx="1581817" cy="926041"/>
      </dsp:txXfrm>
    </dsp:sp>
    <dsp:sp modelId="{967D3282-9FB2-E64C-8CBB-1EFDCDC0F2D5}">
      <dsp:nvSpPr>
        <dsp:cNvPr id="0" name=""/>
        <dsp:cNvSpPr/>
      </dsp:nvSpPr>
      <dsp:spPr>
        <a:xfrm rot="16200000">
          <a:off x="2434286" y="784975"/>
          <a:ext cx="1223198" cy="147549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437E7F-7B4E-D641-9060-6811FB5BADFF}">
      <dsp:nvSpPr>
        <dsp:cNvPr id="0" name=""/>
        <dsp:cNvSpPr/>
      </dsp:nvSpPr>
      <dsp:spPr>
        <a:xfrm>
          <a:off x="2714807" y="1232630"/>
          <a:ext cx="1639439" cy="9836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i="0" kern="1200"/>
            <a:t>25 % des pays ont des taux supérieurs à 109 %, montrant des systèmes très inclusifs ou souffrant de redoublements massifs</a:t>
          </a:r>
          <a:endParaRPr lang="en-US" sz="800" kern="1200"/>
        </a:p>
      </dsp:txBody>
      <dsp:txXfrm>
        <a:off x="2743618" y="1261441"/>
        <a:ext cx="1581817" cy="926041"/>
      </dsp:txXfrm>
    </dsp:sp>
    <dsp:sp modelId="{CE14A58D-9981-094F-8986-E296C6FDC768}">
      <dsp:nvSpPr>
        <dsp:cNvPr id="0" name=""/>
        <dsp:cNvSpPr/>
      </dsp:nvSpPr>
      <dsp:spPr>
        <a:xfrm>
          <a:off x="3049076" y="170185"/>
          <a:ext cx="2174073" cy="147549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A8802D-FAFF-0B45-8E05-5C4A1291345C}">
      <dsp:nvSpPr>
        <dsp:cNvPr id="0" name=""/>
        <dsp:cNvSpPr/>
      </dsp:nvSpPr>
      <dsp:spPr>
        <a:xfrm>
          <a:off x="2714807" y="3051"/>
          <a:ext cx="1639439" cy="9836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i="0" kern="1200"/>
            <a:t>Cas extrême (probablement lié à un petit pays avec une scolarisation hors tranche d’âge très élevée, ou des données biaisées).</a:t>
          </a:r>
          <a:endParaRPr lang="en-US" sz="800" kern="1200"/>
        </a:p>
      </dsp:txBody>
      <dsp:txXfrm>
        <a:off x="2743618" y="31862"/>
        <a:ext cx="1581817" cy="926041"/>
      </dsp:txXfrm>
    </dsp:sp>
    <dsp:sp modelId="{D6C5FEFC-D40E-8742-979B-CD65887986FA}">
      <dsp:nvSpPr>
        <dsp:cNvPr id="0" name=""/>
        <dsp:cNvSpPr/>
      </dsp:nvSpPr>
      <dsp:spPr>
        <a:xfrm rot="5400000">
          <a:off x="4614740" y="784975"/>
          <a:ext cx="1223198" cy="147549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4CEC03-F946-7D41-A731-D9C8A4D0B6F7}">
      <dsp:nvSpPr>
        <dsp:cNvPr id="0" name=""/>
        <dsp:cNvSpPr/>
      </dsp:nvSpPr>
      <dsp:spPr>
        <a:xfrm>
          <a:off x="4895261" y="3051"/>
          <a:ext cx="1639439" cy="9836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i="0" kern="1200"/>
            <a:t>Pour l'histogramme :</a:t>
          </a:r>
          <a:endParaRPr lang="en-US" sz="800" kern="1200"/>
        </a:p>
      </dsp:txBody>
      <dsp:txXfrm>
        <a:off x="4924072" y="31862"/>
        <a:ext cx="1581817" cy="926041"/>
      </dsp:txXfrm>
    </dsp:sp>
    <dsp:sp modelId="{59599320-1EEA-A442-B98D-924D252D63D2}">
      <dsp:nvSpPr>
        <dsp:cNvPr id="0" name=""/>
        <dsp:cNvSpPr/>
      </dsp:nvSpPr>
      <dsp:spPr>
        <a:xfrm rot="5400000">
          <a:off x="4614740" y="2014554"/>
          <a:ext cx="1223198" cy="147549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7FA6A0-34BD-8B48-988D-36E31BA21B01}">
      <dsp:nvSpPr>
        <dsp:cNvPr id="0" name=""/>
        <dsp:cNvSpPr/>
      </dsp:nvSpPr>
      <dsp:spPr>
        <a:xfrm>
          <a:off x="4895261" y="1232630"/>
          <a:ext cx="1639439" cy="9836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i="0" kern="1200"/>
            <a:t>Forme générale : distribution centrée autour de 100 %, légèrement asymétrique vers la droite</a:t>
          </a:r>
          <a:endParaRPr lang="en-US" sz="800" kern="1200"/>
        </a:p>
      </dsp:txBody>
      <dsp:txXfrm>
        <a:off x="4924072" y="1261441"/>
        <a:ext cx="1581817" cy="926041"/>
      </dsp:txXfrm>
    </dsp:sp>
    <dsp:sp modelId="{5B07EA3C-1F4C-F746-9337-7493F199F573}">
      <dsp:nvSpPr>
        <dsp:cNvPr id="0" name=""/>
        <dsp:cNvSpPr/>
      </dsp:nvSpPr>
      <dsp:spPr>
        <a:xfrm rot="5400000">
          <a:off x="4614740" y="3244133"/>
          <a:ext cx="1223198" cy="147549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0802D8-78D1-1040-8FD9-CADC9EBC0291}">
      <dsp:nvSpPr>
        <dsp:cNvPr id="0" name=""/>
        <dsp:cNvSpPr/>
      </dsp:nvSpPr>
      <dsp:spPr>
        <a:xfrm>
          <a:off x="4895261" y="2462209"/>
          <a:ext cx="1639439" cy="9836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i="0" kern="1200"/>
            <a:t>Pic autour de 100-110 % : C’est le cœur du système éducatif mondial donc la majorité des pays sont dans cette fourchette</a:t>
          </a:r>
          <a:endParaRPr lang="en-US" sz="800" kern="1200"/>
        </a:p>
      </dsp:txBody>
      <dsp:txXfrm>
        <a:off x="4924072" y="2491020"/>
        <a:ext cx="1581817" cy="926041"/>
      </dsp:txXfrm>
    </dsp:sp>
    <dsp:sp modelId="{8E0E8F49-E8DA-8648-BCBA-3C80B08CBFC7}">
      <dsp:nvSpPr>
        <dsp:cNvPr id="0" name=""/>
        <dsp:cNvSpPr/>
      </dsp:nvSpPr>
      <dsp:spPr>
        <a:xfrm>
          <a:off x="5229530" y="3858923"/>
          <a:ext cx="2174073" cy="147549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E08DAA-D04E-BF4A-A430-701F33C08FD5}">
      <dsp:nvSpPr>
        <dsp:cNvPr id="0" name=""/>
        <dsp:cNvSpPr/>
      </dsp:nvSpPr>
      <dsp:spPr>
        <a:xfrm>
          <a:off x="4895261" y="3691789"/>
          <a:ext cx="1639439" cy="9836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i="0" kern="1200"/>
            <a:t>Taux &gt;120 % : Présence d’un petit groupe de pays avec des taux très élevés, souvent à cause du redoublement, inscriptions d’élèves hors âge</a:t>
          </a:r>
          <a:endParaRPr lang="en-US" sz="800" kern="1200"/>
        </a:p>
      </dsp:txBody>
      <dsp:txXfrm>
        <a:off x="4924072" y="3720600"/>
        <a:ext cx="1581817" cy="926041"/>
      </dsp:txXfrm>
    </dsp:sp>
    <dsp:sp modelId="{F93AEE3F-5964-B541-A536-AFAA5F979A6E}">
      <dsp:nvSpPr>
        <dsp:cNvPr id="0" name=""/>
        <dsp:cNvSpPr/>
      </dsp:nvSpPr>
      <dsp:spPr>
        <a:xfrm>
          <a:off x="7075715" y="3691789"/>
          <a:ext cx="1639439" cy="9836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i="0" kern="1200"/>
            <a:t>Taux &lt;80 % : Moins fréquents, mais reflètent des pays avec un accès encore limité à l’école primaire, opportunité stratégique pour Academy dans ces régions.</a:t>
          </a:r>
          <a:endParaRPr lang="en-US" sz="800" kern="1200"/>
        </a:p>
      </dsp:txBody>
      <dsp:txXfrm>
        <a:off x="7104526" y="3720600"/>
        <a:ext cx="1581817" cy="9260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BD8B0-66A5-8548-BB08-B14873691062}">
      <dsp:nvSpPr>
        <dsp:cNvPr id="0" name=""/>
        <dsp:cNvSpPr/>
      </dsp:nvSpPr>
      <dsp:spPr>
        <a:xfrm>
          <a:off x="0" y="0"/>
          <a:ext cx="3124200" cy="3124200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3836E-F128-3246-B8C1-104B9CA559B8}">
      <dsp:nvSpPr>
        <dsp:cNvPr id="0" name=""/>
        <dsp:cNvSpPr/>
      </dsp:nvSpPr>
      <dsp:spPr>
        <a:xfrm>
          <a:off x="1562100" y="0"/>
          <a:ext cx="5867398" cy="312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i="0" kern="1200" dirty="0"/>
            <a:t>L’indicateur taux brut de scolarisation au primaire révèle que la majorité des pays ont un système primaire bien établi (médiane ≈ 103 %), mais qu’il existe une variabilité significative. Les pays avec des taux très faibles (&lt;80 %) pourraient représenter des marchés prioritaires pour des solutions d’éducation en ligne, notamment dans une logique de rattrapage scolaire ou d’éducation alternative. Inversement, les pays avec des taux &gt;120 % pourraient bénéficier de contenus de renforcement ou de préparation au secondaire</a:t>
          </a:r>
          <a:endParaRPr lang="fr-FR" sz="1800" kern="1200" dirty="0"/>
        </a:p>
      </dsp:txBody>
      <dsp:txXfrm>
        <a:off x="1562100" y="0"/>
        <a:ext cx="5867398" cy="31242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3302C-A71B-524E-9E0D-ABAD6EA9976D}">
      <dsp:nvSpPr>
        <dsp:cNvPr id="0" name=""/>
        <dsp:cNvSpPr/>
      </dsp:nvSpPr>
      <dsp:spPr>
        <a:xfrm>
          <a:off x="4550" y="699668"/>
          <a:ext cx="2720382" cy="1088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i="0" kern="1200" dirty="0"/>
            <a:t>1) Official entrance </a:t>
          </a:r>
          <a:r>
            <a:rPr lang="fr-FR" sz="900" b="1" i="0" kern="1200" dirty="0" err="1"/>
            <a:t>age</a:t>
          </a:r>
          <a:r>
            <a:rPr lang="fr-FR" sz="900" b="1" i="0" kern="1200" dirty="0"/>
            <a:t> to </a:t>
          </a:r>
          <a:r>
            <a:rPr lang="fr-FR" sz="900" b="1" i="0" kern="1200" dirty="0" err="1"/>
            <a:t>primary</a:t>
          </a:r>
          <a:r>
            <a:rPr lang="fr-FR" sz="900" b="1" i="0" kern="1200" dirty="0"/>
            <a:t> </a:t>
          </a:r>
          <a:r>
            <a:rPr lang="fr-FR" sz="900" b="1" i="0" kern="1200" dirty="0" err="1"/>
            <a:t>education</a:t>
          </a:r>
          <a:r>
            <a:rPr lang="fr-FR" sz="900" b="1" i="0" kern="1200" dirty="0"/>
            <a:t> (</a:t>
          </a:r>
          <a:r>
            <a:rPr lang="fr-FR" sz="900" b="1" i="0" kern="1200" dirty="0" err="1"/>
            <a:t>years</a:t>
          </a:r>
          <a:r>
            <a:rPr lang="fr-FR" sz="900" b="1" i="0" kern="1200" dirty="0"/>
            <a:t>)</a:t>
          </a:r>
          <a:endParaRPr lang="fr-FR" sz="900" kern="1200" dirty="0"/>
        </a:p>
      </dsp:txBody>
      <dsp:txXfrm>
        <a:off x="548627" y="699668"/>
        <a:ext cx="1632229" cy="1088153"/>
      </dsp:txXfrm>
    </dsp:sp>
    <dsp:sp modelId="{C517A9C0-6B1D-DE44-AFD9-0F21481EE946}">
      <dsp:nvSpPr>
        <dsp:cNvPr id="0" name=""/>
        <dsp:cNvSpPr/>
      </dsp:nvSpPr>
      <dsp:spPr>
        <a:xfrm>
          <a:off x="2452895" y="699668"/>
          <a:ext cx="2720382" cy="1088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i="0" kern="1200"/>
            <a:t>Moyenne ≈ 6 ans, très faible écart-type (0.56), cela montre une uniformité mondiale, 99 % des pays fixent l’entrée au primaire entre 5 et 7 ans, stable mais pas d’impact majeur à prévoir sur la demande</a:t>
          </a:r>
          <a:endParaRPr lang="fr-FR" sz="900" kern="1200"/>
        </a:p>
      </dsp:txBody>
      <dsp:txXfrm>
        <a:off x="2996972" y="699668"/>
        <a:ext cx="1632229" cy="1088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2EE8A-43EE-8C45-B8C3-ED63DDC16D05}" type="datetimeFigureOut">
              <a:rPr lang="fr-FR" smtClean="0"/>
              <a:t>19/07/2025</a:t>
            </a:fld>
            <a:endParaRPr lang="fr-FR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40413-1CC2-2544-AF65-D800C018E5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146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b="1" i="0" u="none" strike="noStrike" dirty="0">
                <a:solidFill>
                  <a:srgbClr val="FFC0CB"/>
                </a:solidFill>
                <a:effectLst/>
                <a:latin typeface="system-ui"/>
              </a:rPr>
              <a:t>Mark souhaite explorer les pays présentant un fort potentiel de clients pour </a:t>
            </a:r>
            <a:r>
              <a:rPr lang="fr-FR" b="1" i="0" u="none" strike="noStrike" dirty="0" err="1">
                <a:solidFill>
                  <a:srgbClr val="FFC0CB"/>
                </a:solidFill>
                <a:effectLst/>
                <a:latin typeface="system-ui"/>
              </a:rPr>
              <a:t>Academy</a:t>
            </a:r>
            <a:r>
              <a:rPr lang="fr-FR" b="1" i="0" u="none" strike="noStrike" dirty="0">
                <a:solidFill>
                  <a:srgbClr val="FFC0CB"/>
                </a:solidFill>
                <a:effectLst/>
                <a:latin typeface="system-ui"/>
              </a:rPr>
              <a:t> à l’international, en se basant sur des indicateurs éducatifs issus de la Banque mondiale.</a:t>
            </a:r>
            <a:endParaRPr lang="fr-FR" b="1" i="0" u="none" strike="noStrike" dirty="0">
              <a:effectLst/>
              <a:latin typeface="system-ui"/>
            </a:endParaRPr>
          </a:p>
          <a:p>
            <a:pPr algn="l"/>
            <a:r>
              <a:rPr lang="fr-FR" b="1" i="0" u="none" strike="noStrike" dirty="0">
                <a:solidFill>
                  <a:srgbClr val="FFC0CB"/>
                </a:solidFill>
                <a:effectLst/>
                <a:latin typeface="system-ui"/>
              </a:rPr>
              <a:t>Objectif : déterminer si ces données permettent de guider une stratégie d’expansion géographique pertinente pour </a:t>
            </a:r>
            <a:r>
              <a:rPr lang="fr-FR" b="1" i="0" u="none" strike="noStrike" dirty="0" err="1">
                <a:solidFill>
                  <a:srgbClr val="FFC0CB"/>
                </a:solidFill>
                <a:effectLst/>
                <a:latin typeface="system-ui"/>
              </a:rPr>
              <a:t>Academy</a:t>
            </a:r>
            <a:r>
              <a:rPr lang="fr-FR" b="1" i="0" u="none" strike="noStrike" dirty="0">
                <a:solidFill>
                  <a:srgbClr val="FFC0CB"/>
                </a:solidFill>
                <a:effectLst/>
                <a:latin typeface="system-ui"/>
              </a:rPr>
              <a:t>.</a:t>
            </a:r>
            <a:endParaRPr lang="fr-FR" b="1" i="0" u="none" strike="noStrike" dirty="0">
              <a:effectLst/>
              <a:latin typeface="system-ui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40413-1CC2-2544-AF65-D800C018E58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019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40413-1CC2-2544-AF65-D800C018E58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021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40413-1CC2-2544-AF65-D800C018E58C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35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0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0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85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58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3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0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53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84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2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0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3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2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5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2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0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7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29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13" Type="http://schemas.openxmlformats.org/officeDocument/2006/relationships/diagramLayout" Target="../diagrams/layout17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12" Type="http://schemas.openxmlformats.org/officeDocument/2006/relationships/diagramData" Target="../diagrams/data17.xml"/><Relationship Id="rId2" Type="http://schemas.openxmlformats.org/officeDocument/2006/relationships/diagramData" Target="../diagrams/data15.xml"/><Relationship Id="rId16" Type="http://schemas.microsoft.com/office/2007/relationships/diagramDrawing" Target="../diagrams/drawing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5" Type="http://schemas.openxmlformats.org/officeDocument/2006/relationships/diagramColors" Target="../diagrams/colors17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Relationship Id="rId14" Type="http://schemas.openxmlformats.org/officeDocument/2006/relationships/diagramQuickStyle" Target="../diagrams/quickStyle1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13" Type="http://schemas.openxmlformats.org/officeDocument/2006/relationships/diagramLayout" Target="../diagrams/layout20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12" Type="http://schemas.openxmlformats.org/officeDocument/2006/relationships/diagramData" Target="../diagrams/data20.xml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13" Type="http://schemas.openxmlformats.org/officeDocument/2006/relationships/diagramLayout" Target="../diagrams/layout23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12" Type="http://schemas.openxmlformats.org/officeDocument/2006/relationships/diagramData" Target="../diagrams/data23.xml"/><Relationship Id="rId2" Type="http://schemas.openxmlformats.org/officeDocument/2006/relationships/diagramData" Target="../diagrams/data21.xml"/><Relationship Id="rId16" Type="http://schemas.microsoft.com/office/2007/relationships/diagramDrawing" Target="../diagrams/drawing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5" Type="http://schemas.openxmlformats.org/officeDocument/2006/relationships/diagramColors" Target="../diagrams/colors23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Relationship Id="rId14" Type="http://schemas.openxmlformats.org/officeDocument/2006/relationships/diagramQuickStyle" Target="../diagrams/quickStyle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5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5.xml"/><Relationship Id="rId5" Type="http://schemas.openxmlformats.org/officeDocument/2006/relationships/diagramLayout" Target="../diagrams/layout25.xml"/><Relationship Id="rId10" Type="http://schemas.openxmlformats.org/officeDocument/2006/relationships/image" Target="../media/image23.svg"/><Relationship Id="rId4" Type="http://schemas.openxmlformats.org/officeDocument/2006/relationships/diagramData" Target="../diagrams/data25.xml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6.xml"/><Relationship Id="rId3" Type="http://schemas.openxmlformats.org/officeDocument/2006/relationships/image" Target="../media/image24.png"/><Relationship Id="rId7" Type="http://schemas.openxmlformats.org/officeDocument/2006/relationships/diagramQuickStyle" Target="../diagrams/quickStyle2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6.xml"/><Relationship Id="rId5" Type="http://schemas.openxmlformats.org/officeDocument/2006/relationships/diagramData" Target="../diagrams/data26.xml"/><Relationship Id="rId4" Type="http://schemas.openxmlformats.org/officeDocument/2006/relationships/image" Target="../media/image25.svg"/><Relationship Id="rId9" Type="http://schemas.microsoft.com/office/2007/relationships/diagramDrawing" Target="../diagrams/drawing2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7.xml"/><Relationship Id="rId3" Type="http://schemas.openxmlformats.org/officeDocument/2006/relationships/image" Target="../media/image24.png"/><Relationship Id="rId7" Type="http://schemas.openxmlformats.org/officeDocument/2006/relationships/diagramQuickStyle" Target="../diagrams/quickStyle2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7.xml"/><Relationship Id="rId5" Type="http://schemas.openxmlformats.org/officeDocument/2006/relationships/diagramData" Target="../diagrams/data27.xml"/><Relationship Id="rId4" Type="http://schemas.openxmlformats.org/officeDocument/2006/relationships/image" Target="../media/image25.svg"/><Relationship Id="rId9" Type="http://schemas.microsoft.com/office/2007/relationships/diagramDrawing" Target="../diagrams/drawing2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Relationship Id="rId9" Type="http://schemas.openxmlformats.org/officeDocument/2006/relationships/image" Target="../media/image2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9.xml"/><Relationship Id="rId5" Type="http://schemas.openxmlformats.org/officeDocument/2006/relationships/diagramQuickStyle" Target="../diagrams/quickStyle29.xml"/><Relationship Id="rId4" Type="http://schemas.openxmlformats.org/officeDocument/2006/relationships/diagramLayout" Target="../diagrams/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0.xml"/><Relationship Id="rId7" Type="http://schemas.microsoft.com/office/2007/relationships/diagramDrawing" Target="../diagrams/drawing30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0.xml"/><Relationship Id="rId5" Type="http://schemas.openxmlformats.org/officeDocument/2006/relationships/diagramQuickStyle" Target="../diagrams/quickStyle30.xml"/><Relationship Id="rId4" Type="http://schemas.openxmlformats.org/officeDocument/2006/relationships/diagramLayout" Target="../diagrams/layout30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2.xml"/><Relationship Id="rId5" Type="http://schemas.openxmlformats.org/officeDocument/2006/relationships/diagramLayout" Target="../diagrams/layout32.xml"/><Relationship Id="rId4" Type="http://schemas.openxmlformats.org/officeDocument/2006/relationships/diagramData" Target="../diagrams/data3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3.xml"/><Relationship Id="rId7" Type="http://schemas.microsoft.com/office/2007/relationships/diagramDrawing" Target="../diagrams/drawing3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3.xml"/><Relationship Id="rId5" Type="http://schemas.openxmlformats.org/officeDocument/2006/relationships/diagramQuickStyle" Target="../diagrams/quickStyle33.xml"/><Relationship Id="rId4" Type="http://schemas.openxmlformats.org/officeDocument/2006/relationships/diagramLayout" Target="../diagrams/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diagramLayout" Target="../diagrams/layout14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12" Type="http://schemas.openxmlformats.org/officeDocument/2006/relationships/diagramData" Target="../diagrams/data14.xml"/><Relationship Id="rId2" Type="http://schemas.openxmlformats.org/officeDocument/2006/relationships/diagramData" Target="../diagrams/data12.xml"/><Relationship Id="rId16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5" Type="http://schemas.openxmlformats.org/officeDocument/2006/relationships/diagramColors" Target="../diagrams/colors14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Relationship Id="rId14" Type="http://schemas.openxmlformats.org/officeDocument/2006/relationships/diagramQuickStyle" Target="../diagrams/quickStyle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4363271"/>
            <a:ext cx="6507166" cy="1066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400"/>
              <a:t>Analyse exploratoire des données éducatives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5516211"/>
            <a:ext cx="6507166" cy="7222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Projet d’expansion internationale – Academy</a:t>
            </a:r>
            <a:endParaRPr lang="fr-FR"/>
          </a:p>
          <a:p>
            <a:pPr>
              <a:lnSpc>
                <a:spcPct val="90000"/>
              </a:lnSpc>
            </a:pPr>
            <a:r>
              <a:t>Présenté par Safia – Juillet 2025</a:t>
            </a:r>
            <a:endParaRPr lang="fr-FR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9C6B7A10-9EE5-5534-7BD9-BA96B4E94D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605" b="5613"/>
          <a:stretch>
            <a:fillRect/>
          </a:stretch>
        </p:blipFill>
        <p:spPr>
          <a:xfrm>
            <a:off x="20" y="10"/>
            <a:ext cx="9143980" cy="42738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A8737-AADF-0454-C9B0-2BB37E42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800" dirty="0"/>
              <a:t>INTERPRETATION DES 14 indicateurs restants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0C24B84-2C0B-398E-0291-242F8E382D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356635"/>
              </p:ext>
            </p:extLst>
          </p:nvPr>
        </p:nvGraphicFramePr>
        <p:xfrm>
          <a:off x="1775012" y="1252258"/>
          <a:ext cx="5177829" cy="2487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Espace réservé du contenu 3">
            <a:extLst>
              <a:ext uri="{FF2B5EF4-FFF2-40B4-BE49-F238E27FC236}">
                <a16:creationId xmlns:a16="http://schemas.microsoft.com/office/drawing/2014/main" id="{F989B378-CBE4-0427-C61C-5951E96FA1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5439406"/>
              </p:ext>
            </p:extLst>
          </p:nvPr>
        </p:nvGraphicFramePr>
        <p:xfrm>
          <a:off x="1775012" y="2916992"/>
          <a:ext cx="5177829" cy="2282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Espace réservé du contenu 3">
            <a:extLst>
              <a:ext uri="{FF2B5EF4-FFF2-40B4-BE49-F238E27FC236}">
                <a16:creationId xmlns:a16="http://schemas.microsoft.com/office/drawing/2014/main" id="{A0894E53-4350-3317-CC9A-CDB1E74469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9088908"/>
              </p:ext>
            </p:extLst>
          </p:nvPr>
        </p:nvGraphicFramePr>
        <p:xfrm>
          <a:off x="1862866" y="4683039"/>
          <a:ext cx="5177829" cy="2282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742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A8737-AADF-0454-C9B0-2BB37E42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800" dirty="0"/>
              <a:t>INTERPRETATION DES 14 indicateurs restants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0C24B84-2C0B-398E-0291-242F8E382D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4505518"/>
              </p:ext>
            </p:extLst>
          </p:nvPr>
        </p:nvGraphicFramePr>
        <p:xfrm>
          <a:off x="1775012" y="1252258"/>
          <a:ext cx="5177829" cy="2487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Espace réservé du contenu 3">
            <a:extLst>
              <a:ext uri="{FF2B5EF4-FFF2-40B4-BE49-F238E27FC236}">
                <a16:creationId xmlns:a16="http://schemas.microsoft.com/office/drawing/2014/main" id="{F989B378-CBE4-0427-C61C-5951E96FA1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957434"/>
              </p:ext>
            </p:extLst>
          </p:nvPr>
        </p:nvGraphicFramePr>
        <p:xfrm>
          <a:off x="1775012" y="2916992"/>
          <a:ext cx="5177829" cy="2282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Espace réservé du contenu 3">
            <a:extLst>
              <a:ext uri="{FF2B5EF4-FFF2-40B4-BE49-F238E27FC236}">
                <a16:creationId xmlns:a16="http://schemas.microsoft.com/office/drawing/2014/main" id="{A0894E53-4350-3317-CC9A-CDB1E74469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820547"/>
              </p:ext>
            </p:extLst>
          </p:nvPr>
        </p:nvGraphicFramePr>
        <p:xfrm>
          <a:off x="1862866" y="4683039"/>
          <a:ext cx="5177829" cy="2282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350795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A8737-AADF-0454-C9B0-2BB37E42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800" dirty="0"/>
              <a:t>INTERPRETATION DES 14 indicateurs restants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0C24B84-2C0B-398E-0291-242F8E382D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906516"/>
              </p:ext>
            </p:extLst>
          </p:nvPr>
        </p:nvGraphicFramePr>
        <p:xfrm>
          <a:off x="1775012" y="1252258"/>
          <a:ext cx="5177829" cy="2487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Espace réservé du contenu 3">
            <a:extLst>
              <a:ext uri="{FF2B5EF4-FFF2-40B4-BE49-F238E27FC236}">
                <a16:creationId xmlns:a16="http://schemas.microsoft.com/office/drawing/2014/main" id="{F989B378-CBE4-0427-C61C-5951E96FA1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8784665"/>
              </p:ext>
            </p:extLst>
          </p:nvPr>
        </p:nvGraphicFramePr>
        <p:xfrm>
          <a:off x="1775011" y="2598635"/>
          <a:ext cx="5177829" cy="2282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Espace réservé du contenu 3">
            <a:extLst>
              <a:ext uri="{FF2B5EF4-FFF2-40B4-BE49-F238E27FC236}">
                <a16:creationId xmlns:a16="http://schemas.microsoft.com/office/drawing/2014/main" id="{A0894E53-4350-3317-CC9A-CDB1E74469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117485"/>
              </p:ext>
            </p:extLst>
          </p:nvPr>
        </p:nvGraphicFramePr>
        <p:xfrm>
          <a:off x="1512346" y="4748243"/>
          <a:ext cx="6119308" cy="1879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200322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468582"/>
          </a:xfrm>
        </p:spPr>
        <p:txBody>
          <a:bodyPr>
            <a:normAutofit/>
          </a:bodyPr>
          <a:lstStyle/>
          <a:p>
            <a:r>
              <a:t>Méthodologie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5F71DC-DF42-7300-BEC5-9EE39B8E9D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300729"/>
              </p:ext>
            </p:extLst>
          </p:nvPr>
        </p:nvGraphicFramePr>
        <p:xfrm>
          <a:off x="856059" y="2286000"/>
          <a:ext cx="74295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3119717"/>
            <a:ext cx="2509610" cy="2309099"/>
          </a:xfrm>
        </p:spPr>
        <p:txBody>
          <a:bodyPr anchor="ctr">
            <a:normAutofit/>
          </a:bodyPr>
          <a:lstStyle/>
          <a:p>
            <a:pPr lvl="0"/>
            <a:r>
              <a:rPr lang="en-US" sz="2000" dirty="0"/>
              <a:t>2. </a:t>
            </a:r>
            <a:r>
              <a:rPr lang="en-US" sz="2000" dirty="0" err="1"/>
              <a:t>Standardisation</a:t>
            </a:r>
            <a:r>
              <a:rPr lang="en-US" sz="2000" dirty="0"/>
              <a:t> (</a:t>
            </a:r>
            <a:r>
              <a:rPr lang="en-US" sz="2000" dirty="0" err="1"/>
              <a:t>MinMaxScaler</a:t>
            </a:r>
            <a:r>
              <a:rPr lang="en-US" sz="1200" dirty="0"/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0" y="0"/>
            <a:ext cx="609905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52478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86036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1C3AF0-6CD0-F3FC-71E6-3AC1503550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841408"/>
              </p:ext>
            </p:extLst>
          </p:nvPr>
        </p:nvGraphicFramePr>
        <p:xfrm>
          <a:off x="3790781" y="965200"/>
          <a:ext cx="4534600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3" descr="Presentation with Checklist">
            <a:extLst>
              <a:ext uri="{FF2B5EF4-FFF2-40B4-BE49-F238E27FC236}">
                <a16:creationId xmlns:a16="http://schemas.microsoft.com/office/drawing/2014/main" id="{0FE4AA4A-DF92-4300-04B8-32062612FADB}"/>
              </a:ext>
            </a:extLst>
          </p:cNvPr>
          <p:cNvSpPr/>
          <p:nvPr/>
        </p:nvSpPr>
        <p:spPr>
          <a:xfrm>
            <a:off x="198746" y="365759"/>
            <a:ext cx="2710915" cy="2635623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0" y="0"/>
            <a:ext cx="609905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52478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86036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 descr="Calculatrice">
            <a:extLst>
              <a:ext uri="{FF2B5EF4-FFF2-40B4-BE49-F238E27FC236}">
                <a16:creationId xmlns:a16="http://schemas.microsoft.com/office/drawing/2014/main" id="{FDCAE55A-EB36-F311-885B-460840D3841C}"/>
              </a:ext>
            </a:extLst>
          </p:cNvPr>
          <p:cNvSpPr/>
          <p:nvPr/>
        </p:nvSpPr>
        <p:spPr>
          <a:xfrm>
            <a:off x="-147739" y="378252"/>
            <a:ext cx="3390703" cy="3050748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graphicFrame>
        <p:nvGraphicFramePr>
          <p:cNvPr id="15" name="Diagramme 14">
            <a:extLst>
              <a:ext uri="{FF2B5EF4-FFF2-40B4-BE49-F238E27FC236}">
                <a16:creationId xmlns:a16="http://schemas.microsoft.com/office/drawing/2014/main" id="{308A6BFF-58DB-7781-04DB-C65C0EE7EF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7204423"/>
              </p:ext>
            </p:extLst>
          </p:nvPr>
        </p:nvGraphicFramePr>
        <p:xfrm>
          <a:off x="3242964" y="168163"/>
          <a:ext cx="5493928" cy="3470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2" name="Groupe 11">
            <a:extLst>
              <a:ext uri="{FF2B5EF4-FFF2-40B4-BE49-F238E27FC236}">
                <a16:creationId xmlns:a16="http://schemas.microsoft.com/office/drawing/2014/main" id="{D102C213-DF32-6418-AA03-260B02596212}"/>
              </a:ext>
            </a:extLst>
          </p:cNvPr>
          <p:cNvGrpSpPr/>
          <p:nvPr/>
        </p:nvGrpSpPr>
        <p:grpSpPr>
          <a:xfrm>
            <a:off x="0" y="3950495"/>
            <a:ext cx="3068061" cy="656718"/>
            <a:chOff x="3858407" y="1857921"/>
            <a:chExt cx="1641796" cy="65671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C76A76-75C4-241D-692B-B53F7CEC3C22}"/>
                </a:ext>
              </a:extLst>
            </p:cNvPr>
            <p:cNvSpPr/>
            <p:nvPr/>
          </p:nvSpPr>
          <p:spPr>
            <a:xfrm>
              <a:off x="3858407" y="1857921"/>
              <a:ext cx="1641796" cy="65671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477333BE-247A-97BB-4EBF-24190DAB030D}"/>
                </a:ext>
              </a:extLst>
            </p:cNvPr>
            <p:cNvSpPr txBox="1"/>
            <p:nvPr/>
          </p:nvSpPr>
          <p:spPr>
            <a:xfrm>
              <a:off x="3858407" y="1857921"/>
              <a:ext cx="1641796" cy="6567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3. </a:t>
              </a:r>
              <a:r>
                <a:rPr lang="en-US" sz="2800" kern="1200" dirty="0" err="1"/>
                <a:t>Calcul</a:t>
              </a:r>
              <a:r>
                <a:rPr lang="en-US" sz="2800" kern="1200" dirty="0"/>
                <a:t> d’un score global par pays</a:t>
              </a:r>
            </a:p>
          </p:txBody>
        </p:sp>
      </p:grpSp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B0D4B077-C295-5583-C8E0-74B90C607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450361"/>
              </p:ext>
            </p:extLst>
          </p:nvPr>
        </p:nvGraphicFramePr>
        <p:xfrm>
          <a:off x="3334797" y="3308028"/>
          <a:ext cx="5482288" cy="328731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741144">
                  <a:extLst>
                    <a:ext uri="{9D8B030D-6E8A-4147-A177-3AD203B41FA5}">
                      <a16:colId xmlns:a16="http://schemas.microsoft.com/office/drawing/2014/main" val="2847236183"/>
                    </a:ext>
                  </a:extLst>
                </a:gridCol>
                <a:gridCol w="2741144">
                  <a:extLst>
                    <a:ext uri="{9D8B030D-6E8A-4147-A177-3AD203B41FA5}">
                      <a16:colId xmlns:a16="http://schemas.microsoft.com/office/drawing/2014/main" val="1867197289"/>
                    </a:ext>
                  </a:extLst>
                </a:gridCol>
              </a:tblGrid>
              <a:tr h="410914">
                <a:tc>
                  <a:txBody>
                    <a:bodyPr/>
                    <a:lstStyle/>
                    <a:p>
                      <a:pPr fontAlgn="ctr"/>
                      <a:r>
                        <a:rPr lang="fr-FR" b="1" dirty="0">
                          <a:effectLst/>
                        </a:rPr>
                        <a:t>Objectif stratégique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b="1">
                          <a:effectLst/>
                        </a:rPr>
                        <a:t>Indicateurs clés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312395"/>
                  </a:ext>
                </a:extLst>
              </a:tr>
              <a:tr h="719100">
                <a:tc>
                  <a:txBody>
                    <a:bodyPr/>
                    <a:lstStyle/>
                    <a:p>
                      <a:pPr fontAlgn="ctr"/>
                      <a:r>
                        <a:rPr lang="fr-FR" dirty="0">
                          <a:effectLst/>
                        </a:rPr>
                        <a:t>🌍 Taille du marché potentiel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>
                          <a:effectLst/>
                        </a:rPr>
                        <a:t>Enrolment total (6, 8, 9, 10, 14)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970993"/>
                  </a:ext>
                </a:extLst>
              </a:tr>
              <a:tr h="719100">
                <a:tc>
                  <a:txBody>
                    <a:bodyPr/>
                    <a:lstStyle/>
                    <a:p>
                      <a:pPr fontAlgn="ctr"/>
                      <a:r>
                        <a:rPr lang="fr-FR" dirty="0">
                          <a:effectLst/>
                        </a:rPr>
                        <a:t>📈 Taux de participation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>
                          <a:effectLst/>
                        </a:rPr>
                        <a:t>Gross enrolment ratios (11, 13, 15)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60596"/>
                  </a:ext>
                </a:extLst>
              </a:tr>
              <a:tr h="719100">
                <a:tc>
                  <a:txBody>
                    <a:bodyPr/>
                    <a:lstStyle/>
                    <a:p>
                      <a:pPr fontAlgn="ctr"/>
                      <a:r>
                        <a:rPr lang="fr-FR">
                          <a:effectLst/>
                        </a:rPr>
                        <a:t>⚖️ Parité &amp; inclusion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dirty="0" err="1">
                          <a:effectLst/>
                        </a:rPr>
                        <a:t>Gender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dirty="0" err="1">
                          <a:effectLst/>
                        </a:rPr>
                        <a:t>parity</a:t>
                      </a:r>
                      <a:r>
                        <a:rPr lang="fr-FR" dirty="0">
                          <a:effectLst/>
                        </a:rPr>
                        <a:t> index (12), % filles (7)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4145237"/>
                  </a:ext>
                </a:extLst>
              </a:tr>
              <a:tr h="719100">
                <a:tc>
                  <a:txBody>
                    <a:bodyPr/>
                    <a:lstStyle/>
                    <a:p>
                      <a:pPr fontAlgn="ctr"/>
                      <a:r>
                        <a:rPr lang="fr-FR">
                          <a:effectLst/>
                        </a:rPr>
                        <a:t>📚 Stabilité structurelle du système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dirty="0">
                          <a:effectLst/>
                        </a:rPr>
                        <a:t>Durée et âge officiel (1–5)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849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619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0" y="0"/>
            <a:ext cx="609905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52478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86036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 descr="Calculatrice">
            <a:extLst>
              <a:ext uri="{FF2B5EF4-FFF2-40B4-BE49-F238E27FC236}">
                <a16:creationId xmlns:a16="http://schemas.microsoft.com/office/drawing/2014/main" id="{FDCAE55A-EB36-F311-885B-460840D3841C}"/>
              </a:ext>
            </a:extLst>
          </p:cNvPr>
          <p:cNvSpPr/>
          <p:nvPr/>
        </p:nvSpPr>
        <p:spPr>
          <a:xfrm>
            <a:off x="-147739" y="378252"/>
            <a:ext cx="3390703" cy="3050748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102C213-DF32-6418-AA03-260B02596212}"/>
              </a:ext>
            </a:extLst>
          </p:cNvPr>
          <p:cNvGrpSpPr/>
          <p:nvPr/>
        </p:nvGrpSpPr>
        <p:grpSpPr>
          <a:xfrm>
            <a:off x="0" y="3950495"/>
            <a:ext cx="3068061" cy="656718"/>
            <a:chOff x="3858407" y="1857921"/>
            <a:chExt cx="1641796" cy="65671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C76A76-75C4-241D-692B-B53F7CEC3C22}"/>
                </a:ext>
              </a:extLst>
            </p:cNvPr>
            <p:cNvSpPr/>
            <p:nvPr/>
          </p:nvSpPr>
          <p:spPr>
            <a:xfrm>
              <a:off x="3858407" y="1857921"/>
              <a:ext cx="1641796" cy="65671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477333BE-247A-97BB-4EBF-24190DAB030D}"/>
                </a:ext>
              </a:extLst>
            </p:cNvPr>
            <p:cNvSpPr txBox="1"/>
            <p:nvPr/>
          </p:nvSpPr>
          <p:spPr>
            <a:xfrm>
              <a:off x="3858407" y="1857921"/>
              <a:ext cx="1641796" cy="6567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3. </a:t>
              </a:r>
              <a:r>
                <a:rPr lang="en-US" sz="2800" kern="1200" dirty="0" err="1"/>
                <a:t>Calcul</a:t>
              </a:r>
              <a:r>
                <a:rPr lang="en-US" sz="2800" kern="1200" dirty="0"/>
                <a:t> d’un score global par pays</a:t>
              </a:r>
            </a:p>
          </p:txBody>
        </p:sp>
      </p:grp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3767C28-E843-C99F-F187-E9F09B3D5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889111"/>
              </p:ext>
            </p:extLst>
          </p:nvPr>
        </p:nvGraphicFramePr>
        <p:xfrm>
          <a:off x="3246741" y="1332994"/>
          <a:ext cx="5695468" cy="18288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47734">
                  <a:extLst>
                    <a:ext uri="{9D8B030D-6E8A-4147-A177-3AD203B41FA5}">
                      <a16:colId xmlns:a16="http://schemas.microsoft.com/office/drawing/2014/main" val="577513823"/>
                    </a:ext>
                  </a:extLst>
                </a:gridCol>
                <a:gridCol w="2847734">
                  <a:extLst>
                    <a:ext uri="{9D8B030D-6E8A-4147-A177-3AD203B41FA5}">
                      <a16:colId xmlns:a16="http://schemas.microsoft.com/office/drawing/2014/main" val="3174938274"/>
                    </a:ext>
                  </a:extLst>
                </a:gridCol>
              </a:tblGrid>
              <a:tr h="356616">
                <a:tc>
                  <a:txBody>
                    <a:bodyPr/>
                    <a:lstStyle/>
                    <a:p>
                      <a:pPr fontAlgn="ctr"/>
                      <a:r>
                        <a:rPr lang="fr-FR" b="1">
                          <a:effectLst/>
                        </a:rPr>
                        <a:t>Catégorie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b="1">
                          <a:effectLst/>
                        </a:rPr>
                        <a:t>Poids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9825065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fontAlgn="ctr"/>
                      <a:r>
                        <a:rPr lang="fr-FR">
                          <a:effectLst/>
                        </a:rPr>
                        <a:t>Taille du marché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>
                          <a:effectLst/>
                        </a:rPr>
                        <a:t>35%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66415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fontAlgn="ctr"/>
                      <a:r>
                        <a:rPr lang="fr-FR" dirty="0">
                          <a:effectLst/>
                        </a:rPr>
                        <a:t>Taux de scolarisation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>
                          <a:effectLst/>
                        </a:rPr>
                        <a:t>30%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27838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fontAlgn="ctr"/>
                      <a:r>
                        <a:rPr lang="fr-FR">
                          <a:effectLst/>
                        </a:rPr>
                        <a:t>Parité de genre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>
                          <a:effectLst/>
                        </a:rPr>
                        <a:t>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11683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fontAlgn="ctr"/>
                      <a:r>
                        <a:rPr lang="fr-FR" dirty="0">
                          <a:effectLst/>
                        </a:rPr>
                        <a:t>Stabilité du système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dirty="0">
                          <a:effectLst/>
                        </a:rPr>
                        <a:t>15%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4340619"/>
                  </a:ext>
                </a:extLst>
              </a:tr>
            </a:tbl>
          </a:graphicData>
        </a:graphic>
      </p:graphicFrame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D40408DE-C49E-E7DE-42AB-55064B5C25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2885552"/>
              </p:ext>
            </p:extLst>
          </p:nvPr>
        </p:nvGraphicFramePr>
        <p:xfrm>
          <a:off x="4549956" y="199291"/>
          <a:ext cx="2910357" cy="625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74525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0" y="0"/>
            <a:ext cx="609905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52478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86036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D40408DE-C49E-E7DE-42AB-55064B5C25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6441956"/>
              </p:ext>
            </p:extLst>
          </p:nvPr>
        </p:nvGraphicFramePr>
        <p:xfrm>
          <a:off x="4549956" y="199291"/>
          <a:ext cx="2910357" cy="625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C15AD5-1034-C170-78CF-552B513A8E2C}"/>
              </a:ext>
            </a:extLst>
          </p:cNvPr>
          <p:cNvSpPr txBox="1"/>
          <p:nvPr/>
        </p:nvSpPr>
        <p:spPr>
          <a:xfrm>
            <a:off x="201791" y="3161794"/>
            <a:ext cx="282757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dirty="0"/>
              <a:t>4. </a:t>
            </a:r>
            <a:r>
              <a:rPr lang="en-US" sz="3200" dirty="0" err="1"/>
              <a:t>Classement</a:t>
            </a:r>
            <a:r>
              <a:rPr lang="en-US" sz="3200" dirty="0"/>
              <a:t> </a:t>
            </a:r>
            <a:r>
              <a:rPr lang="en-US" sz="3200" dirty="0" err="1"/>
              <a:t>selon</a:t>
            </a:r>
            <a:r>
              <a:rPr lang="en-US" sz="3200" dirty="0"/>
              <a:t> le score </a:t>
            </a:r>
            <a:r>
              <a:rPr lang="en-US" sz="3200" dirty="0" err="1"/>
              <a:t>moyen</a:t>
            </a:r>
            <a:endParaRPr lang="en-US" sz="3200" dirty="0"/>
          </a:p>
        </p:txBody>
      </p:sp>
      <p:sp>
        <p:nvSpPr>
          <p:cNvPr id="7" name="Rectangle 6" descr="Étoile">
            <a:extLst>
              <a:ext uri="{FF2B5EF4-FFF2-40B4-BE49-F238E27FC236}">
                <a16:creationId xmlns:a16="http://schemas.microsoft.com/office/drawing/2014/main" id="{3601B7FD-CD4A-C415-F63C-FE15F0C4CFBC}"/>
              </a:ext>
            </a:extLst>
          </p:cNvPr>
          <p:cNvSpPr/>
          <p:nvPr/>
        </p:nvSpPr>
        <p:spPr>
          <a:xfrm>
            <a:off x="-11555" y="199291"/>
            <a:ext cx="3044950" cy="300138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8F28CDF8-C813-F750-30D1-0E0844C1A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287721"/>
              </p:ext>
            </p:extLst>
          </p:nvPr>
        </p:nvGraphicFramePr>
        <p:xfrm>
          <a:off x="3749688" y="1161826"/>
          <a:ext cx="4985520" cy="4579911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661840">
                  <a:extLst>
                    <a:ext uri="{9D8B030D-6E8A-4147-A177-3AD203B41FA5}">
                      <a16:colId xmlns:a16="http://schemas.microsoft.com/office/drawing/2014/main" val="3270714404"/>
                    </a:ext>
                  </a:extLst>
                </a:gridCol>
                <a:gridCol w="1661840">
                  <a:extLst>
                    <a:ext uri="{9D8B030D-6E8A-4147-A177-3AD203B41FA5}">
                      <a16:colId xmlns:a16="http://schemas.microsoft.com/office/drawing/2014/main" val="991563291"/>
                    </a:ext>
                  </a:extLst>
                </a:gridCol>
                <a:gridCol w="1661840">
                  <a:extLst>
                    <a:ext uri="{9D8B030D-6E8A-4147-A177-3AD203B41FA5}">
                      <a16:colId xmlns:a16="http://schemas.microsoft.com/office/drawing/2014/main" val="220743376"/>
                    </a:ext>
                  </a:extLst>
                </a:gridCol>
              </a:tblGrid>
              <a:tr h="218091">
                <a:tc>
                  <a:txBody>
                    <a:bodyPr/>
                    <a:lstStyle/>
                    <a:p>
                      <a:pPr fontAlgn="ctr"/>
                      <a:r>
                        <a:rPr lang="fr-FR" sz="900" b="1">
                          <a:effectLst/>
                        </a:rPr>
                        <a:t>Rang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 b="1">
                          <a:effectLst/>
                        </a:rPr>
                        <a:t>Pays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 b="1">
                          <a:effectLst/>
                        </a:rPr>
                        <a:t>Score Global</a:t>
                      </a:r>
                    </a:p>
                  </a:txBody>
                  <a:tcPr marL="48116" marR="48116" marT="24058" marB="24058" anchor="ctr"/>
                </a:tc>
                <a:extLst>
                  <a:ext uri="{0D108BD9-81ED-4DB2-BD59-A6C34878D82A}">
                    <a16:rowId xmlns:a16="http://schemas.microsoft.com/office/drawing/2014/main" val="1607115021"/>
                  </a:ext>
                </a:extLst>
              </a:tr>
              <a:tr h="218091"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1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 dirty="0" err="1">
                          <a:effectLst/>
                        </a:rPr>
                        <a:t>India</a:t>
                      </a:r>
                      <a:endParaRPr lang="fr-FR" sz="900" dirty="0">
                        <a:effectLst/>
                      </a:endParaRP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0.7098</a:t>
                      </a:r>
                    </a:p>
                  </a:txBody>
                  <a:tcPr marL="48116" marR="48116" marT="24058" marB="24058" anchor="ctr"/>
                </a:tc>
                <a:extLst>
                  <a:ext uri="{0D108BD9-81ED-4DB2-BD59-A6C34878D82A}">
                    <a16:rowId xmlns:a16="http://schemas.microsoft.com/office/drawing/2014/main" val="155225775"/>
                  </a:ext>
                </a:extLst>
              </a:tr>
              <a:tr h="218091"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2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India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0.6577</a:t>
                      </a:r>
                    </a:p>
                  </a:txBody>
                  <a:tcPr marL="48116" marR="48116" marT="24058" marB="24058" anchor="ctr"/>
                </a:tc>
                <a:extLst>
                  <a:ext uri="{0D108BD9-81ED-4DB2-BD59-A6C34878D82A}">
                    <a16:rowId xmlns:a16="http://schemas.microsoft.com/office/drawing/2014/main" val="3784599497"/>
                  </a:ext>
                </a:extLst>
              </a:tr>
              <a:tr h="218091"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3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India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0.6490</a:t>
                      </a:r>
                    </a:p>
                  </a:txBody>
                  <a:tcPr marL="48116" marR="48116" marT="24058" marB="24058" anchor="ctr"/>
                </a:tc>
                <a:extLst>
                  <a:ext uri="{0D108BD9-81ED-4DB2-BD59-A6C34878D82A}">
                    <a16:rowId xmlns:a16="http://schemas.microsoft.com/office/drawing/2014/main" val="607855625"/>
                  </a:ext>
                </a:extLst>
              </a:tr>
              <a:tr h="218091"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4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India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0.6417</a:t>
                      </a:r>
                    </a:p>
                  </a:txBody>
                  <a:tcPr marL="48116" marR="48116" marT="24058" marB="24058" anchor="ctr"/>
                </a:tc>
                <a:extLst>
                  <a:ext uri="{0D108BD9-81ED-4DB2-BD59-A6C34878D82A}">
                    <a16:rowId xmlns:a16="http://schemas.microsoft.com/office/drawing/2014/main" val="3676036549"/>
                  </a:ext>
                </a:extLst>
              </a:tr>
              <a:tr h="218091"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5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China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0.5926</a:t>
                      </a:r>
                    </a:p>
                  </a:txBody>
                  <a:tcPr marL="48116" marR="48116" marT="24058" marB="24058" anchor="ctr"/>
                </a:tc>
                <a:extLst>
                  <a:ext uri="{0D108BD9-81ED-4DB2-BD59-A6C34878D82A}">
                    <a16:rowId xmlns:a16="http://schemas.microsoft.com/office/drawing/2014/main" val="2111655203"/>
                  </a:ext>
                </a:extLst>
              </a:tr>
              <a:tr h="218091"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6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China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0.5843</a:t>
                      </a:r>
                    </a:p>
                  </a:txBody>
                  <a:tcPr marL="48116" marR="48116" marT="24058" marB="24058" anchor="ctr"/>
                </a:tc>
                <a:extLst>
                  <a:ext uri="{0D108BD9-81ED-4DB2-BD59-A6C34878D82A}">
                    <a16:rowId xmlns:a16="http://schemas.microsoft.com/office/drawing/2014/main" val="3149382951"/>
                  </a:ext>
                </a:extLst>
              </a:tr>
              <a:tr h="218091"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7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China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0.5781</a:t>
                      </a:r>
                    </a:p>
                  </a:txBody>
                  <a:tcPr marL="48116" marR="48116" marT="24058" marB="24058" anchor="ctr"/>
                </a:tc>
                <a:extLst>
                  <a:ext uri="{0D108BD9-81ED-4DB2-BD59-A6C34878D82A}">
                    <a16:rowId xmlns:a16="http://schemas.microsoft.com/office/drawing/2014/main" val="924414998"/>
                  </a:ext>
                </a:extLst>
              </a:tr>
              <a:tr h="218091"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8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China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0.5712</a:t>
                      </a:r>
                    </a:p>
                  </a:txBody>
                  <a:tcPr marL="48116" marR="48116" marT="24058" marB="24058" anchor="ctr"/>
                </a:tc>
                <a:extLst>
                  <a:ext uri="{0D108BD9-81ED-4DB2-BD59-A6C34878D82A}">
                    <a16:rowId xmlns:a16="http://schemas.microsoft.com/office/drawing/2014/main" val="2581950363"/>
                  </a:ext>
                </a:extLst>
              </a:tr>
              <a:tr h="218091"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9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Rwanda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0.5044</a:t>
                      </a:r>
                    </a:p>
                  </a:txBody>
                  <a:tcPr marL="48116" marR="48116" marT="24058" marB="24058" anchor="ctr"/>
                </a:tc>
                <a:extLst>
                  <a:ext uri="{0D108BD9-81ED-4DB2-BD59-A6C34878D82A}">
                    <a16:rowId xmlns:a16="http://schemas.microsoft.com/office/drawing/2014/main" val="1236453083"/>
                  </a:ext>
                </a:extLst>
              </a:tr>
              <a:tr h="218091"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10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Kenya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0.4879</a:t>
                      </a:r>
                    </a:p>
                  </a:txBody>
                  <a:tcPr marL="48116" marR="48116" marT="24058" marB="24058" anchor="ctr"/>
                </a:tc>
                <a:extLst>
                  <a:ext uri="{0D108BD9-81ED-4DB2-BD59-A6C34878D82A}">
                    <a16:rowId xmlns:a16="http://schemas.microsoft.com/office/drawing/2014/main" val="1846986757"/>
                  </a:ext>
                </a:extLst>
              </a:tr>
              <a:tr h="218091"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11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Gabon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0.4765</a:t>
                      </a:r>
                    </a:p>
                  </a:txBody>
                  <a:tcPr marL="48116" marR="48116" marT="24058" marB="24058" anchor="ctr"/>
                </a:tc>
                <a:extLst>
                  <a:ext uri="{0D108BD9-81ED-4DB2-BD59-A6C34878D82A}">
                    <a16:rowId xmlns:a16="http://schemas.microsoft.com/office/drawing/2014/main" val="3944047002"/>
                  </a:ext>
                </a:extLst>
              </a:tr>
              <a:tr h="218091"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12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Indonesia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0.4740</a:t>
                      </a:r>
                    </a:p>
                  </a:txBody>
                  <a:tcPr marL="48116" marR="48116" marT="24058" marB="24058" anchor="ctr"/>
                </a:tc>
                <a:extLst>
                  <a:ext uri="{0D108BD9-81ED-4DB2-BD59-A6C34878D82A}">
                    <a16:rowId xmlns:a16="http://schemas.microsoft.com/office/drawing/2014/main" val="3839900499"/>
                  </a:ext>
                </a:extLst>
              </a:tr>
              <a:tr h="218091"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13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Rwanda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0.4732</a:t>
                      </a:r>
                    </a:p>
                  </a:txBody>
                  <a:tcPr marL="48116" marR="48116" marT="24058" marB="24058" anchor="ctr"/>
                </a:tc>
                <a:extLst>
                  <a:ext uri="{0D108BD9-81ED-4DB2-BD59-A6C34878D82A}">
                    <a16:rowId xmlns:a16="http://schemas.microsoft.com/office/drawing/2014/main" val="3327895597"/>
                  </a:ext>
                </a:extLst>
              </a:tr>
              <a:tr h="218091"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14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Indonesia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0.4728</a:t>
                      </a:r>
                    </a:p>
                  </a:txBody>
                  <a:tcPr marL="48116" marR="48116" marT="24058" marB="24058" anchor="ctr"/>
                </a:tc>
                <a:extLst>
                  <a:ext uri="{0D108BD9-81ED-4DB2-BD59-A6C34878D82A}">
                    <a16:rowId xmlns:a16="http://schemas.microsoft.com/office/drawing/2014/main" val="3194440968"/>
                  </a:ext>
                </a:extLst>
              </a:tr>
              <a:tr h="218091"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15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Tanzania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0.4715</a:t>
                      </a:r>
                    </a:p>
                  </a:txBody>
                  <a:tcPr marL="48116" marR="48116" marT="24058" marB="24058" anchor="ctr"/>
                </a:tc>
                <a:extLst>
                  <a:ext uri="{0D108BD9-81ED-4DB2-BD59-A6C34878D82A}">
                    <a16:rowId xmlns:a16="http://schemas.microsoft.com/office/drawing/2014/main" val="3879085190"/>
                  </a:ext>
                </a:extLst>
              </a:tr>
              <a:tr h="218091"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16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Rwanda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0.4707</a:t>
                      </a:r>
                    </a:p>
                  </a:txBody>
                  <a:tcPr marL="48116" marR="48116" marT="24058" marB="24058" anchor="ctr"/>
                </a:tc>
                <a:extLst>
                  <a:ext uri="{0D108BD9-81ED-4DB2-BD59-A6C34878D82A}">
                    <a16:rowId xmlns:a16="http://schemas.microsoft.com/office/drawing/2014/main" val="207229958"/>
                  </a:ext>
                </a:extLst>
              </a:tr>
              <a:tr h="218091"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17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Curacao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0.4676</a:t>
                      </a:r>
                    </a:p>
                  </a:txBody>
                  <a:tcPr marL="48116" marR="48116" marT="24058" marB="24058" anchor="ctr"/>
                </a:tc>
                <a:extLst>
                  <a:ext uri="{0D108BD9-81ED-4DB2-BD59-A6C34878D82A}">
                    <a16:rowId xmlns:a16="http://schemas.microsoft.com/office/drawing/2014/main" val="1832345723"/>
                  </a:ext>
                </a:extLst>
              </a:tr>
              <a:tr h="218091"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18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Rwanda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0.4653</a:t>
                      </a:r>
                    </a:p>
                  </a:txBody>
                  <a:tcPr marL="48116" marR="48116" marT="24058" marB="24058" anchor="ctr"/>
                </a:tc>
                <a:extLst>
                  <a:ext uri="{0D108BD9-81ED-4DB2-BD59-A6C34878D82A}">
                    <a16:rowId xmlns:a16="http://schemas.microsoft.com/office/drawing/2014/main" val="3743216733"/>
                  </a:ext>
                </a:extLst>
              </a:tr>
              <a:tr h="218091"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19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Burundi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0.4644</a:t>
                      </a:r>
                    </a:p>
                  </a:txBody>
                  <a:tcPr marL="48116" marR="48116" marT="24058" marB="24058" anchor="ctr"/>
                </a:tc>
                <a:extLst>
                  <a:ext uri="{0D108BD9-81ED-4DB2-BD59-A6C34878D82A}">
                    <a16:rowId xmlns:a16="http://schemas.microsoft.com/office/drawing/2014/main" val="1302510873"/>
                  </a:ext>
                </a:extLst>
              </a:tr>
              <a:tr h="218091"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20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>
                          <a:effectLst/>
                        </a:rPr>
                        <a:t>Burundi</a:t>
                      </a:r>
                    </a:p>
                  </a:txBody>
                  <a:tcPr marL="48116" marR="48116" marT="24058" marB="240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900" dirty="0">
                          <a:effectLst/>
                        </a:rPr>
                        <a:t>0.4639</a:t>
                      </a:r>
                    </a:p>
                  </a:txBody>
                  <a:tcPr marL="48116" marR="48116" marT="24058" marB="24058" anchor="ctr"/>
                </a:tc>
                <a:extLst>
                  <a:ext uri="{0D108BD9-81ED-4DB2-BD59-A6C34878D82A}">
                    <a16:rowId xmlns:a16="http://schemas.microsoft.com/office/drawing/2014/main" val="2087557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858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468582"/>
          </a:xfrm>
        </p:spPr>
        <p:txBody>
          <a:bodyPr>
            <a:normAutofit/>
          </a:bodyPr>
          <a:lstStyle/>
          <a:p>
            <a:r>
              <a:rPr lang="fr-FR"/>
              <a:t>Top 6 pays (extrait)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D915D71E-8228-2042-DE11-AAD0DF1FEC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886400"/>
              </p:ext>
            </p:extLst>
          </p:nvPr>
        </p:nvGraphicFramePr>
        <p:xfrm>
          <a:off x="856059" y="2286000"/>
          <a:ext cx="74295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901" y="643466"/>
            <a:ext cx="2357907" cy="5571065"/>
          </a:xfrm>
        </p:spPr>
        <p:txBody>
          <a:bodyPr anchor="ctr">
            <a:normAutofit/>
          </a:bodyPr>
          <a:lstStyle/>
          <a:p>
            <a:r>
              <a:rPr lang="fr-FR" sz="2200"/>
              <a:t>Observations principales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4912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073800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2255565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1EA9DF-96B7-6FEB-452E-8B79A9830B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033349"/>
              </p:ext>
            </p:extLst>
          </p:nvPr>
        </p:nvGraphicFramePr>
        <p:xfrm>
          <a:off x="482600" y="643467"/>
          <a:ext cx="4682994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388" y="1430179"/>
            <a:ext cx="2271985" cy="3675908"/>
          </a:xfrm>
        </p:spPr>
        <p:txBody>
          <a:bodyPr anchor="ctr">
            <a:normAutofit/>
          </a:bodyPr>
          <a:lstStyle/>
          <a:p>
            <a:r>
              <a:rPr lang="fr-FR" sz="3500"/>
              <a:t>Objectif de la mission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0" y="0"/>
            <a:ext cx="609905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52478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86036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368049-4F59-7ABB-0202-7874AB03B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489988"/>
              </p:ext>
            </p:extLst>
          </p:nvPr>
        </p:nvGraphicFramePr>
        <p:xfrm>
          <a:off x="3790781" y="965200"/>
          <a:ext cx="4534600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388" y="1430179"/>
            <a:ext cx="2271985" cy="3675908"/>
          </a:xfrm>
        </p:spPr>
        <p:txBody>
          <a:bodyPr anchor="ctr">
            <a:normAutofit/>
          </a:bodyPr>
          <a:lstStyle/>
          <a:p>
            <a:r>
              <a:rPr lang="fr-FR" sz="1400"/>
              <a:t>Recommandations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0" y="0"/>
            <a:ext cx="609905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52478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86036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592AE1-E60D-3CDE-5172-AA78DDD7D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787353"/>
              </p:ext>
            </p:extLst>
          </p:nvPr>
        </p:nvGraphicFramePr>
        <p:xfrm>
          <a:off x="3790781" y="965200"/>
          <a:ext cx="4534600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468582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91162E-8843-2C93-7B8B-61ED33AA20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649041"/>
              </p:ext>
            </p:extLst>
          </p:nvPr>
        </p:nvGraphicFramePr>
        <p:xfrm>
          <a:off x="856059" y="2286000"/>
          <a:ext cx="74295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6B060-2FBC-5C8D-A2FB-78A14B80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954" y="103592"/>
            <a:ext cx="7511473" cy="1312480"/>
          </a:xfrm>
        </p:spPr>
        <p:txBody>
          <a:bodyPr/>
          <a:lstStyle/>
          <a:p>
            <a:r>
              <a:rPr lang="fr-FR" dirty="0"/>
              <a:t>A INTÉGRER 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D8209512-B58A-2B64-5DC3-6F7AB019B4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719235"/>
              </p:ext>
            </p:extLst>
          </p:nvPr>
        </p:nvGraphicFramePr>
        <p:xfrm>
          <a:off x="525526" y="1359538"/>
          <a:ext cx="8092947" cy="4138924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807745">
                  <a:extLst>
                    <a:ext uri="{9D8B030D-6E8A-4147-A177-3AD203B41FA5}">
                      <a16:colId xmlns:a16="http://schemas.microsoft.com/office/drawing/2014/main" val="3167306005"/>
                    </a:ext>
                  </a:extLst>
                </a:gridCol>
                <a:gridCol w="2587553">
                  <a:extLst>
                    <a:ext uri="{9D8B030D-6E8A-4147-A177-3AD203B41FA5}">
                      <a16:colId xmlns:a16="http://schemas.microsoft.com/office/drawing/2014/main" val="1493874862"/>
                    </a:ext>
                  </a:extLst>
                </a:gridCol>
                <a:gridCol w="2697649">
                  <a:extLst>
                    <a:ext uri="{9D8B030D-6E8A-4147-A177-3AD203B41FA5}">
                      <a16:colId xmlns:a16="http://schemas.microsoft.com/office/drawing/2014/main" val="2758838680"/>
                    </a:ext>
                  </a:extLst>
                </a:gridCol>
              </a:tblGrid>
              <a:tr h="385016">
                <a:tc>
                  <a:txBody>
                    <a:bodyPr/>
                    <a:lstStyle/>
                    <a:p>
                      <a:r>
                        <a:rPr lang="fr-FR" sz="1800" dirty="0"/>
                        <a:t>Type de données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/>
                        <a:t>Exemples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Utilité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581446"/>
                  </a:ext>
                </a:extLst>
              </a:tr>
              <a:tr h="1251303">
                <a:tc>
                  <a:txBody>
                    <a:bodyPr/>
                    <a:lstStyle/>
                    <a:p>
                      <a:r>
                        <a:rPr lang="fr-FR" sz="1800" b="1"/>
                        <a:t>Économiques</a:t>
                      </a:r>
                      <a:endParaRPr lang="fr-FR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/>
                        <a:t>Revenu disponible, PIB par habitant, taux de pauvreté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/>
                        <a:t>💰 Mesurer le pouvoir d’achat des familles ou des jeunes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792424"/>
                  </a:ext>
                </a:extLst>
              </a:tr>
              <a:tr h="1540065">
                <a:tc>
                  <a:txBody>
                    <a:bodyPr/>
                    <a:lstStyle/>
                    <a:p>
                      <a:r>
                        <a:rPr lang="fr-FR" sz="1800" b="1" dirty="0"/>
                        <a:t>Technologiques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/>
                        <a:t>Taux de pénétration d’Internet, accès aux smartphones, infrastructures numériques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/>
                        <a:t>🌐 Vérifier si les utilisateurs peuvent accéder à une plateforme en ligne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8598750"/>
                  </a:ext>
                </a:extLst>
              </a:tr>
              <a:tr h="962540">
                <a:tc>
                  <a:txBody>
                    <a:bodyPr/>
                    <a:lstStyle/>
                    <a:p>
                      <a:r>
                        <a:rPr lang="fr-FR" sz="1800" b="1"/>
                        <a:t>Sociodémographiques</a:t>
                      </a:r>
                      <a:endParaRPr lang="fr-FR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/>
                        <a:t>Population jeune, urbanisation, taux d’alphabétisation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👥 Cibler un public large et réceptif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8857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888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66C41C5-78C0-8FA4-DC64-B29960F747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110291"/>
              </p:ext>
            </p:extLst>
          </p:nvPr>
        </p:nvGraphicFramePr>
        <p:xfrm>
          <a:off x="482600" y="643467"/>
          <a:ext cx="4682994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>
            <a:extLst>
              <a:ext uri="{FF2B5EF4-FFF2-40B4-BE49-F238E27FC236}">
                <a16:creationId xmlns:a16="http://schemas.microsoft.com/office/drawing/2014/main" id="{237F459F-9452-7EE0-479B-8D4A12B4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9129" y="596017"/>
            <a:ext cx="3248810" cy="5482053"/>
          </a:xfrm>
        </p:spPr>
        <p:txBody>
          <a:bodyPr>
            <a:normAutofit/>
          </a:bodyPr>
          <a:lstStyle/>
          <a:p>
            <a:pPr algn="ctr"/>
            <a:r>
              <a:rPr lang="fr-FR" sz="67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🎯</a:t>
            </a:r>
            <a:br>
              <a:rPr lang="fr-FR" sz="67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</a:br>
            <a:r>
              <a:rPr lang="en-US" sz="2800" b="1" i="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Objectif du </a:t>
            </a:r>
            <a:r>
              <a:rPr lang="en-US" sz="2800" b="1" i="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croisement</a:t>
            </a:r>
            <a:r>
              <a:rPr lang="en-US" sz="2800" b="1" i="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de </a:t>
            </a:r>
            <a:r>
              <a:rPr lang="en-US" sz="2800" b="1" i="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données</a:t>
            </a:r>
            <a:br>
              <a:rPr lang="en-US" sz="2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081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468582"/>
          </a:xfrm>
        </p:spPr>
        <p:txBody>
          <a:bodyPr>
            <a:normAutofit/>
          </a:bodyPr>
          <a:lstStyle/>
          <a:p>
            <a:r>
              <a:rPr lang="fr-FR" dirty="0"/>
              <a:t>Données utilisées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42E4A2F-F351-C997-3070-81E52F981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351719"/>
              </p:ext>
            </p:extLst>
          </p:nvPr>
        </p:nvGraphicFramePr>
        <p:xfrm>
          <a:off x="856059" y="2286000"/>
          <a:ext cx="74295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52" y="199292"/>
            <a:ext cx="4091080" cy="1468582"/>
          </a:xfrm>
        </p:spPr>
        <p:txBody>
          <a:bodyPr>
            <a:normAutofit/>
          </a:bodyPr>
          <a:lstStyle/>
          <a:p>
            <a:r>
              <a:rPr lang="fr-FR" dirty="0"/>
              <a:t>Données utilisées-</a:t>
            </a:r>
            <a:br>
              <a:rPr lang="fr-FR" dirty="0"/>
            </a:br>
            <a:r>
              <a:rPr lang="fr-FR" dirty="0"/>
              <a:t>Démarche expliquée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42E4A2F-F351-C997-3070-81E52F981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915278"/>
              </p:ext>
            </p:extLst>
          </p:nvPr>
        </p:nvGraphicFramePr>
        <p:xfrm>
          <a:off x="-568431" y="1453662"/>
          <a:ext cx="5509846" cy="3684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ZoneTexte 3">
            <a:extLst>
              <a:ext uri="{FF2B5EF4-FFF2-40B4-BE49-F238E27FC236}">
                <a16:creationId xmlns:a16="http://schemas.microsoft.com/office/drawing/2014/main" id="{256576DD-F8B1-A7A9-2495-186DA58BB5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0556964"/>
              </p:ext>
            </p:extLst>
          </p:nvPr>
        </p:nvGraphicFramePr>
        <p:xfrm>
          <a:off x="4746654" y="0"/>
          <a:ext cx="3843978" cy="7017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4996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6D5855E6-DCC0-BAB4-3784-751D0FCB6F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0825639"/>
              </p:ext>
            </p:extLst>
          </p:nvPr>
        </p:nvGraphicFramePr>
        <p:xfrm>
          <a:off x="650821" y="715107"/>
          <a:ext cx="3077118" cy="4677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42E4A2F-F351-C997-3070-81E52F981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301904"/>
              </p:ext>
            </p:extLst>
          </p:nvPr>
        </p:nvGraphicFramePr>
        <p:xfrm>
          <a:off x="3856893" y="1174016"/>
          <a:ext cx="5615354" cy="4218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65185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ounded Rectangle 8">
            <a:extLst>
              <a:ext uri="{FF2B5EF4-FFF2-40B4-BE49-F238E27FC236}">
                <a16:creationId xmlns:a16="http://schemas.microsoft.com/office/drawing/2014/main" id="{E7BBC551-30DE-45DA-907B-61CA772DA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031" y="573488"/>
            <a:ext cx="7847937" cy="5711024"/>
          </a:xfrm>
          <a:prstGeom prst="roundRect">
            <a:avLst>
              <a:gd name="adj" fmla="val 1827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2D6EE0-D40A-0063-ABFD-A684F1FD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616" y="223073"/>
            <a:ext cx="7167459" cy="163503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Analyse</a:t>
            </a:r>
            <a:r>
              <a:rPr lang="en-US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de </a:t>
            </a:r>
            <a:r>
              <a:rPr lang="en-US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l’indicateur</a:t>
            </a:r>
            <a:r>
              <a:rPr lang="en-US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taux</a:t>
            </a:r>
            <a:r>
              <a:rPr lang="en-US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de </a:t>
            </a:r>
            <a:r>
              <a:rPr lang="en-US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scolarisation</a:t>
            </a:r>
            <a:r>
              <a:rPr lang="en-US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primaire</a:t>
            </a:r>
            <a:r>
              <a:rPr lang="en-US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</a:p>
        </p:txBody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C05897EA-2218-DD7D-1AFC-9670498E5A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230610"/>
              </p:ext>
            </p:extLst>
          </p:nvPr>
        </p:nvGraphicFramePr>
        <p:xfrm>
          <a:off x="293077" y="1732058"/>
          <a:ext cx="9249508" cy="4678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959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F9C100-39FA-5CE7-69EA-19E9F9A6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935" y="574431"/>
            <a:ext cx="7429499" cy="1905000"/>
          </a:xfrm>
        </p:spPr>
        <p:txBody>
          <a:bodyPr>
            <a:normAutofit/>
          </a:bodyPr>
          <a:lstStyle/>
          <a:p>
            <a:r>
              <a:rPr lang="fr-FR" b="1" i="0" dirty="0" err="1"/>
              <a:t>conclusionS</a:t>
            </a:r>
            <a:r>
              <a:rPr lang="fr-FR" b="1" i="0" dirty="0"/>
              <a:t> sur l’indicateur 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5BEF691-C85D-119F-E125-1CAB94B690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153263"/>
              </p:ext>
            </p:extLst>
          </p:nvPr>
        </p:nvGraphicFramePr>
        <p:xfrm>
          <a:off x="856059" y="2666999"/>
          <a:ext cx="7429499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195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A8737-AADF-0454-C9B0-2BB37E42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800" dirty="0"/>
              <a:t>INTERPRETATION DES 14 indicateurs restants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0C24B84-2C0B-398E-0291-242F8E382D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566256"/>
              </p:ext>
            </p:extLst>
          </p:nvPr>
        </p:nvGraphicFramePr>
        <p:xfrm>
          <a:off x="1775012" y="1252258"/>
          <a:ext cx="5177829" cy="2487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Espace réservé du contenu 3">
            <a:extLst>
              <a:ext uri="{FF2B5EF4-FFF2-40B4-BE49-F238E27FC236}">
                <a16:creationId xmlns:a16="http://schemas.microsoft.com/office/drawing/2014/main" id="{F989B378-CBE4-0427-C61C-5951E96FA1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6159227"/>
              </p:ext>
            </p:extLst>
          </p:nvPr>
        </p:nvGraphicFramePr>
        <p:xfrm>
          <a:off x="1775012" y="2916992"/>
          <a:ext cx="5177829" cy="2282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Espace réservé du contenu 3">
            <a:extLst>
              <a:ext uri="{FF2B5EF4-FFF2-40B4-BE49-F238E27FC236}">
                <a16:creationId xmlns:a16="http://schemas.microsoft.com/office/drawing/2014/main" id="{A0894E53-4350-3317-CC9A-CDB1E74469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243734"/>
              </p:ext>
            </p:extLst>
          </p:nvPr>
        </p:nvGraphicFramePr>
        <p:xfrm>
          <a:off x="1862866" y="4683039"/>
          <a:ext cx="5177829" cy="2282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51864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A8737-AADF-0454-C9B0-2BB37E42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800" dirty="0"/>
              <a:t>INTERPRETATION DES 14 indicateurs restants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0C24B84-2C0B-398E-0291-242F8E382D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326615"/>
              </p:ext>
            </p:extLst>
          </p:nvPr>
        </p:nvGraphicFramePr>
        <p:xfrm>
          <a:off x="1775012" y="1252258"/>
          <a:ext cx="5177829" cy="2487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Espace réservé du contenu 3">
            <a:extLst>
              <a:ext uri="{FF2B5EF4-FFF2-40B4-BE49-F238E27FC236}">
                <a16:creationId xmlns:a16="http://schemas.microsoft.com/office/drawing/2014/main" id="{F989B378-CBE4-0427-C61C-5951E96FA1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015702"/>
              </p:ext>
            </p:extLst>
          </p:nvPr>
        </p:nvGraphicFramePr>
        <p:xfrm>
          <a:off x="1775012" y="2916992"/>
          <a:ext cx="5177829" cy="2282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Espace réservé du contenu 3">
            <a:extLst>
              <a:ext uri="{FF2B5EF4-FFF2-40B4-BE49-F238E27FC236}">
                <a16:creationId xmlns:a16="http://schemas.microsoft.com/office/drawing/2014/main" id="{A0894E53-4350-3317-CC9A-CDB1E74469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3201185"/>
              </p:ext>
            </p:extLst>
          </p:nvPr>
        </p:nvGraphicFramePr>
        <p:xfrm>
          <a:off x="1862866" y="4683039"/>
          <a:ext cx="5177829" cy="2282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460247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{DB81E88A-DB54-6D48-8A38-62742161D419}tf10001063</Template>
  <TotalTime>89</TotalTime>
  <Words>1968</Words>
  <Application>Microsoft Macintosh PowerPoint</Application>
  <PresentationFormat>Affichage à l'écran (4:3)</PresentationFormat>
  <Paragraphs>246</Paragraphs>
  <Slides>23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-webkit-standard</vt:lpstr>
      <vt:lpstr>system-ui</vt:lpstr>
      <vt:lpstr>Arial</vt:lpstr>
      <vt:lpstr>Calibri</vt:lpstr>
      <vt:lpstr>Century Gothic</vt:lpstr>
      <vt:lpstr>Maillage</vt:lpstr>
      <vt:lpstr>Analyse exploratoire des données éducatives</vt:lpstr>
      <vt:lpstr>Objectif de la mission</vt:lpstr>
      <vt:lpstr>Données utilisées</vt:lpstr>
      <vt:lpstr>Données utilisées- Démarche expliquée</vt:lpstr>
      <vt:lpstr>Présentation PowerPoint</vt:lpstr>
      <vt:lpstr>Analyse de l’indicateur taux de scolarisation primaire </vt:lpstr>
      <vt:lpstr>conclusionS sur l’indicateur </vt:lpstr>
      <vt:lpstr>INTERPRETATION DES 14 indicateurs restants</vt:lpstr>
      <vt:lpstr>INTERPRETATION DES 14 indicateurs restants</vt:lpstr>
      <vt:lpstr>INTERPRETATION DES 14 indicateurs restants</vt:lpstr>
      <vt:lpstr>INTERPRETATION DES 14 indicateurs restants</vt:lpstr>
      <vt:lpstr>INTERPRETATION DES 14 indicateurs restants</vt:lpstr>
      <vt:lpstr>Méthodologie</vt:lpstr>
      <vt:lpstr>2. Standardisation (MinMaxScaler)</vt:lpstr>
      <vt:lpstr>Présentation PowerPoint</vt:lpstr>
      <vt:lpstr>Présentation PowerPoint</vt:lpstr>
      <vt:lpstr>Présentation PowerPoint</vt:lpstr>
      <vt:lpstr>Top 6 pays (extrait)</vt:lpstr>
      <vt:lpstr>Observations principales</vt:lpstr>
      <vt:lpstr>Recommandations</vt:lpstr>
      <vt:lpstr>Conclusion</vt:lpstr>
      <vt:lpstr>A INTÉGRER </vt:lpstr>
      <vt:lpstr>🎯 Objectif du croisement de données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exploratoire des données éducatives</dc:title>
  <dc:subject/>
  <dc:creator/>
  <cp:keywords/>
  <dc:description>generated using python-pptx</dc:description>
  <cp:lastModifiedBy>SAFIA B</cp:lastModifiedBy>
  <cp:revision>14</cp:revision>
  <dcterms:created xsi:type="dcterms:W3CDTF">2013-01-27T09:14:16Z</dcterms:created>
  <dcterms:modified xsi:type="dcterms:W3CDTF">2025-07-19T14:48:43Z</dcterms:modified>
  <cp:category/>
</cp:coreProperties>
</file>