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578" r:id="rId2"/>
    <p:sldId id="303" r:id="rId3"/>
    <p:sldId id="597" r:id="rId4"/>
    <p:sldId id="595" r:id="rId5"/>
    <p:sldId id="591" r:id="rId6"/>
    <p:sldId id="596" r:id="rId7"/>
    <p:sldId id="590" r:id="rId8"/>
    <p:sldId id="592" r:id="rId9"/>
    <p:sldId id="593" r:id="rId10"/>
    <p:sldId id="594" r:id="rId11"/>
    <p:sldId id="585" r:id="rId12"/>
    <p:sldId id="586" r:id="rId13"/>
    <p:sldId id="588" r:id="rId14"/>
    <p:sldId id="589" r:id="rId15"/>
    <p:sldId id="584" r:id="rId16"/>
    <p:sldId id="579" r:id="rId17"/>
    <p:sldId id="580" r:id="rId18"/>
    <p:sldId id="434" r:id="rId19"/>
    <p:sldId id="582" r:id="rId20"/>
    <p:sldId id="583" r:id="rId21"/>
    <p:sldId id="577" r:id="rId22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CCECFF"/>
    <a:srgbClr val="AFC2FF"/>
    <a:srgbClr val="E7FAF1"/>
    <a:srgbClr val="F1FCE0"/>
    <a:srgbClr val="ECECEC"/>
    <a:srgbClr val="A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4" autoAdjust="0"/>
    <p:restoredTop sz="94660" autoAdjust="0"/>
  </p:normalViewPr>
  <p:slideViewPr>
    <p:cSldViewPr>
      <p:cViewPr varScale="1">
        <p:scale>
          <a:sx n="74" d="100"/>
          <a:sy n="74" d="100"/>
        </p:scale>
        <p:origin x="1056" y="72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ACO</c:v>
          </c:tx>
          <c:spPr>
            <a:ln w="22225" cap="rnd">
              <a:solidFill>
                <a:srgbClr val="0000FF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sopto!$C$22:$C$32</c:f>
                <c:numCache>
                  <c:formatCode>General</c:formatCode>
                  <c:ptCount val="11"/>
                  <c:pt idx="0">
                    <c:v>2.3499999999999988</c:v>
                  </c:pt>
                  <c:pt idx="1">
                    <c:v>1.56</c:v>
                  </c:pt>
                  <c:pt idx="2">
                    <c:v>2.3199999999999985</c:v>
                  </c:pt>
                  <c:pt idx="3">
                    <c:v>1.55</c:v>
                  </c:pt>
                  <c:pt idx="4">
                    <c:v>0.8</c:v>
                  </c:pt>
                  <c:pt idx="5">
                    <c:v>1.3</c:v>
                  </c:pt>
                  <c:pt idx="6">
                    <c:v>0.86000000000000032</c:v>
                  </c:pt>
                  <c:pt idx="7">
                    <c:v>1.36</c:v>
                  </c:pt>
                  <c:pt idx="8">
                    <c:v>1.46</c:v>
                  </c:pt>
                  <c:pt idx="9">
                    <c:v>0.65000000000000036</c:v>
                  </c:pt>
                  <c:pt idx="10">
                    <c:v>0.88000000000000034</c:v>
                  </c:pt>
                </c:numCache>
              </c:numRef>
            </c:plus>
            <c:minus>
              <c:numRef>
                <c:f>sopto!$C$22:$C$32</c:f>
                <c:numCache>
                  <c:formatCode>General</c:formatCode>
                  <c:ptCount val="11"/>
                  <c:pt idx="0">
                    <c:v>2.3499999999999988</c:v>
                  </c:pt>
                  <c:pt idx="1">
                    <c:v>1.56</c:v>
                  </c:pt>
                  <c:pt idx="2">
                    <c:v>2.3199999999999985</c:v>
                  </c:pt>
                  <c:pt idx="3">
                    <c:v>1.55</c:v>
                  </c:pt>
                  <c:pt idx="4">
                    <c:v>0.8</c:v>
                  </c:pt>
                  <c:pt idx="5">
                    <c:v>1.3</c:v>
                  </c:pt>
                  <c:pt idx="6">
                    <c:v>0.86000000000000032</c:v>
                  </c:pt>
                  <c:pt idx="7">
                    <c:v>1.36</c:v>
                  </c:pt>
                  <c:pt idx="8">
                    <c:v>1.46</c:v>
                  </c:pt>
                  <c:pt idx="9">
                    <c:v>0.65000000000000036</c:v>
                  </c:pt>
                  <c:pt idx="10">
                    <c:v>0.88000000000000034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sopto!$A$22:$A$32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sopto!$B$22:$B$32</c:f>
              <c:numCache>
                <c:formatCode>General</c:formatCode>
                <c:ptCount val="11"/>
                <c:pt idx="0">
                  <c:v>503.21</c:v>
                </c:pt>
                <c:pt idx="1">
                  <c:v>500.46</c:v>
                </c:pt>
                <c:pt idx="2">
                  <c:v>502.13</c:v>
                </c:pt>
                <c:pt idx="3">
                  <c:v>501.32</c:v>
                </c:pt>
                <c:pt idx="4">
                  <c:v>502.46</c:v>
                </c:pt>
                <c:pt idx="5">
                  <c:v>500.31</c:v>
                </c:pt>
                <c:pt idx="6">
                  <c:v>503.18</c:v>
                </c:pt>
                <c:pt idx="7">
                  <c:v>501.35</c:v>
                </c:pt>
                <c:pt idx="8">
                  <c:v>500.48999999999984</c:v>
                </c:pt>
                <c:pt idx="9">
                  <c:v>501.71999999999986</c:v>
                </c:pt>
                <c:pt idx="10">
                  <c:v>502.36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C72-44F4-80C8-F9E273F1475F}"/>
            </c:ext>
          </c:extLst>
        </c:ser>
        <c:ser>
          <c:idx val="1"/>
          <c:order val="1"/>
          <c:tx>
            <c:v>GA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C00000"/>
                </a:solidFill>
                <a:round/>
              </a:ln>
              <a:effectLst/>
            </c:spPr>
          </c:marker>
          <c:dPt>
            <c:idx val="7"/>
            <c:marker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EC72-44F4-80C8-F9E273F1475F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sopto!$E$22:$E$32</c:f>
                <c:numCache>
                  <c:formatCode>General</c:formatCode>
                  <c:ptCount val="11"/>
                  <c:pt idx="0">
                    <c:v>25.419999999999991</c:v>
                  </c:pt>
                  <c:pt idx="1">
                    <c:v>24.56</c:v>
                  </c:pt>
                  <c:pt idx="2">
                    <c:v>18.559999999999999</c:v>
                  </c:pt>
                  <c:pt idx="3">
                    <c:v>16.23</c:v>
                  </c:pt>
                  <c:pt idx="4">
                    <c:v>16.75</c:v>
                  </c:pt>
                  <c:pt idx="5">
                    <c:v>15.34</c:v>
                  </c:pt>
                  <c:pt idx="6">
                    <c:v>14.860000000000005</c:v>
                  </c:pt>
                  <c:pt idx="7">
                    <c:v>15.350000000000005</c:v>
                  </c:pt>
                  <c:pt idx="8">
                    <c:v>13.729999999999999</c:v>
                  </c:pt>
                  <c:pt idx="9">
                    <c:v>12.850000000000005</c:v>
                  </c:pt>
                  <c:pt idx="10">
                    <c:v>10.55</c:v>
                  </c:pt>
                </c:numCache>
              </c:numRef>
            </c:plus>
            <c:minus>
              <c:numRef>
                <c:f>sopto!$E$22:$E$32</c:f>
                <c:numCache>
                  <c:formatCode>General</c:formatCode>
                  <c:ptCount val="11"/>
                  <c:pt idx="0">
                    <c:v>25.419999999999991</c:v>
                  </c:pt>
                  <c:pt idx="1">
                    <c:v>24.56</c:v>
                  </c:pt>
                  <c:pt idx="2">
                    <c:v>18.559999999999999</c:v>
                  </c:pt>
                  <c:pt idx="3">
                    <c:v>16.23</c:v>
                  </c:pt>
                  <c:pt idx="4">
                    <c:v>16.75</c:v>
                  </c:pt>
                  <c:pt idx="5">
                    <c:v>15.34</c:v>
                  </c:pt>
                  <c:pt idx="6">
                    <c:v>14.860000000000005</c:v>
                  </c:pt>
                  <c:pt idx="7">
                    <c:v>15.350000000000005</c:v>
                  </c:pt>
                  <c:pt idx="8">
                    <c:v>13.729999999999999</c:v>
                  </c:pt>
                  <c:pt idx="9">
                    <c:v>12.850000000000005</c:v>
                  </c:pt>
                  <c:pt idx="10">
                    <c:v>10.55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sopto!$A$22:$A$32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sopto!$D$22:$D$32</c:f>
              <c:numCache>
                <c:formatCode>General</c:formatCode>
                <c:ptCount val="11"/>
                <c:pt idx="0">
                  <c:v>737.84999999999968</c:v>
                </c:pt>
                <c:pt idx="1">
                  <c:v>656.31999999999971</c:v>
                </c:pt>
                <c:pt idx="2">
                  <c:v>562.38</c:v>
                </c:pt>
                <c:pt idx="3">
                  <c:v>532.12</c:v>
                </c:pt>
                <c:pt idx="4">
                  <c:v>509.12</c:v>
                </c:pt>
                <c:pt idx="5">
                  <c:v>508.22999999999985</c:v>
                </c:pt>
                <c:pt idx="6">
                  <c:v>504.18</c:v>
                </c:pt>
                <c:pt idx="7">
                  <c:v>507.37</c:v>
                </c:pt>
                <c:pt idx="8">
                  <c:v>505.22999999999985</c:v>
                </c:pt>
                <c:pt idx="9">
                  <c:v>503.77</c:v>
                </c:pt>
                <c:pt idx="10">
                  <c:v>506.31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C72-44F4-80C8-F9E273F1475F}"/>
            </c:ext>
          </c:extLst>
        </c:ser>
        <c:ser>
          <c:idx val="2"/>
          <c:order val="2"/>
          <c:tx>
            <c:v>PSM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92D050"/>
              </a:solidFill>
              <a:ln w="9525">
                <a:solidFill>
                  <a:srgbClr val="92D05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sopto!$G$22:$G$32</c:f>
                <c:numCache>
                  <c:formatCode>General</c:formatCode>
                  <c:ptCount val="11"/>
                  <c:pt idx="0">
                    <c:v>20.329999999999988</c:v>
                  </c:pt>
                  <c:pt idx="1">
                    <c:v>21.53</c:v>
                  </c:pt>
                  <c:pt idx="2">
                    <c:v>15.65</c:v>
                  </c:pt>
                  <c:pt idx="3">
                    <c:v>17.32</c:v>
                  </c:pt>
                  <c:pt idx="4">
                    <c:v>19.32</c:v>
                  </c:pt>
                  <c:pt idx="5">
                    <c:v>15.33</c:v>
                  </c:pt>
                  <c:pt idx="6">
                    <c:v>14.28</c:v>
                  </c:pt>
                  <c:pt idx="7">
                    <c:v>13.32</c:v>
                  </c:pt>
                  <c:pt idx="8">
                    <c:v>10.53</c:v>
                  </c:pt>
                  <c:pt idx="9">
                    <c:v>10.850000000000005</c:v>
                  </c:pt>
                  <c:pt idx="10">
                    <c:v>9.52</c:v>
                  </c:pt>
                </c:numCache>
              </c:numRef>
            </c:plus>
            <c:minus>
              <c:numRef>
                <c:f>sopto!$G$22:$G$32</c:f>
                <c:numCache>
                  <c:formatCode>General</c:formatCode>
                  <c:ptCount val="11"/>
                  <c:pt idx="0">
                    <c:v>20.329999999999988</c:v>
                  </c:pt>
                  <c:pt idx="1">
                    <c:v>21.53</c:v>
                  </c:pt>
                  <c:pt idx="2">
                    <c:v>15.65</c:v>
                  </c:pt>
                  <c:pt idx="3">
                    <c:v>17.32</c:v>
                  </c:pt>
                  <c:pt idx="4">
                    <c:v>19.32</c:v>
                  </c:pt>
                  <c:pt idx="5">
                    <c:v>15.33</c:v>
                  </c:pt>
                  <c:pt idx="6">
                    <c:v>14.28</c:v>
                  </c:pt>
                  <c:pt idx="7">
                    <c:v>13.32</c:v>
                  </c:pt>
                  <c:pt idx="8">
                    <c:v>10.53</c:v>
                  </c:pt>
                  <c:pt idx="9">
                    <c:v>10.850000000000005</c:v>
                  </c:pt>
                  <c:pt idx="10">
                    <c:v>9.52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sopto!$A$22:$A$32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sopto!$F$22:$F$32</c:f>
              <c:numCache>
                <c:formatCode>General</c:formatCode>
                <c:ptCount val="11"/>
                <c:pt idx="0">
                  <c:v>475.12</c:v>
                </c:pt>
                <c:pt idx="1">
                  <c:v>474.34000000000015</c:v>
                </c:pt>
                <c:pt idx="2">
                  <c:v>470.22999999999985</c:v>
                </c:pt>
                <c:pt idx="3">
                  <c:v>465.35</c:v>
                </c:pt>
                <c:pt idx="4">
                  <c:v>463.85</c:v>
                </c:pt>
                <c:pt idx="5">
                  <c:v>467.32</c:v>
                </c:pt>
                <c:pt idx="6">
                  <c:v>465.13</c:v>
                </c:pt>
                <c:pt idx="7">
                  <c:v>466.82</c:v>
                </c:pt>
                <c:pt idx="8">
                  <c:v>464.32</c:v>
                </c:pt>
                <c:pt idx="9">
                  <c:v>465.58</c:v>
                </c:pt>
                <c:pt idx="10">
                  <c:v>467.86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C72-44F4-80C8-F9E273F1475F}"/>
            </c:ext>
          </c:extLst>
        </c:ser>
        <c:ser>
          <c:idx val="3"/>
          <c:order val="3"/>
          <c:tx>
            <c:v>GWO</c:v>
          </c:tx>
          <c:spPr>
            <a:ln w="22225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sopto!$I$22:$I$32</c:f>
                <c:numCache>
                  <c:formatCode>General</c:formatCode>
                  <c:ptCount val="11"/>
                  <c:pt idx="0">
                    <c:v>15.65</c:v>
                  </c:pt>
                  <c:pt idx="1">
                    <c:v>17.32</c:v>
                  </c:pt>
                  <c:pt idx="2">
                    <c:v>15.34</c:v>
                  </c:pt>
                  <c:pt idx="3">
                    <c:v>14.860000000000005</c:v>
                  </c:pt>
                  <c:pt idx="4">
                    <c:v>15.350000000000005</c:v>
                  </c:pt>
                  <c:pt idx="5">
                    <c:v>13.729999999999999</c:v>
                  </c:pt>
                  <c:pt idx="6">
                    <c:v>10.850000000000005</c:v>
                  </c:pt>
                  <c:pt idx="7">
                    <c:v>9.52</c:v>
                  </c:pt>
                  <c:pt idx="8">
                    <c:v>25.419999999999991</c:v>
                  </c:pt>
                  <c:pt idx="9">
                    <c:v>24.56</c:v>
                  </c:pt>
                  <c:pt idx="10">
                    <c:v>18.559999999999999</c:v>
                  </c:pt>
                </c:numCache>
              </c:numRef>
            </c:plus>
            <c:minus>
              <c:numRef>
                <c:f>sopto!$I$22:$I$32</c:f>
                <c:numCache>
                  <c:formatCode>General</c:formatCode>
                  <c:ptCount val="11"/>
                  <c:pt idx="0">
                    <c:v>15.65</c:v>
                  </c:pt>
                  <c:pt idx="1">
                    <c:v>17.32</c:v>
                  </c:pt>
                  <c:pt idx="2">
                    <c:v>15.34</c:v>
                  </c:pt>
                  <c:pt idx="3">
                    <c:v>14.860000000000005</c:v>
                  </c:pt>
                  <c:pt idx="4">
                    <c:v>15.350000000000005</c:v>
                  </c:pt>
                  <c:pt idx="5">
                    <c:v>13.729999999999999</c:v>
                  </c:pt>
                  <c:pt idx="6">
                    <c:v>10.850000000000005</c:v>
                  </c:pt>
                  <c:pt idx="7">
                    <c:v>9.52</c:v>
                  </c:pt>
                  <c:pt idx="8">
                    <c:v>25.419999999999991</c:v>
                  </c:pt>
                  <c:pt idx="9">
                    <c:v>24.56</c:v>
                  </c:pt>
                  <c:pt idx="10">
                    <c:v>18.559999999999999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sopto!$A$22:$A$32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sopto!$H$22:$H$32</c:f>
              <c:numCache>
                <c:formatCode>General</c:formatCode>
                <c:ptCount val="11"/>
                <c:pt idx="0">
                  <c:v>481.28</c:v>
                </c:pt>
                <c:pt idx="1">
                  <c:v>474.22999999999985</c:v>
                </c:pt>
                <c:pt idx="2">
                  <c:v>460.32</c:v>
                </c:pt>
                <c:pt idx="3">
                  <c:v>461.85</c:v>
                </c:pt>
                <c:pt idx="4">
                  <c:v>457.38</c:v>
                </c:pt>
                <c:pt idx="5">
                  <c:v>458.22999999999985</c:v>
                </c:pt>
                <c:pt idx="6">
                  <c:v>455.76</c:v>
                </c:pt>
                <c:pt idx="7">
                  <c:v>453.37</c:v>
                </c:pt>
                <c:pt idx="8">
                  <c:v>456.91999999999985</c:v>
                </c:pt>
                <c:pt idx="9">
                  <c:v>455.87</c:v>
                </c:pt>
                <c:pt idx="10">
                  <c:v>454.34000000000015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C72-44F4-80C8-F9E273F14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99999824"/>
        <c:axId val="-600006352"/>
      </c:scatterChart>
      <c:valAx>
        <c:axId val="-599999824"/>
        <c:scaling>
          <c:orientation val="minMax"/>
          <c:max val="5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Population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0006352"/>
        <c:crosses val="autoZero"/>
        <c:crossBetween val="midCat"/>
      </c:valAx>
      <c:valAx>
        <c:axId val="-600006352"/>
        <c:scaling>
          <c:orientation val="minMax"/>
          <c:max val="650"/>
          <c:min val="4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Tour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9999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ACO</c:v>
          </c:tx>
          <c:spPr>
            <a:ln w="22225" cap="rnd">
              <a:solidFill>
                <a:srgbClr val="0000FF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sopto!$C$6:$C$17</c:f>
                <c:numCache>
                  <c:formatCode>General</c:formatCode>
                  <c:ptCount val="12"/>
                  <c:pt idx="0">
                    <c:v>3.64</c:v>
                  </c:pt>
                  <c:pt idx="1">
                    <c:v>2.5</c:v>
                  </c:pt>
                  <c:pt idx="2">
                    <c:v>2.5</c:v>
                  </c:pt>
                  <c:pt idx="3">
                    <c:v>2.67</c:v>
                  </c:pt>
                  <c:pt idx="4">
                    <c:v>3.15</c:v>
                  </c:pt>
                  <c:pt idx="5">
                    <c:v>3.04</c:v>
                  </c:pt>
                  <c:pt idx="6">
                    <c:v>2.6</c:v>
                  </c:pt>
                  <c:pt idx="7">
                    <c:v>2.38</c:v>
                  </c:pt>
                  <c:pt idx="8">
                    <c:v>3.32</c:v>
                  </c:pt>
                  <c:pt idx="9">
                    <c:v>2.9899999999999998</c:v>
                  </c:pt>
                  <c:pt idx="10">
                    <c:v>2.64</c:v>
                  </c:pt>
                  <c:pt idx="11">
                    <c:v>2.5</c:v>
                  </c:pt>
                </c:numCache>
              </c:numRef>
            </c:plus>
            <c:minus>
              <c:numRef>
                <c:f>sopto!$C$6:$C$17</c:f>
                <c:numCache>
                  <c:formatCode>General</c:formatCode>
                  <c:ptCount val="12"/>
                  <c:pt idx="0">
                    <c:v>3.64</c:v>
                  </c:pt>
                  <c:pt idx="1">
                    <c:v>2.5</c:v>
                  </c:pt>
                  <c:pt idx="2">
                    <c:v>2.5</c:v>
                  </c:pt>
                  <c:pt idx="3">
                    <c:v>2.67</c:v>
                  </c:pt>
                  <c:pt idx="4">
                    <c:v>3.15</c:v>
                  </c:pt>
                  <c:pt idx="5">
                    <c:v>3.04</c:v>
                  </c:pt>
                  <c:pt idx="6">
                    <c:v>2.6</c:v>
                  </c:pt>
                  <c:pt idx="7">
                    <c:v>2.38</c:v>
                  </c:pt>
                  <c:pt idx="8">
                    <c:v>3.32</c:v>
                  </c:pt>
                  <c:pt idx="9">
                    <c:v>2.9899999999999998</c:v>
                  </c:pt>
                  <c:pt idx="10">
                    <c:v>2.64</c:v>
                  </c:pt>
                  <c:pt idx="11">
                    <c:v>2.5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sopto!$A$6:$A$17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</c:numCache>
            </c:numRef>
          </c:xVal>
          <c:yVal>
            <c:numRef>
              <c:f>sopto!$B$6:$B$17</c:f>
              <c:numCache>
                <c:formatCode>General</c:formatCode>
                <c:ptCount val="12"/>
                <c:pt idx="0">
                  <c:v>502.46999999999986</c:v>
                </c:pt>
                <c:pt idx="1">
                  <c:v>501.71999999999986</c:v>
                </c:pt>
                <c:pt idx="2">
                  <c:v>503.96999999999986</c:v>
                </c:pt>
                <c:pt idx="3">
                  <c:v>500.58</c:v>
                </c:pt>
                <c:pt idx="4">
                  <c:v>502.86</c:v>
                </c:pt>
                <c:pt idx="5">
                  <c:v>501.64000000000016</c:v>
                </c:pt>
                <c:pt idx="6">
                  <c:v>502.89</c:v>
                </c:pt>
                <c:pt idx="7">
                  <c:v>500.13</c:v>
                </c:pt>
                <c:pt idx="8">
                  <c:v>503.78</c:v>
                </c:pt>
                <c:pt idx="9">
                  <c:v>500.92999999999984</c:v>
                </c:pt>
                <c:pt idx="10">
                  <c:v>501.72999999999985</c:v>
                </c:pt>
                <c:pt idx="11">
                  <c:v>502.42999999999984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97-4D46-B3FD-54672926638C}"/>
            </c:ext>
          </c:extLst>
        </c:ser>
        <c:ser>
          <c:idx val="1"/>
          <c:order val="1"/>
          <c:tx>
            <c:v>GA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sopto!$E$6:$E$17</c:f>
                <c:numCache>
                  <c:formatCode>General</c:formatCode>
                  <c:ptCount val="12"/>
                  <c:pt idx="0">
                    <c:v>6.1099999999999985</c:v>
                  </c:pt>
                  <c:pt idx="1">
                    <c:v>6.31</c:v>
                  </c:pt>
                  <c:pt idx="2">
                    <c:v>5.68</c:v>
                  </c:pt>
                  <c:pt idx="3">
                    <c:v>5.13</c:v>
                  </c:pt>
                  <c:pt idx="4">
                    <c:v>5.44</c:v>
                  </c:pt>
                  <c:pt idx="5">
                    <c:v>5.1199999999999974</c:v>
                  </c:pt>
                  <c:pt idx="6">
                    <c:v>5.22</c:v>
                  </c:pt>
                  <c:pt idx="7">
                    <c:v>5.34</c:v>
                  </c:pt>
                  <c:pt idx="8">
                    <c:v>4.5599999999999996</c:v>
                  </c:pt>
                  <c:pt idx="9">
                    <c:v>4.8599999999999985</c:v>
                  </c:pt>
                  <c:pt idx="10">
                    <c:v>4.76</c:v>
                  </c:pt>
                  <c:pt idx="11">
                    <c:v>4.67</c:v>
                  </c:pt>
                </c:numCache>
              </c:numRef>
            </c:plus>
            <c:minus>
              <c:numRef>
                <c:f>sopto!$E$6:$E$17</c:f>
                <c:numCache>
                  <c:formatCode>General</c:formatCode>
                  <c:ptCount val="12"/>
                  <c:pt idx="0">
                    <c:v>6.1099999999999985</c:v>
                  </c:pt>
                  <c:pt idx="1">
                    <c:v>6.31</c:v>
                  </c:pt>
                  <c:pt idx="2">
                    <c:v>5.68</c:v>
                  </c:pt>
                  <c:pt idx="3">
                    <c:v>5.13</c:v>
                  </c:pt>
                  <c:pt idx="4">
                    <c:v>5.44</c:v>
                  </c:pt>
                  <c:pt idx="5">
                    <c:v>5.1199999999999974</c:v>
                  </c:pt>
                  <c:pt idx="6">
                    <c:v>5.22</c:v>
                  </c:pt>
                  <c:pt idx="7">
                    <c:v>5.34</c:v>
                  </c:pt>
                  <c:pt idx="8">
                    <c:v>4.5599999999999996</c:v>
                  </c:pt>
                  <c:pt idx="9">
                    <c:v>4.8599999999999985</c:v>
                  </c:pt>
                  <c:pt idx="10">
                    <c:v>4.76</c:v>
                  </c:pt>
                  <c:pt idx="11">
                    <c:v>4.67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sopto!$A$6:$A$17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</c:numCache>
            </c:numRef>
          </c:xVal>
          <c:yVal>
            <c:numRef>
              <c:f>sopto!$D$6:$D$17</c:f>
              <c:numCache>
                <c:formatCode>General</c:formatCode>
                <c:ptCount val="12"/>
                <c:pt idx="0">
                  <c:v>860.39</c:v>
                </c:pt>
                <c:pt idx="1">
                  <c:v>680.81999999999971</c:v>
                </c:pt>
                <c:pt idx="2">
                  <c:v>610.7900000000003</c:v>
                </c:pt>
                <c:pt idx="3">
                  <c:v>572.64</c:v>
                </c:pt>
                <c:pt idx="4">
                  <c:v>571.13</c:v>
                </c:pt>
                <c:pt idx="5">
                  <c:v>570.59</c:v>
                </c:pt>
                <c:pt idx="6">
                  <c:v>573.37</c:v>
                </c:pt>
                <c:pt idx="7">
                  <c:v>571.19000000000005</c:v>
                </c:pt>
                <c:pt idx="8">
                  <c:v>574.88</c:v>
                </c:pt>
                <c:pt idx="9">
                  <c:v>572.41</c:v>
                </c:pt>
                <c:pt idx="10">
                  <c:v>570.76</c:v>
                </c:pt>
                <c:pt idx="11">
                  <c:v>574.81999999999971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597-4D46-B3FD-54672926638C}"/>
            </c:ext>
          </c:extLst>
        </c:ser>
        <c:ser>
          <c:idx val="2"/>
          <c:order val="2"/>
          <c:tx>
            <c:v>PSM</c:v>
          </c:tx>
          <c:spPr>
            <a:ln w="22225" cap="rnd">
              <a:solidFill>
                <a:srgbClr val="92D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92D050"/>
              </a:solidFill>
              <a:ln w="9525">
                <a:solidFill>
                  <a:srgbClr val="92D05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sopto!$G$6:$G$17</c:f>
                <c:numCache>
                  <c:formatCode>General</c:formatCode>
                  <c:ptCount val="12"/>
                  <c:pt idx="0">
                    <c:v>3.9299999999999997</c:v>
                  </c:pt>
                  <c:pt idx="1">
                    <c:v>6.38</c:v>
                  </c:pt>
                  <c:pt idx="2">
                    <c:v>4.59</c:v>
                  </c:pt>
                  <c:pt idx="3">
                    <c:v>3.03</c:v>
                  </c:pt>
                  <c:pt idx="4">
                    <c:v>5.64</c:v>
                  </c:pt>
                  <c:pt idx="5">
                    <c:v>4.3499999999999996</c:v>
                  </c:pt>
                  <c:pt idx="6">
                    <c:v>4.8499999999999996</c:v>
                  </c:pt>
                  <c:pt idx="7">
                    <c:v>4.2300000000000004</c:v>
                  </c:pt>
                  <c:pt idx="8">
                    <c:v>4.5199999999999996</c:v>
                  </c:pt>
                  <c:pt idx="9">
                    <c:v>4.2300000000000004</c:v>
                  </c:pt>
                  <c:pt idx="10">
                    <c:v>3.56</c:v>
                  </c:pt>
                  <c:pt idx="11">
                    <c:v>4.5</c:v>
                  </c:pt>
                </c:numCache>
              </c:numRef>
            </c:plus>
            <c:minus>
              <c:numRef>
                <c:f>sopto!$G$6:$G$17</c:f>
                <c:numCache>
                  <c:formatCode>General</c:formatCode>
                  <c:ptCount val="12"/>
                  <c:pt idx="0">
                    <c:v>3.9299999999999997</c:v>
                  </c:pt>
                  <c:pt idx="1">
                    <c:v>6.38</c:v>
                  </c:pt>
                  <c:pt idx="2">
                    <c:v>4.59</c:v>
                  </c:pt>
                  <c:pt idx="3">
                    <c:v>3.03</c:v>
                  </c:pt>
                  <c:pt idx="4">
                    <c:v>5.64</c:v>
                  </c:pt>
                  <c:pt idx="5">
                    <c:v>4.3499999999999996</c:v>
                  </c:pt>
                  <c:pt idx="6">
                    <c:v>4.8499999999999996</c:v>
                  </c:pt>
                  <c:pt idx="7">
                    <c:v>4.2300000000000004</c:v>
                  </c:pt>
                  <c:pt idx="8">
                    <c:v>4.5199999999999996</c:v>
                  </c:pt>
                  <c:pt idx="9">
                    <c:v>4.2300000000000004</c:v>
                  </c:pt>
                  <c:pt idx="10">
                    <c:v>3.56</c:v>
                  </c:pt>
                  <c:pt idx="11">
                    <c:v>4.5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sopto!$A$6:$A$17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</c:numCache>
            </c:numRef>
          </c:xVal>
          <c:yVal>
            <c:numRef>
              <c:f>sopto!$F$6:$F$17</c:f>
              <c:numCache>
                <c:formatCode>General</c:formatCode>
                <c:ptCount val="12"/>
                <c:pt idx="0">
                  <c:v>590.66999999999996</c:v>
                </c:pt>
                <c:pt idx="1">
                  <c:v>484.72999999999985</c:v>
                </c:pt>
                <c:pt idx="2">
                  <c:v>475.89</c:v>
                </c:pt>
                <c:pt idx="3">
                  <c:v>476.41999999999985</c:v>
                </c:pt>
                <c:pt idx="4">
                  <c:v>474.03</c:v>
                </c:pt>
                <c:pt idx="5">
                  <c:v>478.83</c:v>
                </c:pt>
                <c:pt idx="6">
                  <c:v>474.46999999999986</c:v>
                </c:pt>
                <c:pt idx="7">
                  <c:v>477.97999999999985</c:v>
                </c:pt>
                <c:pt idx="8">
                  <c:v>475.35</c:v>
                </c:pt>
                <c:pt idx="9">
                  <c:v>474.88</c:v>
                </c:pt>
                <c:pt idx="10">
                  <c:v>476.34000000000015</c:v>
                </c:pt>
                <c:pt idx="11">
                  <c:v>474.28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597-4D46-B3FD-54672926638C}"/>
            </c:ext>
          </c:extLst>
        </c:ser>
        <c:ser>
          <c:idx val="3"/>
          <c:order val="3"/>
          <c:tx>
            <c:v>GWO</c:v>
          </c:tx>
          <c:spPr>
            <a:ln w="222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sopto!$I$6:$I$17</c:f>
                <c:numCache>
                  <c:formatCode>General</c:formatCode>
                  <c:ptCount val="12"/>
                  <c:pt idx="0">
                    <c:v>4.7699999999999996</c:v>
                  </c:pt>
                  <c:pt idx="1">
                    <c:v>4.6899999999999995</c:v>
                  </c:pt>
                  <c:pt idx="2">
                    <c:v>4.5199999999999996</c:v>
                  </c:pt>
                  <c:pt idx="3">
                    <c:v>5.21</c:v>
                  </c:pt>
                  <c:pt idx="4">
                    <c:v>4.3499999999999996</c:v>
                  </c:pt>
                  <c:pt idx="5">
                    <c:v>6.23</c:v>
                  </c:pt>
                  <c:pt idx="6">
                    <c:v>3.8499999999999988</c:v>
                  </c:pt>
                  <c:pt idx="7">
                    <c:v>3.16</c:v>
                  </c:pt>
                  <c:pt idx="8">
                    <c:v>4.3499999999999996</c:v>
                  </c:pt>
                  <c:pt idx="9">
                    <c:v>3.56</c:v>
                  </c:pt>
                  <c:pt idx="10">
                    <c:v>4.5199999999999996</c:v>
                  </c:pt>
                  <c:pt idx="11">
                    <c:v>4.88</c:v>
                  </c:pt>
                </c:numCache>
              </c:numRef>
            </c:plus>
            <c:minus>
              <c:numRef>
                <c:f>sopto!$I$6:$I$17</c:f>
                <c:numCache>
                  <c:formatCode>General</c:formatCode>
                  <c:ptCount val="12"/>
                  <c:pt idx="0">
                    <c:v>4.7699999999999996</c:v>
                  </c:pt>
                  <c:pt idx="1">
                    <c:v>4.6899999999999995</c:v>
                  </c:pt>
                  <c:pt idx="2">
                    <c:v>4.5199999999999996</c:v>
                  </c:pt>
                  <c:pt idx="3">
                    <c:v>5.21</c:v>
                  </c:pt>
                  <c:pt idx="4">
                    <c:v>4.3499999999999996</c:v>
                  </c:pt>
                  <c:pt idx="5">
                    <c:v>6.23</c:v>
                  </c:pt>
                  <c:pt idx="6">
                    <c:v>3.8499999999999988</c:v>
                  </c:pt>
                  <c:pt idx="7">
                    <c:v>3.16</c:v>
                  </c:pt>
                  <c:pt idx="8">
                    <c:v>4.3499999999999996</c:v>
                  </c:pt>
                  <c:pt idx="9">
                    <c:v>3.56</c:v>
                  </c:pt>
                  <c:pt idx="10">
                    <c:v>4.5199999999999996</c:v>
                  </c:pt>
                  <c:pt idx="11">
                    <c:v>4.88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sopto!$A$6:$A$17</c:f>
              <c:numCache>
                <c:formatCode>General</c:formatCode>
                <c:ptCount val="12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</c:numCache>
            </c:numRef>
          </c:xVal>
          <c:yVal>
            <c:numRef>
              <c:f>sopto!$H$6:$H$17</c:f>
              <c:numCache>
                <c:formatCode>General</c:formatCode>
                <c:ptCount val="12"/>
                <c:pt idx="0">
                  <c:v>602.4599999999997</c:v>
                </c:pt>
                <c:pt idx="1">
                  <c:v>551.73</c:v>
                </c:pt>
                <c:pt idx="2">
                  <c:v>481.37</c:v>
                </c:pt>
                <c:pt idx="3">
                  <c:v>469.71999999999986</c:v>
                </c:pt>
                <c:pt idx="4">
                  <c:v>466.22999999999985</c:v>
                </c:pt>
                <c:pt idx="5">
                  <c:v>463.76</c:v>
                </c:pt>
                <c:pt idx="6">
                  <c:v>467.22999999999985</c:v>
                </c:pt>
                <c:pt idx="7">
                  <c:v>465.11</c:v>
                </c:pt>
                <c:pt idx="8">
                  <c:v>463.08</c:v>
                </c:pt>
                <c:pt idx="9">
                  <c:v>466.82</c:v>
                </c:pt>
                <c:pt idx="10">
                  <c:v>467.42999999999984</c:v>
                </c:pt>
                <c:pt idx="11">
                  <c:v>464.51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597-4D46-B3FD-546729266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00002544"/>
        <c:axId val="-600003632"/>
      </c:scatterChart>
      <c:valAx>
        <c:axId val="-6000025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Iteration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0003632"/>
        <c:crosses val="autoZero"/>
        <c:crossBetween val="midCat"/>
      </c:valAx>
      <c:valAx>
        <c:axId val="-600003632"/>
        <c:scaling>
          <c:orientation val="minMax"/>
          <c:max val="620"/>
          <c:min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Tour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0002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C1C11D5-7E51-4302-B670-5F8C3F071C4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300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4E52B4-6F06-4D5A-9000-316FB9A6EF3E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9E46D6-0E57-4314-A99D-234247434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26D94E-62D6-497F-AA0E-CC6FC6E100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5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5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5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cs typeface="+mn-cs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400050"/>
            <a:ext cx="1951038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400050"/>
            <a:ext cx="5700712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400050"/>
            <a:ext cx="7793037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09600"/>
            <a:ext cx="533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5461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546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9683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968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895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4905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2287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ja-JP" altLang="en-US" sz="2400" b="0">
              <a:latin typeface="Tahoma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00050"/>
            <a:ext cx="779303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0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075ECE34-7C74-4AD9-B1CA-DBB2A84FB8F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05200"/>
            <a:ext cx="8305800" cy="1066800"/>
          </a:xfrm>
        </p:spPr>
        <p:txBody>
          <a:bodyPr/>
          <a:lstStyle/>
          <a:p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Dibbendu Singha Sopto</a:t>
            </a:r>
            <a:r>
              <a:rPr lang="en-US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Safial Islam Ayon</a:t>
            </a:r>
            <a:r>
              <a:rPr lang="en-US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H. 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Siddique</a:t>
            </a:r>
            <a:r>
              <a:rPr lang="en-GB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CSE, Khulna University of Engineering &amp; </a:t>
            </a:r>
            <a:r>
              <a:rPr lang="en-US" sz="18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(KUET), 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</a:p>
          <a:p>
            <a:r>
              <a:rPr lang="en-GB" sz="1800" b="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Computing, Engineering and Intelligent Systems, Ulster University, </a:t>
            </a:r>
            <a:r>
              <a:rPr lang="en-GB" sz="18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endPara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" y="2133600"/>
            <a:ext cx="8267700" cy="1066800"/>
          </a:xfrm>
        </p:spPr>
        <p:txBody>
          <a:bodyPr/>
          <a:lstStyle/>
          <a:p>
            <a:pPr algn="ctr"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Modified Grey Wolf Optimization to Solve Traveling Salesman Problem</a:t>
            </a:r>
            <a:endParaRPr lang="en-US" altLang="ja-JP" sz="28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099" y="5867400"/>
            <a:ext cx="8686800" cy="762000"/>
          </a:xfrm>
          <a:prstGeom prst="rect">
            <a:avLst/>
          </a:prstGeom>
          <a:solidFill>
            <a:srgbClr val="F1FCE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ja-JP" sz="2000" b="0" i="0" kern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ctr" eaLnBrk="1" hangingPunct="1"/>
            <a:r>
              <a:rPr lang="en-US" altLang="ja-JP" sz="2000" b="0" i="0" kern="0" dirty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International Conference on Innovation in Engineering and </a:t>
            </a:r>
            <a:r>
              <a:rPr lang="en-US" altLang="ja-JP" sz="2000" b="0" i="0" kern="0" dirty="0" smtClean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Technology (</a:t>
            </a:r>
            <a:r>
              <a:rPr lang="en-US" altLang="ja-JP" sz="2000" b="0" i="0" kern="0" dirty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ICIET</a:t>
            </a:r>
            <a:r>
              <a:rPr lang="en-US" altLang="ja-JP" sz="2000" b="0" i="0" kern="0" dirty="0" smtClean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algn="ctr" eaLnBrk="1" hangingPunct="1"/>
            <a:r>
              <a:rPr lang="en-US" altLang="ja-JP" sz="2000" b="0" i="0" kern="0" dirty="0" smtClean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December 27-28, </a:t>
            </a:r>
            <a:r>
              <a:rPr lang="en-US" altLang="ja-JP" sz="2000" b="0" i="0" kern="0" dirty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2018, </a:t>
            </a:r>
            <a:r>
              <a:rPr lang="en-US" altLang="ja-JP" sz="2000" b="0" i="0" kern="0" dirty="0" smtClean="0">
                <a:solidFill>
                  <a:srgbClr val="0000FF"/>
                </a:solidFill>
                <a:ea typeface="ＭＳ Ｐゴシック" pitchFamily="34" charset="-128"/>
                <a:cs typeface="Arial" pitchFamily="34" charset="0"/>
              </a:rPr>
              <a:t>Dhaka, Bangladesh</a:t>
            </a:r>
            <a:endParaRPr lang="en-US" altLang="ja-JP" sz="2000" b="0" i="0" kern="0" dirty="0">
              <a:solidFill>
                <a:srgbClr val="0000FF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7185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TSP: </a:t>
            </a:r>
            <a:r>
              <a:rPr lang="en-US" altLang="ja-JP" sz="28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though Partial </a:t>
            </a:r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Search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10</a:t>
            </a:fld>
            <a:endParaRPr lang="en-US" altLang="ja-JP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0" i="0" dirty="0"/>
              <a:t>In </a:t>
            </a:r>
            <a:r>
              <a:rPr lang="en-US" sz="2300" i="0" dirty="0">
                <a:solidFill>
                  <a:srgbClr val="0000FF"/>
                </a:solidFill>
              </a:rPr>
              <a:t>Partial </a:t>
            </a:r>
            <a:r>
              <a:rPr lang="en-US" sz="2300" i="0" dirty="0" smtClean="0">
                <a:solidFill>
                  <a:srgbClr val="0000FF"/>
                </a:solidFill>
              </a:rPr>
              <a:t>Search (PS), </a:t>
            </a:r>
            <a:r>
              <a:rPr lang="en-US" sz="2300" b="0" i="0" dirty="0"/>
              <a:t>apply </a:t>
            </a:r>
            <a:r>
              <a:rPr lang="en-US" sz="2300" i="0" dirty="0" smtClean="0">
                <a:solidFill>
                  <a:srgbClr val="0000FF"/>
                </a:solidFill>
              </a:rPr>
              <a:t>SO </a:t>
            </a:r>
            <a:r>
              <a:rPr lang="en-US" sz="2300" b="0" i="0" dirty="0"/>
              <a:t>of </a:t>
            </a:r>
            <a:r>
              <a:rPr lang="en-US" sz="2300" i="0" dirty="0" smtClean="0">
                <a:solidFill>
                  <a:srgbClr val="0000FF"/>
                </a:solidFill>
              </a:rPr>
              <a:t>SS</a:t>
            </a:r>
            <a:r>
              <a:rPr lang="en-US" sz="2300" b="0" i="0" dirty="0" smtClean="0"/>
              <a:t> </a:t>
            </a:r>
            <a:r>
              <a:rPr lang="en-US" sz="2300" b="0" i="0" dirty="0"/>
              <a:t>and </a:t>
            </a:r>
            <a:r>
              <a:rPr lang="en-US" sz="2300" i="0" dirty="0">
                <a:solidFill>
                  <a:srgbClr val="0000FF"/>
                </a:solidFill>
              </a:rPr>
              <a:t>final output </a:t>
            </a:r>
            <a:r>
              <a:rPr lang="en-US" sz="2300" b="0" i="0" dirty="0"/>
              <a:t>is </a:t>
            </a:r>
            <a:r>
              <a:rPr lang="en-US" sz="2300" b="0" i="0" dirty="0" smtClean="0"/>
              <a:t>a </a:t>
            </a:r>
            <a:r>
              <a:rPr lang="en-US" sz="2300" i="0" dirty="0" smtClean="0">
                <a:solidFill>
                  <a:srgbClr val="0000FF"/>
                </a:solidFill>
              </a:rPr>
              <a:t>portion or full </a:t>
            </a:r>
            <a:r>
              <a:rPr lang="en-US" sz="2300" i="0" dirty="0">
                <a:solidFill>
                  <a:srgbClr val="0000FF"/>
                </a:solidFill>
              </a:rPr>
              <a:t>SS</a:t>
            </a:r>
            <a:r>
              <a:rPr lang="en-US" sz="2300" b="0" i="0" dirty="0"/>
              <a:t> which give </a:t>
            </a:r>
            <a:r>
              <a:rPr lang="en-US" sz="2300" i="0" dirty="0">
                <a:solidFill>
                  <a:srgbClr val="0000FF"/>
                </a:solidFill>
              </a:rPr>
              <a:t>best tour</a:t>
            </a:r>
            <a:r>
              <a:rPr lang="en-US" sz="2300" b="0" i="0" dirty="0"/>
              <a:t>.</a:t>
            </a:r>
          </a:p>
          <a:p>
            <a:pPr marL="0" indent="0" algn="just">
              <a:buNone/>
            </a:pPr>
            <a:endParaRPr lang="en-US" sz="400" b="0" i="0" dirty="0"/>
          </a:p>
          <a:p>
            <a:pPr marL="0" indent="0" algn="just">
              <a:buNone/>
            </a:pPr>
            <a:r>
              <a:rPr lang="en-US" sz="2300" b="0" i="0" dirty="0"/>
              <a:t>Suppose a solution is S = </a:t>
            </a:r>
            <a:r>
              <a:rPr lang="en-US" sz="2300" i="0" dirty="0">
                <a:solidFill>
                  <a:srgbClr val="0000FF"/>
                </a:solidFill>
              </a:rPr>
              <a:t>(1 – 3 – 2 – 5 – 4) </a:t>
            </a:r>
            <a:r>
              <a:rPr lang="en-US" sz="2300" b="0" i="0" dirty="0"/>
              <a:t>and SS = </a:t>
            </a:r>
            <a:r>
              <a:rPr lang="en-US" sz="2300" i="0" dirty="0" smtClean="0">
                <a:solidFill>
                  <a:srgbClr val="0000FF"/>
                </a:solidFill>
              </a:rPr>
              <a:t>{SO </a:t>
            </a:r>
            <a:r>
              <a:rPr lang="en-US" sz="2300" i="0" dirty="0">
                <a:solidFill>
                  <a:srgbClr val="0000FF"/>
                </a:solidFill>
              </a:rPr>
              <a:t>(2,3), SO (1,2), SO (4,5</a:t>
            </a:r>
            <a:r>
              <a:rPr lang="en-US" sz="2300" i="0" dirty="0" smtClean="0">
                <a:solidFill>
                  <a:srgbClr val="0000FF"/>
                </a:solidFill>
              </a:rPr>
              <a:t>)}.</a:t>
            </a:r>
            <a:endParaRPr lang="en-US" sz="2300" i="0" dirty="0">
              <a:solidFill>
                <a:srgbClr val="0000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F7B43DC3-D07C-4391-B0E4-9F4BFF248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75412"/>
              </p:ext>
            </p:extLst>
          </p:nvPr>
        </p:nvGraphicFramePr>
        <p:xfrm>
          <a:off x="685800" y="3408218"/>
          <a:ext cx="7924800" cy="1435100"/>
        </p:xfrm>
        <a:graphic>
          <a:graphicData uri="http://schemas.openxmlformats.org/drawingml/2006/table">
            <a:tbl>
              <a:tblPr firstRow="1" firstCol="1" bandRow="1"/>
              <a:tblGrid>
                <a:gridCol w="3675269">
                  <a:extLst>
                    <a:ext uri="{9D8B030D-6E8A-4147-A177-3AD203B41FA5}">
                      <a16:colId xmlns="" xmlns:a16="http://schemas.microsoft.com/office/drawing/2014/main" val="976082598"/>
                    </a:ext>
                  </a:extLst>
                </a:gridCol>
                <a:gridCol w="2411896">
                  <a:extLst>
                    <a:ext uri="{9D8B030D-6E8A-4147-A177-3AD203B41FA5}">
                      <a16:colId xmlns="" xmlns:a16="http://schemas.microsoft.com/office/drawing/2014/main" val="4112815544"/>
                    </a:ext>
                  </a:extLst>
                </a:gridCol>
                <a:gridCol w="1837635">
                  <a:extLst>
                    <a:ext uri="{9D8B030D-6E8A-4147-A177-3AD203B41FA5}">
                      <a16:colId xmlns="" xmlns:a16="http://schemas.microsoft.com/office/drawing/2014/main" val="3729061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Apply Swap Sequence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New Solution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Function Value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4757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3 – 2 – 5 – 4) +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(2,3)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2 – 3 – 5 – 4)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20.45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82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2 – 3 – 5 – 4) + SO (1,2)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5 – 4)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19.45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31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5 – 4) +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(4,5)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4 – 5)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21.45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26458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D5CFBC-2DE2-40F1-A9A4-64B56BE5375F}"/>
              </a:ext>
            </a:extLst>
          </p:cNvPr>
          <p:cNvSpPr txBox="1"/>
          <p:nvPr/>
        </p:nvSpPr>
        <p:spPr>
          <a:xfrm>
            <a:off x="441702" y="5132945"/>
            <a:ext cx="826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In </a:t>
            </a:r>
            <a:r>
              <a:rPr lang="en-US" sz="2400" dirty="0">
                <a:solidFill>
                  <a:srgbClr val="0000FF"/>
                </a:solidFill>
              </a:rPr>
              <a:t>PS</a:t>
            </a:r>
            <a:r>
              <a:rPr lang="en-US" sz="2400" b="0" dirty="0"/>
              <a:t>, </a:t>
            </a:r>
            <a:r>
              <a:rPr lang="en-US" sz="2400" b="0" dirty="0" smtClean="0"/>
              <a:t>solution with the </a:t>
            </a:r>
            <a:r>
              <a:rPr lang="en-US" sz="2400" dirty="0">
                <a:solidFill>
                  <a:srgbClr val="0000FF"/>
                </a:solidFill>
              </a:rPr>
              <a:t>lowest value 19.45 </a:t>
            </a:r>
            <a:r>
              <a:rPr lang="en-US" sz="2400" b="0" dirty="0" smtClean="0"/>
              <a:t>for </a:t>
            </a:r>
            <a:r>
              <a:rPr lang="en-US" sz="2400" dirty="0">
                <a:solidFill>
                  <a:srgbClr val="0000FF"/>
                </a:solidFill>
              </a:rPr>
              <a:t>(2 – 1 – 3 – 5 – 4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 is considered as the updated solution.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435798"/>
      </p:ext>
    </p:extLst>
  </p:cSld>
  <p:clrMapOvr>
    <a:masterClrMapping/>
  </p:clrMapOvr>
  <p:transition advTm="39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299" y="1478756"/>
            <a:ext cx="8067675" cy="499824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 = c1. |X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 </a:t>
            </a: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| + c2. |X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β</a:t>
            </a:r>
            <a:r>
              <a:rPr lang="el-GR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– </a:t>
            </a: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| + c3. |X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δ</a:t>
            </a:r>
            <a:r>
              <a:rPr lang="el-GR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– </a:t>
            </a: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|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             (1)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X(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t+1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 = </a:t>
            </a: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+D		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		             (2)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Here,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l-GR" altLang="ja-JP" sz="15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sz="15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l-GR" altLang="ja-JP" sz="16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β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l-GR" altLang="ja-JP" sz="15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δ</a:t>
            </a:r>
            <a:r>
              <a:rPr lang="el-GR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 the TSP tours of 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Alpha,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Beta 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Delta wolfs</a:t>
            </a: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c1, c2, c3 = Random percentage;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 = Swap Sequence = SO</a:t>
            </a:r>
            <a:r>
              <a:rPr lang="en-US" altLang="ja-JP" sz="15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SO</a:t>
            </a:r>
            <a:r>
              <a:rPr lang="en-US" altLang="ja-JP" sz="15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… ,SO</a:t>
            </a:r>
            <a:r>
              <a:rPr lang="en-US" altLang="ja-JP" sz="15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TSP: Equation to update Solution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8467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015" y="1320271"/>
            <a:ext cx="8680959" cy="533325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			                        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=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β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                                                  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δ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TSP: Generate Swap Sequence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12</a:t>
            </a:fld>
            <a:endParaRPr lang="en-US" altLang="ja-JP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54A143B-C31E-45FC-A015-B36389531F84}"/>
              </a:ext>
            </a:extLst>
          </p:cNvPr>
          <p:cNvGrpSpPr/>
          <p:nvPr/>
        </p:nvGrpSpPr>
        <p:grpSpPr>
          <a:xfrm>
            <a:off x="5378560" y="2017907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1DE30EF-8226-43CD-9606-66590B0B08B2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D514468-E61A-43B5-8CD0-3CDBB1B37CE1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099638F0-3D89-4B10-AC39-D7D54EEAC474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43456EC-C9C5-41A4-B33C-854DF86DEB61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8A58A516-15D1-4568-8746-70C65BA7BE0A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E03AF8E-99E7-4ECE-B65E-675EB8F6A7F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0FD6E3AC-6B1E-4CA8-9441-4FCC0001800A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3D5B00C-32C1-4CBF-A9D9-DB5A1F500AEC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A95ED838-83DE-447B-9792-19B2D5A3D40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D217D9B8-D8D6-4E6D-8B23-031861CD7E34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197261" y="2014499"/>
            <a:ext cx="3228236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10</a:t>
              </a:r>
              <a:endParaRPr lang="en-US" sz="1200" b="1" dirty="0">
                <a:solidFill>
                  <a:srgbClr val="0000F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C4768CF5-39C5-4DED-9157-6AA74C4EF5B5}"/>
              </a:ext>
            </a:extLst>
          </p:cNvPr>
          <p:cNvGrpSpPr/>
          <p:nvPr/>
        </p:nvGrpSpPr>
        <p:grpSpPr>
          <a:xfrm>
            <a:off x="1150938" y="2651189"/>
            <a:ext cx="3274559" cy="381000"/>
            <a:chOff x="2232601" y="4231944"/>
            <a:chExt cx="3537856" cy="381000"/>
          </a:xfrm>
          <a:solidFill>
            <a:srgbClr val="CCECFF"/>
          </a:solidFill>
        </p:grpSpPr>
        <p:grpSp>
          <p:nvGrpSpPr>
            <p:cNvPr id="39" name="Group 193">
              <a:extLst>
                <a:ext uri="{FF2B5EF4-FFF2-40B4-BE49-F238E27FC236}">
                  <a16:creationId xmlns="" xmlns:a16="http://schemas.microsoft.com/office/drawing/2014/main" id="{B32A82CB-BF3D-4563-B4A3-DA94DEFA4ED2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FCF704F7-99C4-41B1-AEBF-D4E2319E5D84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F10B2798-4629-40CC-B89C-4253DF8E4E8E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CD0E7AA2-ED0F-4A7F-8CCC-519440895A4A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0FE0124A-D5FD-4D1C-8299-E1900580E74A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B9C259C1-8931-465A-98E4-D99FF78ABAFE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1650619F-AB75-4264-8AB9-5AC5FFD01BA8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="" xmlns:a16="http://schemas.microsoft.com/office/drawing/2014/main" id="{49BAD2A6-3285-46A7-AD44-20C31490B630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3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BD968503-D241-459E-AAFD-6C8E6D6678A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56996A1D-81C0-4FEA-BA0C-87830BD70BC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9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53E8508B-4B47-4D08-AF8E-F0CB7A32BBC6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A7C5A7A0-56B0-4A1D-B278-6A9F9A3FA6FD}"/>
              </a:ext>
            </a:extLst>
          </p:cNvPr>
          <p:cNvGrpSpPr/>
          <p:nvPr/>
        </p:nvGrpSpPr>
        <p:grpSpPr>
          <a:xfrm>
            <a:off x="5378559" y="2651189"/>
            <a:ext cx="3537858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0C0B7370-F88E-4960-AAFB-EA6F14B49B6F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31123043-66E2-4D60-A8A7-164549FBADB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3074BFD8-4E30-4151-8F6A-717A2C02B0B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B820CBC7-056D-4C23-B352-B3DDB499E0F6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296C9881-9530-4E49-B41C-249E8036080E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11902632-7C8A-4B81-BA01-AFA082F72CFC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51971C13-EAB4-4685-B39B-4796A046740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609FFF38-C9D1-4587-AC12-4F4EE98A8207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D74528C-0954-4359-9428-CDC86C2ABAAA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8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082B5A04-7096-4223-8DC7-78FACD5F67A7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03E25ABF-1E6B-4504-8E21-5DE314129BEF}"/>
              </a:ext>
            </a:extLst>
          </p:cNvPr>
          <p:cNvGrpSpPr/>
          <p:nvPr/>
        </p:nvGrpSpPr>
        <p:grpSpPr>
          <a:xfrm>
            <a:off x="5609983" y="3315258"/>
            <a:ext cx="3129541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DF62146D-B88B-4004-9101-2A823ECAFF2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6194B362-A57F-42BB-A029-FAF8D36319F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7E2E911B-7F6D-4278-A9A2-45368259421F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7B9C6A28-D34B-4973-B270-596EE982029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EA75989-6DAC-436A-BB86-0094DA7173D5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10728F10-426A-40CA-B25B-6096EA74F5D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0F6BA1F4-FD15-46F5-9D15-2515F5C3FB1D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196CE207-E314-4890-A854-426BED4BA13E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36EC874C-80BF-4208-BC45-22BD466CB76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E184F2B5-B8D6-4053-A1CE-7F1C0ACAD41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32D29539-0F24-489E-AA40-3DA3E837A917}"/>
              </a:ext>
            </a:extLst>
          </p:cNvPr>
          <p:cNvGrpSpPr/>
          <p:nvPr/>
        </p:nvGrpSpPr>
        <p:grpSpPr>
          <a:xfrm>
            <a:off x="1975859" y="3315258"/>
            <a:ext cx="3129541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D34932A6-014D-4F2C-87E0-008BB5995A30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4AB75B67-0A31-4CDA-9F89-00E46ECC9474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C0ED82FD-87DE-4682-B3C1-36DB2C7DD5B3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F6A77C21-5B50-4170-8848-B8188CC6B390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="" xmlns:a16="http://schemas.microsoft.com/office/drawing/2014/main" id="{BE63E7CC-3AF7-4EB6-B4D2-35601019514A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D06D8973-E882-423B-9CFB-76B86B50F2AC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F6899F27-9642-43EB-844A-B71EB9880571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14AB5161-7388-41CA-A550-9ABA3467FC3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="" xmlns:a16="http://schemas.microsoft.com/office/drawing/2014/main" id="{13EB1A1E-88D5-4250-8AFC-ED78F26DAE23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1A3E89D0-830E-4ACD-BFCE-EE97450EEFB8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="" xmlns:a16="http://schemas.microsoft.com/office/drawing/2014/main" id="{96E24C1E-E173-47AE-A512-B7E30D7E66AD}"/>
              </a:ext>
            </a:extLst>
          </p:cNvPr>
          <p:cNvSpPr/>
          <p:nvPr/>
        </p:nvSpPr>
        <p:spPr bwMode="auto">
          <a:xfrm>
            <a:off x="1447002" y="3321209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="" xmlns:a16="http://schemas.microsoft.com/office/drawing/2014/main" id="{E8E0374E-CDB1-42EE-A3FC-7217CC59F089}"/>
              </a:ext>
            </a:extLst>
          </p:cNvPr>
          <p:cNvSpPr/>
          <p:nvPr/>
        </p:nvSpPr>
        <p:spPr bwMode="auto">
          <a:xfrm>
            <a:off x="1415609" y="389705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5EAA19E8-DE86-4AC9-88BD-C4BF4ABB9384}"/>
              </a:ext>
            </a:extLst>
          </p:cNvPr>
          <p:cNvSpPr txBox="1"/>
          <p:nvPr/>
        </p:nvSpPr>
        <p:spPr>
          <a:xfrm>
            <a:off x="1969578" y="38567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(1,7)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5ABC7A3-DB4B-42FF-937B-C4DBF47EB547}"/>
              </a:ext>
            </a:extLst>
          </p:cNvPr>
          <p:cNvSpPr txBox="1"/>
          <p:nvPr/>
        </p:nvSpPr>
        <p:spPr>
          <a:xfrm>
            <a:off x="5199812" y="32133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="" xmlns:a16="http://schemas.microsoft.com/office/drawing/2014/main" id="{32E4F66A-8BB3-40BB-A23B-56BDCD4610C9}"/>
              </a:ext>
            </a:extLst>
          </p:cNvPr>
          <p:cNvSpPr/>
          <p:nvPr/>
        </p:nvSpPr>
        <p:spPr bwMode="auto">
          <a:xfrm>
            <a:off x="1415609" y="4535299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60000A5A-520D-4696-9086-EC8B010DEB9F}"/>
              </a:ext>
            </a:extLst>
          </p:cNvPr>
          <p:cNvGrpSpPr/>
          <p:nvPr/>
        </p:nvGrpSpPr>
        <p:grpSpPr>
          <a:xfrm>
            <a:off x="1969578" y="4520786"/>
            <a:ext cx="3135822" cy="381000"/>
            <a:chOff x="2232601" y="4231944"/>
            <a:chExt cx="3537856" cy="381000"/>
          </a:xfrm>
          <a:solidFill>
            <a:srgbClr val="CCECFF"/>
          </a:solidFill>
        </p:grpSpPr>
        <p:grpSp>
          <p:nvGrpSpPr>
            <p:cNvPr id="89" name="Group 193">
              <a:extLst>
                <a:ext uri="{FF2B5EF4-FFF2-40B4-BE49-F238E27FC236}">
                  <a16:creationId xmlns="" xmlns:a16="http://schemas.microsoft.com/office/drawing/2014/main" id="{80FEFB2E-D984-4143-832C-2682FC0A1EDF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="" xmlns:a16="http://schemas.microsoft.com/office/drawing/2014/main" id="{8F343F79-BE2E-4073-BA88-F5AB426CA5D3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="" xmlns:a16="http://schemas.microsoft.com/office/drawing/2014/main" id="{674362F7-0539-4A39-92AF-0EA72D2FEFEB}"/>
                  </a:ext>
                </a:extLst>
              </p:cNvPr>
              <p:cNvSpPr/>
              <p:nvPr/>
            </p:nvSpPr>
            <p:spPr>
              <a:xfrm>
                <a:off x="1676402" y="1371600"/>
                <a:ext cx="380236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="" xmlns:a16="http://schemas.microsoft.com/office/drawing/2014/main" id="{714B8558-6AAB-4EB3-AEC4-A21984156B24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919D88DC-6C62-472D-AF74-98F4C2EF3366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="" xmlns:a16="http://schemas.microsoft.com/office/drawing/2014/main" id="{E1792812-110D-4AC8-B6FD-B6B8E237C9CC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BD4AF018-2703-4FAF-8AEC-11D08D9E2D5D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B9FAA65C-ED74-414F-86F5-5A7C32D3DC53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00FF"/>
                    </a:solidFill>
                    <a:latin typeface="+mj-lt"/>
                    <a:cs typeface="Arial" pitchFamily="34" charset="0"/>
                  </a:rPr>
                  <a:t>3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3EF83DE4-9F27-4995-9294-6DF28C0F5C7A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76BE7830-0586-451E-BB92-08318399D95E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9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BF48E160-8B41-42FC-96B7-2AF3EAB32CF7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8E55E32D-9C80-4795-AE77-758F19AF364A}"/>
              </a:ext>
            </a:extLst>
          </p:cNvPr>
          <p:cNvGrpSpPr/>
          <p:nvPr/>
        </p:nvGrpSpPr>
        <p:grpSpPr>
          <a:xfrm>
            <a:off x="5582717" y="4539808"/>
            <a:ext cx="3129541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AA59C2A2-B5A0-4591-A417-0A32949880F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945A245B-AA02-487A-934F-AEE1AF30E8A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79C37285-6124-48B4-8B65-DD31573A0A9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D3679543-066F-4E8B-B7D6-5A5BD2DD79F4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="" xmlns:a16="http://schemas.microsoft.com/office/drawing/2014/main" id="{934F3B76-3ED0-49CF-8CBD-92A7B7019B7A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="" xmlns:a16="http://schemas.microsoft.com/office/drawing/2014/main" id="{A01A201D-97BC-4AB1-ACF6-98616431B398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8EC27A13-795A-4287-A36F-124128F7E9D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="" xmlns:a16="http://schemas.microsoft.com/office/drawing/2014/main" id="{C5A32D97-B9F0-4F28-A8C5-B346F6111E0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7BBD77BA-5636-4584-9F60-16615816D28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FB8F3749-8974-4F59-B39A-416BD707C6AF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12" name="Arrow: Right 111">
            <a:extLst>
              <a:ext uri="{FF2B5EF4-FFF2-40B4-BE49-F238E27FC236}">
                <a16:creationId xmlns="" xmlns:a16="http://schemas.microsoft.com/office/drawing/2014/main" id="{B86F6689-2BDA-428B-B584-11D259232252}"/>
              </a:ext>
            </a:extLst>
          </p:cNvPr>
          <p:cNvSpPr/>
          <p:nvPr/>
        </p:nvSpPr>
        <p:spPr bwMode="auto">
          <a:xfrm>
            <a:off x="1415609" y="513167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74FB94C-D8E6-4EBA-BEA3-3C81EA209C2C}"/>
              </a:ext>
            </a:extLst>
          </p:cNvPr>
          <p:cNvSpPr txBox="1"/>
          <p:nvPr/>
        </p:nvSpPr>
        <p:spPr>
          <a:xfrm>
            <a:off x="1875143" y="5104190"/>
            <a:ext cx="7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(1,7), (2,7), (3,9), (4,8), (5,10), (6,10), (7,10), (8,10)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7C44A4-8637-4F1E-A64E-2FEE94DE8039}"/>
              </a:ext>
            </a:extLst>
          </p:cNvPr>
          <p:cNvSpPr/>
          <p:nvPr/>
        </p:nvSpPr>
        <p:spPr>
          <a:xfrm>
            <a:off x="210392" y="5512670"/>
            <a:ext cx="113845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|X</a:t>
            </a:r>
            <a:r>
              <a:rPr lang="el-GR" altLang="ja-JP" sz="16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δ</a:t>
            </a:r>
            <a:r>
              <a:rPr lang="el-GR" altLang="ja-JP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- </a:t>
            </a:r>
            <a:r>
              <a:rPr lang="en-US" altLang="ja-JP" sz="240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X</a:t>
            </a:r>
            <a:r>
              <a:rPr lang="en-US" altLang="ja-JP" sz="160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|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="" xmlns:a16="http://schemas.microsoft.com/office/drawing/2014/main" id="{02ECC009-54AB-4C33-8832-CD8AE70833C8}"/>
              </a:ext>
            </a:extLst>
          </p:cNvPr>
          <p:cNvSpPr/>
          <p:nvPr/>
        </p:nvSpPr>
        <p:spPr bwMode="auto">
          <a:xfrm>
            <a:off x="1415609" y="570952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4CFB0748-295A-4F07-A14F-DE513DF2D0ED}"/>
              </a:ext>
            </a:extLst>
          </p:cNvPr>
          <p:cNvGrpSpPr/>
          <p:nvPr/>
        </p:nvGrpSpPr>
        <p:grpSpPr>
          <a:xfrm>
            <a:off x="1969579" y="5709520"/>
            <a:ext cx="3135822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294FF29B-4755-4161-A5BD-6350B3363135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9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12BBAEBD-D5FF-4681-94FC-0E83CDDBE7E2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24753305-DE8F-4EDA-A580-B6870C49C411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7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DF033CA7-98FB-4115-9C02-B79F7FA9215B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9A980BF8-53E1-4CF5-B36E-8A1658F89DA0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6574731A-E602-4734-AA15-8C974A848BE5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4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716DA4B6-C3FB-441D-8B15-648023D97545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ACE23F02-9B5E-48DA-AFC9-CD0A489F60C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AE497567-86FE-4795-8D50-59A0347FAD69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8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D53041F9-1DC9-4D62-AFB5-292BE17C52D3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236BA58D-6788-4FC3-A0E4-97AF8F35E49C}"/>
              </a:ext>
            </a:extLst>
          </p:cNvPr>
          <p:cNvGrpSpPr/>
          <p:nvPr/>
        </p:nvGrpSpPr>
        <p:grpSpPr>
          <a:xfrm>
            <a:off x="5582717" y="5709520"/>
            <a:ext cx="3129541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0AFA9FED-4FC9-4E2B-9B7C-31F0B9F1262C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65203814-597F-459C-A6A3-8AFE56C3CC4E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0CBE1CD8-E4E3-4299-9983-5391F94273BF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FB9E4A32-1FD3-4868-92D4-2E1E38BBB185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3222E7E1-4AD6-404F-BEB0-32116F62B0E5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C8ECA0A6-868A-48A8-9956-EC73AEA9DF34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="" xmlns:a16="http://schemas.microsoft.com/office/drawing/2014/main" id="{88D6AF4A-9A84-4FB2-9974-99257406C682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D5FC13FF-3112-4A20-ADEA-025E1A32BBD4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8BE7519C-14AC-43AC-B0C1-19D816ECA1F8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FC7105AC-4545-4E4A-803B-16C5E1C34D4C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8" name="Arrow: Right 137">
            <a:extLst>
              <a:ext uri="{FF2B5EF4-FFF2-40B4-BE49-F238E27FC236}">
                <a16:creationId xmlns="" xmlns:a16="http://schemas.microsoft.com/office/drawing/2014/main" id="{AB31DFF5-6998-416A-9909-120AC37E96FE}"/>
              </a:ext>
            </a:extLst>
          </p:cNvPr>
          <p:cNvSpPr/>
          <p:nvPr/>
        </p:nvSpPr>
        <p:spPr bwMode="auto">
          <a:xfrm>
            <a:off x="1401468" y="6272525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4412DFA2-70AD-4FCC-B264-8C024F16E7F3}"/>
              </a:ext>
            </a:extLst>
          </p:cNvPr>
          <p:cNvSpPr txBox="1"/>
          <p:nvPr/>
        </p:nvSpPr>
        <p:spPr>
          <a:xfrm>
            <a:off x="1907494" y="6249472"/>
            <a:ext cx="193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(1,4), (2,3)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D8B49EE4-5124-44E9-B5B2-59439B226A53}"/>
              </a:ext>
            </a:extLst>
          </p:cNvPr>
          <p:cNvSpPr txBox="1"/>
          <p:nvPr/>
        </p:nvSpPr>
        <p:spPr>
          <a:xfrm>
            <a:off x="5199812" y="43757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775A5202-9672-4069-A61B-3E1A22F93A6D}"/>
              </a:ext>
            </a:extLst>
          </p:cNvPr>
          <p:cNvSpPr txBox="1"/>
          <p:nvPr/>
        </p:nvSpPr>
        <p:spPr>
          <a:xfrm>
            <a:off x="5206755" y="557775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69F1A6DF-6396-44BA-8EF4-DF40DA1BC605}"/>
              </a:ext>
            </a:extLst>
          </p:cNvPr>
          <p:cNvSpPr/>
          <p:nvPr/>
        </p:nvSpPr>
        <p:spPr>
          <a:xfrm>
            <a:off x="220076" y="4362330"/>
            <a:ext cx="1205779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|X</a:t>
            </a:r>
            <a:r>
              <a:rPr lang="el-GR" altLang="ja-JP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β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- </a:t>
            </a:r>
            <a:r>
              <a:rPr lang="en-US" altLang="ja-JP" sz="240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X</a:t>
            </a:r>
            <a:r>
              <a:rPr lang="en-US" altLang="ja-JP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|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77C7913A-BEE3-4400-AD19-A209E9C5B920}"/>
              </a:ext>
            </a:extLst>
          </p:cNvPr>
          <p:cNvSpPr/>
          <p:nvPr/>
        </p:nvSpPr>
        <p:spPr>
          <a:xfrm>
            <a:off x="214137" y="3113171"/>
            <a:ext cx="1140056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|X</a:t>
            </a:r>
            <a:r>
              <a:rPr lang="el-GR" altLang="ja-JP" sz="16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α</a:t>
            </a:r>
            <a:r>
              <a:rPr lang="el-GR" altLang="ja-JP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- </a:t>
            </a:r>
            <a:r>
              <a:rPr lang="en-US" altLang="ja-JP" sz="240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X</a:t>
            </a:r>
            <a:r>
              <a:rPr lang="en-US" altLang="ja-JP" sz="160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604984"/>
      </p:ext>
    </p:extLst>
  </p:cSld>
  <p:clrMapOvr>
    <a:masterClrMapping/>
  </p:clrMapOvr>
  <p:transition advTm="21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73" grpId="0"/>
      <p:bldP spid="93" grpId="0"/>
      <p:bldP spid="86" grpId="0" animBg="1"/>
      <p:bldP spid="112" grpId="0" animBg="1"/>
      <p:bldP spid="113" grpId="0"/>
      <p:bldP spid="2" grpId="0"/>
      <p:bldP spid="114" grpId="0" animBg="1"/>
      <p:bldP spid="138" grpId="0" animBg="1"/>
      <p:bldP spid="139" grpId="0"/>
      <p:bldP spid="140" grpId="0"/>
      <p:bldP spid="141" grpId="0"/>
      <p:bldP spid="142" grpId="0"/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44578"/>
            <a:ext cx="8378378" cy="4998244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 = c1. |X</a:t>
            </a:r>
            <a:r>
              <a:rPr lang="el-GR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- 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18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| + c2. |X</a:t>
            </a:r>
            <a:r>
              <a:rPr lang="el-GR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β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– 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18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| + c3. |X</a:t>
            </a:r>
            <a:r>
              <a:rPr lang="el-GR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δ</a:t>
            </a:r>
            <a:r>
              <a:rPr lang="el-GR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– </a:t>
            </a:r>
            <a:r>
              <a:rPr lang="en-US" altLang="ja-JP" sz="20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18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sz="200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|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400" i="0" dirty="0" smtClean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= 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c1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+  </a:t>
            </a:r>
            <a:r>
              <a:rPr lang="en-US" altLang="ja-JP" sz="2000" i="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c2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{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(4,8), (5,10), (6,10), (7,10), (8,10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)}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+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c3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1,4),(2,3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)}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800" b="0" i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 </a:t>
            </a:r>
            <a:r>
              <a:rPr lang="en-US" altLang="ja-JP" sz="2000" i="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c1 = rand()= 0.1, c2 = rand()= 0.3 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2000" i="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c3 = rand()= 0.5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600" b="0" i="0" dirty="0">
              <a:solidFill>
                <a:srgbClr val="00B05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 = (</a:t>
            </a:r>
            <a:r>
              <a:rPr lang="en-US" altLang="ja-JP" sz="2000" i="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0.1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+ </a:t>
            </a:r>
            <a:r>
              <a:rPr lang="en-US" altLang="ja-JP" sz="2000" i="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0.3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(4,8), (5,10), (6,10), (7,10), 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8,10)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+ </a:t>
            </a:r>
            <a:r>
              <a:rPr lang="en-US" altLang="ja-JP" sz="2000" i="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0.5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1,4),(2,3</a:t>
            </a: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500" b="0" i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=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(1,7),(2,7),(3,9),(1,4)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TSP: Calculate Swap Operators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894002"/>
      </p:ext>
    </p:extLst>
  </p:cSld>
  <p:clrMapOvr>
    <a:masterClrMapping/>
  </p:clrMapOvr>
  <p:transition advTm="19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78756"/>
            <a:ext cx="7734300" cy="499824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X(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t+1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 = </a:t>
            </a: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18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+D</a:t>
            </a:r>
            <a:endParaRPr lang="en-US" altLang="ja-JP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altLang="ja-JP" sz="18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16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</a:t>
            </a:r>
            <a:r>
              <a:rPr lang="en-US" altLang="ja-JP" sz="16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4020921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 : Solution Update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14</a:t>
            </a:fld>
            <a:endParaRPr lang="en-US" altLang="ja-JP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498414" y="2268574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9F278F1D-C580-4D46-B116-77009E450BE5}"/>
              </a:ext>
            </a:extLst>
          </p:cNvPr>
          <p:cNvGrpSpPr/>
          <p:nvPr/>
        </p:nvGrpSpPr>
        <p:grpSpPr>
          <a:xfrm>
            <a:off x="1905000" y="3439391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D6CCFCCC-3021-4721-B8E6-5A29578DF94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9EA6BEAC-3216-4D5D-8FB2-BD095EEE83F8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="" xmlns:a16="http://schemas.microsoft.com/office/drawing/2014/main" id="{90195E9C-8A6E-4381-99B7-6BB4471E449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6658CE9C-1262-4F16-B166-58959C350735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E4EE05E7-527D-49F1-8103-F2470138E1BB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42D302C8-6ABD-4AD4-9A4F-222CEBD5452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9B0880D9-CE4C-4249-8168-883FAC47873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DD402CB4-06D2-441C-A484-ABFC0553525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D493771C-F1D6-45A4-AF87-17AD0BB2B6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EE6C165E-A4AF-4C85-B037-EE577AFA30A8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4" name="Arrow: Curved Right 3">
            <a:extLst>
              <a:ext uri="{FF2B5EF4-FFF2-40B4-BE49-F238E27FC236}">
                <a16:creationId xmlns="" xmlns:a16="http://schemas.microsoft.com/office/drawing/2014/main" id="{E8A72155-0C4A-4AB7-A409-E290A798C98F}"/>
              </a:ext>
            </a:extLst>
          </p:cNvPr>
          <p:cNvSpPr/>
          <p:nvPr/>
        </p:nvSpPr>
        <p:spPr bwMode="auto">
          <a:xfrm>
            <a:off x="1436914" y="3584700"/>
            <a:ext cx="353786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1" name="Group 154">
            <a:extLst>
              <a:ext uri="{FF2B5EF4-FFF2-40B4-BE49-F238E27FC236}">
                <a16:creationId xmlns="" xmlns:a16="http://schemas.microsoft.com/office/drawing/2014/main" id="{7EA778E7-50B1-4A38-A329-40EAF78EEF58}"/>
              </a:ext>
            </a:extLst>
          </p:cNvPr>
          <p:cNvGrpSpPr/>
          <p:nvPr/>
        </p:nvGrpSpPr>
        <p:grpSpPr>
          <a:xfrm>
            <a:off x="1905000" y="3983073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93A27AC9-4CD3-4D82-B547-FD07068FF6B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F842E406-9209-4776-B752-FC0959FACB6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B18EBE49-16CD-4A73-A22F-BAE4332D37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59F71159-0207-4775-8D94-718DFC3C147E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EFCA895E-E8D5-4C35-981C-3104C226623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F808A367-BC4F-41D7-B868-109F9C526D1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ED37AB0B-C986-4F56-BCF4-5CD8FACC641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9C131E6C-506F-4364-97D2-FA3DC0491818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FAED62CA-7B21-4E7F-AE70-495D22CE462B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D5E6F7A3-C002-4B67-916C-7359A0E607E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32" name="Arrow: Curved Right 131">
            <a:extLst>
              <a:ext uri="{FF2B5EF4-FFF2-40B4-BE49-F238E27FC236}">
                <a16:creationId xmlns="" xmlns:a16="http://schemas.microsoft.com/office/drawing/2014/main" id="{D229DC0D-9305-4F66-942C-0BB2CDCF106C}"/>
              </a:ext>
            </a:extLst>
          </p:cNvPr>
          <p:cNvSpPr/>
          <p:nvPr/>
        </p:nvSpPr>
        <p:spPr bwMode="auto">
          <a:xfrm>
            <a:off x="1409700" y="4223795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3" name="Group 209">
            <a:extLst>
              <a:ext uri="{FF2B5EF4-FFF2-40B4-BE49-F238E27FC236}">
                <a16:creationId xmlns="" xmlns:a16="http://schemas.microsoft.com/office/drawing/2014/main" id="{7430762B-F25F-45FC-9B99-1442F594066E}"/>
              </a:ext>
            </a:extLst>
          </p:cNvPr>
          <p:cNvGrpSpPr/>
          <p:nvPr/>
        </p:nvGrpSpPr>
        <p:grpSpPr>
          <a:xfrm>
            <a:off x="1891145" y="4586748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34" name="Rectangle 133">
              <a:extLst>
                <a:ext uri="{FF2B5EF4-FFF2-40B4-BE49-F238E27FC236}">
                  <a16:creationId xmlns="" xmlns:a16="http://schemas.microsoft.com/office/drawing/2014/main" id="{2A8E3E96-C186-413A-B203-7460C982F333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F8FC31F3-6351-4135-B719-419C0CFDD9D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E01661A6-EDE7-4AC1-8AA0-5AAB87930089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FA7891BB-994B-4F81-8E33-DCE4D5BB197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="" xmlns:a16="http://schemas.microsoft.com/office/drawing/2014/main" id="{676D088D-755E-4FF1-8B96-A715F5F3D558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32AA63DA-E83B-498D-A1EA-6F316ECCC9D0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E298B40F-2323-4201-8FA0-23574DA5010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CE13860C-4A0B-4187-883E-9F8F93E434EA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="" xmlns:a16="http://schemas.microsoft.com/office/drawing/2014/main" id="{7A744F85-DC4E-46ED-88AB-CBFBFC133D1F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029E1D93-5CE7-4826-8BCB-5BF91779DB85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44" name="Group 241">
            <a:extLst>
              <a:ext uri="{FF2B5EF4-FFF2-40B4-BE49-F238E27FC236}">
                <a16:creationId xmlns="" xmlns:a16="http://schemas.microsoft.com/office/drawing/2014/main" id="{563B4E46-1327-418F-A4E0-55DCD4C4119B}"/>
              </a:ext>
            </a:extLst>
          </p:cNvPr>
          <p:cNvGrpSpPr/>
          <p:nvPr/>
        </p:nvGrpSpPr>
        <p:grpSpPr>
          <a:xfrm>
            <a:off x="1859127" y="5163218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72695745-6B79-4A98-B20A-FDD69D90E9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F0CA1837-D712-4EB7-962E-90712D2AED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A8F5B01A-0F69-4E7B-98EA-4E921205D28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4AF05F35-195D-4CB6-A33C-D4B5D31F6B1F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F364FEC5-4CDC-44D2-982D-3A180DED729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="" xmlns:a16="http://schemas.microsoft.com/office/drawing/2014/main" id="{2251ACBD-4061-41F9-B0FA-4A53C0628A42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="" xmlns:a16="http://schemas.microsoft.com/office/drawing/2014/main" id="{8C5B8FF8-8976-4BE5-BEEA-0CBE6EEA63B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="" xmlns:a16="http://schemas.microsoft.com/office/drawing/2014/main" id="{532A769A-00FE-4787-9F5D-A3313C3349A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="" xmlns:a16="http://schemas.microsoft.com/office/drawing/2014/main" id="{D1CA5628-9B76-4F3C-9A10-40A5D4D29332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F0F3684B-9A69-4344-BB41-D7DA26595DA3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66" name="Group 241">
            <a:extLst>
              <a:ext uri="{FF2B5EF4-FFF2-40B4-BE49-F238E27FC236}">
                <a16:creationId xmlns="" xmlns:a16="http://schemas.microsoft.com/office/drawing/2014/main" id="{CD866CEB-6B88-44D0-BE0F-9A74FA885377}"/>
              </a:ext>
            </a:extLst>
          </p:cNvPr>
          <p:cNvGrpSpPr/>
          <p:nvPr/>
        </p:nvGrpSpPr>
        <p:grpSpPr>
          <a:xfrm>
            <a:off x="1859127" y="5774992"/>
            <a:ext cx="3537857" cy="381000"/>
            <a:chOff x="2024743" y="4953000"/>
            <a:chExt cx="3537857" cy="381000"/>
          </a:xfrm>
          <a:solidFill>
            <a:srgbClr val="CCECFF"/>
          </a:solidFill>
        </p:grpSpPr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25DDE0F8-2371-469E-B047-B8BFC5FE51E7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="" xmlns:a16="http://schemas.microsoft.com/office/drawing/2014/main" id="{6FB76AED-2487-437D-A8B3-3BFA478125FB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E01362BA-4E87-4B0D-871E-0F561F4AB2E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A8FD6CBD-E246-4711-8C79-26D50B05F74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BAEA25AD-ED2D-40F4-9C59-F467E77B406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AD239C1A-BEB7-4F10-9DBE-AE54E512EAE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8049BB1A-5718-4CC5-970C-631A549FB84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2FF07B49-BA2D-4F67-B0CB-BD719396BC9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34C1347D-DD75-4CDE-89B6-285FE63DA2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940E703A-8D0A-4BAA-94D3-960FBAF4FED7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77" name="Arrow: Curved Right 176">
            <a:extLst>
              <a:ext uri="{FF2B5EF4-FFF2-40B4-BE49-F238E27FC236}">
                <a16:creationId xmlns="" xmlns:a16="http://schemas.microsoft.com/office/drawing/2014/main" id="{45FAA33C-0980-4E29-9013-EF0E321B84AF}"/>
              </a:ext>
            </a:extLst>
          </p:cNvPr>
          <p:cNvSpPr/>
          <p:nvPr/>
        </p:nvSpPr>
        <p:spPr bwMode="auto">
          <a:xfrm>
            <a:off x="1409700" y="4862891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Arrow: Curved Right 177">
            <a:extLst>
              <a:ext uri="{FF2B5EF4-FFF2-40B4-BE49-F238E27FC236}">
                <a16:creationId xmlns="" xmlns:a16="http://schemas.microsoft.com/office/drawing/2014/main" id="{F2490136-1D48-4A4C-BAF5-61E5CBDD118C}"/>
              </a:ext>
            </a:extLst>
          </p:cNvPr>
          <p:cNvSpPr/>
          <p:nvPr/>
        </p:nvSpPr>
        <p:spPr bwMode="auto">
          <a:xfrm>
            <a:off x="1409700" y="5479364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237DEBE1-62E3-4831-A183-C188D954004E}"/>
              </a:ext>
            </a:extLst>
          </p:cNvPr>
          <p:cNvSpPr txBox="1"/>
          <p:nvPr/>
        </p:nvSpPr>
        <p:spPr>
          <a:xfrm>
            <a:off x="665028" y="3576989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(1,7)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E16144A6-0579-447E-996F-887827CBE6BE}"/>
              </a:ext>
            </a:extLst>
          </p:cNvPr>
          <p:cNvSpPr txBox="1"/>
          <p:nvPr/>
        </p:nvSpPr>
        <p:spPr>
          <a:xfrm>
            <a:off x="649201" y="4131400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(2,7)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56CE6FE9-254D-4C5F-B0F9-FBB08ED940E9}"/>
              </a:ext>
            </a:extLst>
          </p:cNvPr>
          <p:cNvSpPr txBox="1"/>
          <p:nvPr/>
        </p:nvSpPr>
        <p:spPr>
          <a:xfrm>
            <a:off x="633702" y="4792847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(3,9)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FD352120-D7EC-4898-BF93-8C6B7ACB5759}"/>
              </a:ext>
            </a:extLst>
          </p:cNvPr>
          <p:cNvSpPr txBox="1"/>
          <p:nvPr/>
        </p:nvSpPr>
        <p:spPr>
          <a:xfrm>
            <a:off x="662842" y="5482936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(1,4)</a:t>
            </a:r>
          </a:p>
        </p:txBody>
      </p:sp>
      <p:sp>
        <p:nvSpPr>
          <p:cNvPr id="183" name="Equal 279">
            <a:extLst>
              <a:ext uri="{FF2B5EF4-FFF2-40B4-BE49-F238E27FC236}">
                <a16:creationId xmlns="" xmlns:a16="http://schemas.microsoft.com/office/drawing/2014/main" id="{D8FCE2A1-455B-46BA-A946-9DD6F812FD09}"/>
              </a:ext>
            </a:extLst>
          </p:cNvPr>
          <p:cNvSpPr/>
          <p:nvPr/>
        </p:nvSpPr>
        <p:spPr>
          <a:xfrm>
            <a:off x="5554541" y="3547765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Equal 279">
            <a:extLst>
              <a:ext uri="{FF2B5EF4-FFF2-40B4-BE49-F238E27FC236}">
                <a16:creationId xmlns="" xmlns:a16="http://schemas.microsoft.com/office/drawing/2014/main" id="{500CD857-1A58-4A6D-A427-664044FA3B37}"/>
              </a:ext>
            </a:extLst>
          </p:cNvPr>
          <p:cNvSpPr/>
          <p:nvPr/>
        </p:nvSpPr>
        <p:spPr>
          <a:xfrm>
            <a:off x="5557510" y="405927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Equal 279">
            <a:extLst>
              <a:ext uri="{FF2B5EF4-FFF2-40B4-BE49-F238E27FC236}">
                <a16:creationId xmlns="" xmlns:a16="http://schemas.microsoft.com/office/drawing/2014/main" id="{068030A8-0DCB-4056-BC22-523B6ECA34DF}"/>
              </a:ext>
            </a:extLst>
          </p:cNvPr>
          <p:cNvSpPr/>
          <p:nvPr/>
        </p:nvSpPr>
        <p:spPr>
          <a:xfrm>
            <a:off x="5571364" y="466843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Equal 279">
            <a:extLst>
              <a:ext uri="{FF2B5EF4-FFF2-40B4-BE49-F238E27FC236}">
                <a16:creationId xmlns="" xmlns:a16="http://schemas.microsoft.com/office/drawing/2014/main" id="{DB05F85F-F790-417E-88EB-B60C1C9833DE}"/>
              </a:ext>
            </a:extLst>
          </p:cNvPr>
          <p:cNvSpPr/>
          <p:nvPr/>
        </p:nvSpPr>
        <p:spPr>
          <a:xfrm>
            <a:off x="5557510" y="5264944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Equal 279">
            <a:extLst>
              <a:ext uri="{FF2B5EF4-FFF2-40B4-BE49-F238E27FC236}">
                <a16:creationId xmlns="" xmlns:a16="http://schemas.microsoft.com/office/drawing/2014/main" id="{D2206F6B-214F-4208-A5BD-C93BCCD8696D}"/>
              </a:ext>
            </a:extLst>
          </p:cNvPr>
          <p:cNvSpPr/>
          <p:nvPr/>
        </p:nvSpPr>
        <p:spPr>
          <a:xfrm>
            <a:off x="5557510" y="5851192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Title 120">
            <a:extLst>
              <a:ext uri="{FF2B5EF4-FFF2-40B4-BE49-F238E27FC236}">
                <a16:creationId xmlns="" xmlns:a16="http://schemas.microsoft.com/office/drawing/2014/main" id="{ED511D07-E022-4426-AA61-AD90FE459210}"/>
              </a:ext>
            </a:extLst>
          </p:cNvPr>
          <p:cNvSpPr txBox="1">
            <a:spLocks/>
          </p:cNvSpPr>
          <p:nvPr/>
        </p:nvSpPr>
        <p:spPr>
          <a:xfrm>
            <a:off x="5876164" y="334995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51.36  </a:t>
            </a:r>
          </a:p>
        </p:txBody>
      </p:sp>
      <p:grpSp>
        <p:nvGrpSpPr>
          <p:cNvPr id="209" name="Group 209">
            <a:extLst>
              <a:ext uri="{FF2B5EF4-FFF2-40B4-BE49-F238E27FC236}">
                <a16:creationId xmlns="" xmlns:a16="http://schemas.microsoft.com/office/drawing/2014/main" id="{E04B03E7-587D-452D-92DB-10C0DAA87CF5}"/>
              </a:ext>
            </a:extLst>
          </p:cNvPr>
          <p:cNvGrpSpPr/>
          <p:nvPr/>
        </p:nvGrpSpPr>
        <p:grpSpPr>
          <a:xfrm>
            <a:off x="1891145" y="4586748"/>
            <a:ext cx="3537857" cy="381000"/>
            <a:chOff x="2024743" y="4953000"/>
            <a:chExt cx="3537857" cy="381000"/>
          </a:xfrm>
          <a:solidFill>
            <a:srgbClr val="FF0000"/>
          </a:solidFill>
        </p:grpSpPr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EE36CEEA-06CA-4381-A06A-A660162700A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054B1834-5546-4EA1-9FBF-E45D17CDE2A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64F2C29A-8C5D-4A27-BDA2-E66A86414558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="" xmlns:a16="http://schemas.microsoft.com/office/drawing/2014/main" id="{2F440C09-46B9-493E-BB89-6D536114C88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77D798DD-69D5-46F0-BCED-F589ED061D5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BD02AC03-D8B8-4170-ADCD-302F14923CA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B75AED8F-FBB1-4386-ACE4-03E463CAF045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33F10DA2-F7C3-41E6-B38A-BCA413986196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826909DA-F76B-43A6-8122-3AAE1C0EA141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A82BF644-4130-4338-8CE1-64B6619F3DDF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221" name="Equal 279">
            <a:extLst>
              <a:ext uri="{FF2B5EF4-FFF2-40B4-BE49-F238E27FC236}">
                <a16:creationId xmlns="" xmlns:a16="http://schemas.microsoft.com/office/drawing/2014/main" id="{52908562-F44F-43E4-A089-064F78520175}"/>
              </a:ext>
            </a:extLst>
          </p:cNvPr>
          <p:cNvSpPr/>
          <p:nvPr/>
        </p:nvSpPr>
        <p:spPr>
          <a:xfrm>
            <a:off x="6298168" y="3515591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Title 120">
            <a:extLst>
              <a:ext uri="{FF2B5EF4-FFF2-40B4-BE49-F238E27FC236}">
                <a16:creationId xmlns="" xmlns:a16="http://schemas.microsoft.com/office/drawing/2014/main" id="{65F85F90-E79D-4C41-9BC2-81AB6CFB8FAD}"/>
              </a:ext>
            </a:extLst>
          </p:cNvPr>
          <p:cNvSpPr txBox="1">
            <a:spLocks/>
          </p:cNvSpPr>
          <p:nvPr/>
        </p:nvSpPr>
        <p:spPr>
          <a:xfrm>
            <a:off x="5917623" y="3915307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44.31  </a:t>
            </a:r>
          </a:p>
        </p:txBody>
      </p:sp>
      <p:sp>
        <p:nvSpPr>
          <p:cNvPr id="223" name="Equal 279">
            <a:extLst>
              <a:ext uri="{FF2B5EF4-FFF2-40B4-BE49-F238E27FC236}">
                <a16:creationId xmlns="" xmlns:a16="http://schemas.microsoft.com/office/drawing/2014/main" id="{B1D4837C-1CBB-4206-AA69-11BC37EDE2E3}"/>
              </a:ext>
            </a:extLst>
          </p:cNvPr>
          <p:cNvSpPr/>
          <p:nvPr/>
        </p:nvSpPr>
        <p:spPr>
          <a:xfrm>
            <a:off x="6323220" y="4055809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itle 120">
            <a:extLst>
              <a:ext uri="{FF2B5EF4-FFF2-40B4-BE49-F238E27FC236}">
                <a16:creationId xmlns="" xmlns:a16="http://schemas.microsoft.com/office/drawing/2014/main" id="{6CB2B031-4E21-4756-9854-8313064E22D2}"/>
              </a:ext>
            </a:extLst>
          </p:cNvPr>
          <p:cNvSpPr txBox="1">
            <a:spLocks/>
          </p:cNvSpPr>
          <p:nvPr/>
        </p:nvSpPr>
        <p:spPr>
          <a:xfrm>
            <a:off x="5917623" y="4572674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</a:t>
            </a:r>
          </a:p>
        </p:txBody>
      </p:sp>
      <p:sp>
        <p:nvSpPr>
          <p:cNvPr id="225" name="Title 120">
            <a:extLst>
              <a:ext uri="{FF2B5EF4-FFF2-40B4-BE49-F238E27FC236}">
                <a16:creationId xmlns="" xmlns:a16="http://schemas.microsoft.com/office/drawing/2014/main" id="{8B821480-017C-4C19-B123-09DF8E748E9E}"/>
              </a:ext>
            </a:extLst>
          </p:cNvPr>
          <p:cNvSpPr txBox="1">
            <a:spLocks/>
          </p:cNvSpPr>
          <p:nvPr/>
        </p:nvSpPr>
        <p:spPr>
          <a:xfrm>
            <a:off x="5930736" y="518970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44.50  </a:t>
            </a:r>
          </a:p>
        </p:txBody>
      </p:sp>
      <p:sp>
        <p:nvSpPr>
          <p:cNvPr id="226" name="Title 120">
            <a:extLst>
              <a:ext uri="{FF2B5EF4-FFF2-40B4-BE49-F238E27FC236}">
                <a16:creationId xmlns="" xmlns:a16="http://schemas.microsoft.com/office/drawing/2014/main" id="{709EA5EB-01E6-478F-8886-D4579103963E}"/>
              </a:ext>
            </a:extLst>
          </p:cNvPr>
          <p:cNvSpPr txBox="1">
            <a:spLocks/>
          </p:cNvSpPr>
          <p:nvPr/>
        </p:nvSpPr>
        <p:spPr>
          <a:xfrm>
            <a:off x="5949747" y="572310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47.87 </a:t>
            </a:r>
          </a:p>
        </p:txBody>
      </p:sp>
      <p:sp>
        <p:nvSpPr>
          <p:cNvPr id="227" name="Equal 279">
            <a:extLst>
              <a:ext uri="{FF2B5EF4-FFF2-40B4-BE49-F238E27FC236}">
                <a16:creationId xmlns="" xmlns:a16="http://schemas.microsoft.com/office/drawing/2014/main" id="{8211ABD8-F5F4-4937-A5D8-49A370C2A89B}"/>
              </a:ext>
            </a:extLst>
          </p:cNvPr>
          <p:cNvSpPr/>
          <p:nvPr/>
        </p:nvSpPr>
        <p:spPr>
          <a:xfrm>
            <a:off x="6364785" y="469440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Equal 279">
            <a:extLst>
              <a:ext uri="{FF2B5EF4-FFF2-40B4-BE49-F238E27FC236}">
                <a16:creationId xmlns="" xmlns:a16="http://schemas.microsoft.com/office/drawing/2014/main" id="{EB743284-F1B4-47BF-A160-A6E04E7D67A3}"/>
              </a:ext>
            </a:extLst>
          </p:cNvPr>
          <p:cNvSpPr/>
          <p:nvPr/>
        </p:nvSpPr>
        <p:spPr>
          <a:xfrm>
            <a:off x="6339054" y="534357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Equal 279">
            <a:extLst>
              <a:ext uri="{FF2B5EF4-FFF2-40B4-BE49-F238E27FC236}">
                <a16:creationId xmlns="" xmlns:a16="http://schemas.microsoft.com/office/drawing/2014/main" id="{8E82832E-C4AF-4C4D-842F-AAA6715122FB}"/>
              </a:ext>
            </a:extLst>
          </p:cNvPr>
          <p:cNvSpPr/>
          <p:nvPr/>
        </p:nvSpPr>
        <p:spPr>
          <a:xfrm>
            <a:off x="6385320" y="5915442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Title 120">
            <a:extLst>
              <a:ext uri="{FF2B5EF4-FFF2-40B4-BE49-F238E27FC236}">
                <a16:creationId xmlns="" xmlns:a16="http://schemas.microsoft.com/office/drawing/2014/main" id="{BA05D5EC-D51B-46D0-996E-5B2B53D43B0A}"/>
              </a:ext>
            </a:extLst>
          </p:cNvPr>
          <p:cNvSpPr txBox="1">
            <a:spLocks/>
          </p:cNvSpPr>
          <p:nvPr/>
        </p:nvSpPr>
        <p:spPr>
          <a:xfrm>
            <a:off x="5901614" y="4571894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</a:t>
            </a:r>
          </a:p>
        </p:txBody>
      </p:sp>
      <p:grpSp>
        <p:nvGrpSpPr>
          <p:cNvPr id="220" name="Group 313">
            <a:extLst>
              <a:ext uri="{FF2B5EF4-FFF2-40B4-BE49-F238E27FC236}">
                <a16:creationId xmlns="" xmlns:a16="http://schemas.microsoft.com/office/drawing/2014/main" id="{A5DE1978-956A-4DA7-B60B-337639668A79}"/>
              </a:ext>
            </a:extLst>
          </p:cNvPr>
          <p:cNvGrpSpPr/>
          <p:nvPr/>
        </p:nvGrpSpPr>
        <p:grpSpPr>
          <a:xfrm>
            <a:off x="3984080" y="394012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231" name="Group 129">
              <a:extLst>
                <a:ext uri="{FF2B5EF4-FFF2-40B4-BE49-F238E27FC236}">
                  <a16:creationId xmlns="" xmlns:a16="http://schemas.microsoft.com/office/drawing/2014/main" id="{62B6603B-E660-4FDF-A1BE-9DF96B35C1B6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233" name="Group 3">
                <a:extLst>
                  <a:ext uri="{FF2B5EF4-FFF2-40B4-BE49-F238E27FC236}">
                    <a16:creationId xmlns="" xmlns:a16="http://schemas.microsoft.com/office/drawing/2014/main" id="{9C057A85-82D4-4A82-B9C2-90D42A356BB4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43" name="Oval 242">
                  <a:extLst>
                    <a:ext uri="{FF2B5EF4-FFF2-40B4-BE49-F238E27FC236}">
                      <a16:creationId xmlns="" xmlns:a16="http://schemas.microsoft.com/office/drawing/2014/main" id="{6D657591-57AF-48BB-AB52-6F9DA44A076E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="" xmlns:a16="http://schemas.microsoft.com/office/drawing/2014/main" id="{C3CB7393-2D5C-4608-B53C-5C9E92E40CA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="" xmlns:a16="http://schemas.microsoft.com/office/drawing/2014/main" id="{C3EE5302-E0E3-415D-967D-F88C1AC5DB20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="" xmlns:a16="http://schemas.microsoft.com/office/drawing/2014/main" id="{1291D44B-553C-4F48-A6C7-9B16537CFE17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="" xmlns:a16="http://schemas.microsoft.com/office/drawing/2014/main" id="{731D29E3-6691-4912-9059-25ADB8F07720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="" xmlns:a16="http://schemas.microsoft.com/office/drawing/2014/main" id="{0CCDEF83-89FC-4B1D-8C4D-24D04B459BA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="" xmlns:a16="http://schemas.microsoft.com/office/drawing/2014/main" id="{EEEDE7B2-8B2F-4FFD-A7A8-6F112FCA372F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="" xmlns:a16="http://schemas.microsoft.com/office/drawing/2014/main" id="{9094A449-34FA-49D9-933E-F2B4927B4E3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="" xmlns:a16="http://schemas.microsoft.com/office/drawing/2014/main" id="{9903DE73-CDD3-4B57-A153-DB38A9843514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="" xmlns:a16="http://schemas.microsoft.com/office/drawing/2014/main" id="{989E9629-4D69-4FE2-8587-4B8750369319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2091DA38-8D66-4E53-9352-02FCEEC9F40C}"/>
                  </a:ext>
                </a:extLst>
              </p:cNvPr>
              <p:cNvCxnSpPr>
                <a:stCxn id="251" idx="7"/>
                <a:endCxn id="245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884CF85C-359E-4E35-91DD-A4AFB8AB5BAB}"/>
                  </a:ext>
                </a:extLst>
              </p:cNvPr>
              <p:cNvCxnSpPr>
                <a:stCxn id="248" idx="0"/>
                <a:endCxn id="251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2D5C078E-D7EA-41B8-9FA8-13B74AE9BEF0}"/>
                  </a:ext>
                </a:extLst>
              </p:cNvPr>
              <p:cNvCxnSpPr>
                <a:stCxn id="249" idx="7"/>
                <a:endCxn id="250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58540D86-67E2-4A5E-A06F-C72B90055C63}"/>
                  </a:ext>
                </a:extLst>
              </p:cNvPr>
              <p:cNvCxnSpPr>
                <a:stCxn id="249" idx="4"/>
                <a:endCxn id="244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9B35C949-747D-4101-A087-78751B045044}"/>
                  </a:ext>
                </a:extLst>
              </p:cNvPr>
              <p:cNvCxnSpPr>
                <a:stCxn id="244" idx="6"/>
                <a:endCxn id="252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7F9956D0-7815-4F0A-A4F6-02CB43C79512}"/>
                  </a:ext>
                </a:extLst>
              </p:cNvPr>
              <p:cNvCxnSpPr>
                <a:stCxn id="243" idx="5"/>
                <a:endCxn id="247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60E444C9-52CF-4C6D-83D5-72FFBCC8F7C8}"/>
                  </a:ext>
                </a:extLst>
              </p:cNvPr>
              <p:cNvCxnSpPr>
                <a:endCxn id="252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B392C6D2-0251-4E71-AE99-1CD201900E4C}"/>
                  </a:ext>
                </a:extLst>
              </p:cNvPr>
              <p:cNvCxnSpPr>
                <a:stCxn id="248" idx="7"/>
                <a:endCxn id="250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87E78349-2767-4E8F-9C47-89B1DF961CD4}"/>
                  </a:ext>
                </a:extLst>
              </p:cNvPr>
              <p:cNvCxnSpPr>
                <a:stCxn id="246" idx="0"/>
                <a:endCxn id="245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2" name="Straight Connector 231">
              <a:extLst>
                <a:ext uri="{FF2B5EF4-FFF2-40B4-BE49-F238E27FC236}">
                  <a16:creationId xmlns="" xmlns:a16="http://schemas.microsoft.com/office/drawing/2014/main" id="{37EF785B-0FB1-4DBD-84DC-D4F7A4FD3B27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53" name="Group 380">
            <a:extLst>
              <a:ext uri="{FF2B5EF4-FFF2-40B4-BE49-F238E27FC236}">
                <a16:creationId xmlns="" xmlns:a16="http://schemas.microsoft.com/office/drawing/2014/main" id="{2466BC6A-C713-4B43-8B78-98FF5D40CE32}"/>
              </a:ext>
            </a:extLst>
          </p:cNvPr>
          <p:cNvGrpSpPr/>
          <p:nvPr/>
        </p:nvGrpSpPr>
        <p:grpSpPr>
          <a:xfrm>
            <a:off x="3960779" y="416119"/>
            <a:ext cx="4997162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54" name="Group 129">
              <a:extLst>
                <a:ext uri="{FF2B5EF4-FFF2-40B4-BE49-F238E27FC236}">
                  <a16:creationId xmlns="" xmlns:a16="http://schemas.microsoft.com/office/drawing/2014/main" id="{40DEAAD9-1209-4E9B-B7F9-F08D00666255}"/>
                </a:ext>
              </a:extLst>
            </p:cNvPr>
            <p:cNvGrpSpPr/>
            <p:nvPr/>
          </p:nvGrpSpPr>
          <p:grpSpPr>
            <a:xfrm>
              <a:off x="3693888" y="3962391"/>
              <a:ext cx="5297712" cy="2146150"/>
              <a:chOff x="2209800" y="3809991"/>
              <a:chExt cx="5297712" cy="2146150"/>
            </a:xfrm>
            <a:grpFill/>
          </p:grpSpPr>
          <p:grpSp>
            <p:nvGrpSpPr>
              <p:cNvPr id="256" name="Group 3">
                <a:extLst>
                  <a:ext uri="{FF2B5EF4-FFF2-40B4-BE49-F238E27FC236}">
                    <a16:creationId xmlns="" xmlns:a16="http://schemas.microsoft.com/office/drawing/2014/main" id="{5A817366-4F05-4F94-BED6-6E08CA7C5E62}"/>
                  </a:ext>
                </a:extLst>
              </p:cNvPr>
              <p:cNvGrpSpPr/>
              <p:nvPr/>
            </p:nvGrpSpPr>
            <p:grpSpPr>
              <a:xfrm>
                <a:off x="2209800" y="3809991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="" xmlns:a16="http://schemas.microsoft.com/office/drawing/2014/main" id="{33AF60F3-3A93-4201-ABD0-D43C32C598C2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="" xmlns:a16="http://schemas.microsoft.com/office/drawing/2014/main" id="{98961D0B-6CCF-4A86-B33A-19C7829C46B8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="" xmlns:a16="http://schemas.microsoft.com/office/drawing/2014/main" id="{255D1C1B-2AE5-4DA4-A67C-674F573B367D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="" xmlns:a16="http://schemas.microsoft.com/office/drawing/2014/main" id="{0456F35F-A30A-4826-8354-842071300C4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="" xmlns:a16="http://schemas.microsoft.com/office/drawing/2014/main" id="{297E598B-18CD-424F-9A36-488571E641A7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="" xmlns:a16="http://schemas.microsoft.com/office/drawing/2014/main" id="{526F9911-8A74-4FF2-9582-FB9A021828B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="" xmlns:a16="http://schemas.microsoft.com/office/drawing/2014/main" id="{B5C807AB-B1CA-48CE-82F0-FF136442B4E8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="" xmlns:a16="http://schemas.microsoft.com/office/drawing/2014/main" id="{78AF5F76-6A15-4385-9A39-D66B70EEDF55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="" xmlns:a16="http://schemas.microsoft.com/office/drawing/2014/main" id="{0E5D4DF9-807D-4643-A97F-FE49F3FDD37A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="" xmlns:a16="http://schemas.microsoft.com/office/drawing/2014/main" id="{7BA5F179-8A0E-49CB-B376-21F9C34D7461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5A773384-57F4-456A-8DC2-1C4EA9D1AB6A}"/>
                  </a:ext>
                </a:extLst>
              </p:cNvPr>
              <p:cNvCxnSpPr>
                <a:endCxn id="268" idx="3"/>
              </p:cNvCxnSpPr>
              <p:nvPr/>
            </p:nvCxnSpPr>
            <p:spPr>
              <a:xfrm rot="5400000" flipH="1" flipV="1">
                <a:off x="2920581" y="3630434"/>
                <a:ext cx="1300154" cy="197967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B1208A2A-7963-4AB9-8546-943F8AA6079A}"/>
                  </a:ext>
                </a:extLst>
              </p:cNvPr>
              <p:cNvCxnSpPr>
                <a:stCxn id="271" idx="0"/>
                <a:endCxn id="274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F48B74A8-395D-4D83-A136-1FB47CDB8ADE}"/>
                  </a:ext>
                </a:extLst>
              </p:cNvPr>
              <p:cNvCxnSpPr>
                <a:stCxn id="271" idx="6"/>
              </p:cNvCxnSpPr>
              <p:nvPr/>
            </p:nvCxnSpPr>
            <p:spPr>
              <a:xfrm>
                <a:off x="3867176" y="5337046"/>
                <a:ext cx="2649736" cy="16190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="" xmlns:a16="http://schemas.microsoft.com/office/drawing/2014/main" id="{2D87D27C-758F-4E8F-AC4B-C1D67721226D}"/>
                  </a:ext>
                </a:extLst>
              </p:cNvPr>
              <p:cNvCxnSpPr>
                <a:stCxn id="272" idx="4"/>
                <a:endCxn id="267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="" xmlns:a16="http://schemas.microsoft.com/office/drawing/2014/main" id="{16BE8747-C5D7-4027-BFB5-D91DED43374F}"/>
                  </a:ext>
                </a:extLst>
              </p:cNvPr>
              <p:cNvCxnSpPr>
                <a:endCxn id="268" idx="3"/>
              </p:cNvCxnSpPr>
              <p:nvPr/>
            </p:nvCxnSpPr>
            <p:spPr>
              <a:xfrm rot="16200000" flipV="1">
                <a:off x="3859927" y="4670764"/>
                <a:ext cx="1757354" cy="3562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="" xmlns:a16="http://schemas.microsoft.com/office/drawing/2014/main" id="{2F9D16A0-2717-480B-9FFE-89182E83C606}"/>
                  </a:ext>
                </a:extLst>
              </p:cNvPr>
              <p:cNvCxnSpPr/>
              <p:nvPr/>
            </p:nvCxnSpPr>
            <p:spPr>
              <a:xfrm>
                <a:off x="5297712" y="4736949"/>
                <a:ext cx="1371600" cy="5333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="" xmlns:a16="http://schemas.microsoft.com/office/drawing/2014/main" id="{B2098E39-C928-48B2-BDAD-D602F3CF5415}"/>
                  </a:ext>
                </a:extLst>
              </p:cNvPr>
              <p:cNvCxnSpPr>
                <a:endCxn id="275" idx="1"/>
              </p:cNvCxnSpPr>
              <p:nvPr/>
            </p:nvCxnSpPr>
            <p:spPr>
              <a:xfrm>
                <a:off x="3312888" y="4580919"/>
                <a:ext cx="3781975" cy="29832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FF57BA67-FCF7-4CB7-A910-9B54CE883428}"/>
                  </a:ext>
                </a:extLst>
              </p:cNvPr>
              <p:cNvCxnSpPr/>
              <p:nvPr/>
            </p:nvCxnSpPr>
            <p:spPr>
              <a:xfrm rot="5400000" flipH="1" flipV="1">
                <a:off x="4244066" y="3073703"/>
                <a:ext cx="533400" cy="385989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E024E21E-48B9-4C3E-9FB9-219DE30DCC08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="" xmlns:a16="http://schemas.microsoft.com/office/drawing/2014/main" id="{5B25E9F0-A198-4EA5-A8C8-2091E19FC597}"/>
                </a:ext>
              </a:extLst>
            </p:cNvPr>
            <p:cNvCxnSpPr>
              <a:endCxn id="275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76" name="Group 156">
            <a:extLst>
              <a:ext uri="{FF2B5EF4-FFF2-40B4-BE49-F238E27FC236}">
                <a16:creationId xmlns="" xmlns:a16="http://schemas.microsoft.com/office/drawing/2014/main" id="{D4F963E5-8DC8-4C7E-BC29-F3F2A1ED0BCC}"/>
              </a:ext>
            </a:extLst>
          </p:cNvPr>
          <p:cNvGrpSpPr/>
          <p:nvPr/>
        </p:nvGrpSpPr>
        <p:grpSpPr>
          <a:xfrm>
            <a:off x="3974914" y="404235"/>
            <a:ext cx="4971904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77" name="Group 129">
              <a:extLst>
                <a:ext uri="{FF2B5EF4-FFF2-40B4-BE49-F238E27FC236}">
                  <a16:creationId xmlns="" xmlns:a16="http://schemas.microsoft.com/office/drawing/2014/main" id="{226FA4AE-FE97-4585-BC7A-0B18A4CB49D5}"/>
                </a:ext>
              </a:extLst>
            </p:cNvPr>
            <p:cNvGrpSpPr/>
            <p:nvPr/>
          </p:nvGrpSpPr>
          <p:grpSpPr>
            <a:xfrm>
              <a:off x="3693888" y="3962389"/>
              <a:ext cx="5297712" cy="2146150"/>
              <a:chOff x="2209800" y="3809989"/>
              <a:chExt cx="5297712" cy="2146150"/>
            </a:xfrm>
            <a:grpFill/>
          </p:grpSpPr>
          <p:grpSp>
            <p:nvGrpSpPr>
              <p:cNvPr id="279" name="Group 3">
                <a:extLst>
                  <a:ext uri="{FF2B5EF4-FFF2-40B4-BE49-F238E27FC236}">
                    <a16:creationId xmlns="" xmlns:a16="http://schemas.microsoft.com/office/drawing/2014/main" id="{FBE0BC05-CBAB-46FD-837C-E7B66A29CBE0}"/>
                  </a:ext>
                </a:extLst>
              </p:cNvPr>
              <p:cNvGrpSpPr/>
              <p:nvPr/>
            </p:nvGrpSpPr>
            <p:grpSpPr>
              <a:xfrm>
                <a:off x="2209800" y="3809989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89" name="Oval 288">
                  <a:extLst>
                    <a:ext uri="{FF2B5EF4-FFF2-40B4-BE49-F238E27FC236}">
                      <a16:creationId xmlns="" xmlns:a16="http://schemas.microsoft.com/office/drawing/2014/main" id="{39CBD40E-FE9A-4431-BDE2-AD3C8868FFB8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="" xmlns:a16="http://schemas.microsoft.com/office/drawing/2014/main" id="{1FB0969D-8118-4F91-A4E5-797F341E776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="" xmlns:a16="http://schemas.microsoft.com/office/drawing/2014/main" id="{2E628198-4664-42C4-ABA1-177AAAA0685F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="" xmlns:a16="http://schemas.microsoft.com/office/drawing/2014/main" id="{1A847708-2DC8-4C9F-BDBD-8C62C7C6AD2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="" xmlns:a16="http://schemas.microsoft.com/office/drawing/2014/main" id="{36A4E076-D265-402C-900A-FDE0C04C0B93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="" xmlns:a16="http://schemas.microsoft.com/office/drawing/2014/main" id="{C204E750-262B-4661-9EFE-C0211CE5C9A4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="" xmlns:a16="http://schemas.microsoft.com/office/drawing/2014/main" id="{2BF159A1-71BE-4B2E-A889-B968B22D6917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="" xmlns:a16="http://schemas.microsoft.com/office/drawing/2014/main" id="{14B94950-9AA9-4086-874C-19365BA65F7E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="" xmlns:a16="http://schemas.microsoft.com/office/drawing/2014/main" id="{8A9B15BF-2397-4602-994D-672A275C7D01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="" xmlns:a16="http://schemas.microsoft.com/office/drawing/2014/main" id="{7D838DDA-D292-4C7B-89BA-E2E30C2F7153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E375F6EB-1E98-430F-8803-F03E8E792678}"/>
                  </a:ext>
                </a:extLst>
              </p:cNvPr>
              <p:cNvCxnSpPr>
                <a:endCxn id="291" idx="3"/>
              </p:cNvCxnSpPr>
              <p:nvPr/>
            </p:nvCxnSpPr>
            <p:spPr>
              <a:xfrm rot="5400000" flipH="1" flipV="1">
                <a:off x="3535173" y="4168820"/>
                <a:ext cx="1223950" cy="82669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BB27259E-403F-43DD-B8E3-8D5813463A3F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CC8EB147-F04E-4B06-8678-93E335015FAC}"/>
                  </a:ext>
                </a:extLst>
              </p:cNvPr>
              <p:cNvCxnSpPr>
                <a:stCxn id="294" idx="6"/>
              </p:cNvCxnSpPr>
              <p:nvPr/>
            </p:nvCxnSpPr>
            <p:spPr>
              <a:xfrm>
                <a:off x="3867176" y="5337046"/>
                <a:ext cx="2649736" cy="16190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2A31BA68-1F61-4A41-BD61-C84170460AC3}"/>
                  </a:ext>
                </a:extLst>
              </p:cNvPr>
              <p:cNvCxnSpPr>
                <a:stCxn id="290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7920FF66-46D5-4A91-B41C-60B3BE617BB7}"/>
                  </a:ext>
                </a:extLst>
              </p:cNvPr>
              <p:cNvCxnSpPr>
                <a:stCxn id="290" idx="0"/>
                <a:endCxn id="295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AA945C01-D740-40F1-BC90-A90B1DBBC6C8}"/>
                  </a:ext>
                </a:extLst>
              </p:cNvPr>
              <p:cNvCxnSpPr/>
              <p:nvPr/>
            </p:nvCxnSpPr>
            <p:spPr>
              <a:xfrm>
                <a:off x="5297712" y="4736949"/>
                <a:ext cx="1371600" cy="5333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E478082E-5BBB-4DDB-A124-D43BFECDDA5C}"/>
                  </a:ext>
                </a:extLst>
              </p:cNvPr>
              <p:cNvCxnSpPr>
                <a:stCxn id="291" idx="6"/>
                <a:endCxn id="298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943E0ABE-26FA-4E8F-9E94-F96DBCF4210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2580820" y="4620546"/>
                <a:ext cx="3513248" cy="64980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B1F61CA2-B961-4183-8263-4C6E119E5523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78" name="Straight Connector 277">
              <a:extLst>
                <a:ext uri="{FF2B5EF4-FFF2-40B4-BE49-F238E27FC236}">
                  <a16:creationId xmlns="" xmlns:a16="http://schemas.microsoft.com/office/drawing/2014/main" id="{AB095C93-C49C-45BB-B214-B0ABCAAC96AB}"/>
                </a:ext>
              </a:extLst>
            </p:cNvPr>
            <p:cNvCxnSpPr>
              <a:endCxn id="298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99" name="Group 336">
            <a:extLst>
              <a:ext uri="{FF2B5EF4-FFF2-40B4-BE49-F238E27FC236}">
                <a16:creationId xmlns="" xmlns:a16="http://schemas.microsoft.com/office/drawing/2014/main" id="{A55BC671-F043-41D2-89B2-F801A72EFB1E}"/>
              </a:ext>
            </a:extLst>
          </p:cNvPr>
          <p:cNvGrpSpPr/>
          <p:nvPr/>
        </p:nvGrpSpPr>
        <p:grpSpPr>
          <a:xfrm>
            <a:off x="3960779" y="393405"/>
            <a:ext cx="4988270" cy="2146146"/>
            <a:chOff x="2209800" y="3810000"/>
            <a:chExt cx="5297712" cy="2146146"/>
          </a:xfrm>
          <a:solidFill>
            <a:srgbClr val="00B0F0"/>
          </a:solidFill>
        </p:grpSpPr>
        <p:grpSp>
          <p:nvGrpSpPr>
            <p:cNvPr id="300" name="Group 3">
              <a:extLst>
                <a:ext uri="{FF2B5EF4-FFF2-40B4-BE49-F238E27FC236}">
                  <a16:creationId xmlns="" xmlns:a16="http://schemas.microsoft.com/office/drawing/2014/main" id="{EF3208A4-8852-4C32-B7AB-B99D02137395}"/>
                </a:ext>
              </a:extLst>
            </p:cNvPr>
            <p:cNvGrpSpPr/>
            <p:nvPr/>
          </p:nvGrpSpPr>
          <p:grpSpPr>
            <a:xfrm>
              <a:off x="2209800" y="3809997"/>
              <a:ext cx="5297712" cy="2146150"/>
              <a:chOff x="1666124" y="2286000"/>
              <a:chExt cx="6012098" cy="3136746"/>
            </a:xfrm>
            <a:grpFill/>
          </p:grpSpPr>
          <p:sp>
            <p:nvSpPr>
              <p:cNvPr id="311" name="Oval 310">
                <a:extLst>
                  <a:ext uri="{FF2B5EF4-FFF2-40B4-BE49-F238E27FC236}">
                    <a16:creationId xmlns="" xmlns:a16="http://schemas.microsoft.com/office/drawing/2014/main" id="{F71A3D55-A68A-4D76-BBE8-BBEB716A0329}"/>
                  </a:ext>
                </a:extLst>
              </p:cNvPr>
              <p:cNvSpPr/>
              <p:nvPr/>
            </p:nvSpPr>
            <p:spPr>
              <a:xfrm>
                <a:off x="1666124" y="4472485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="" xmlns:a16="http://schemas.microsoft.com/office/drawing/2014/main" id="{089260AA-818D-41F3-9A02-0CB706DA9A50}"/>
                  </a:ext>
                </a:extLst>
              </p:cNvPr>
              <p:cNvSpPr/>
              <p:nvPr/>
            </p:nvSpPr>
            <p:spPr>
              <a:xfrm>
                <a:off x="4600725" y="514842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="" xmlns:a16="http://schemas.microsoft.com/office/drawing/2014/main" id="{D946E51C-5381-4941-B568-546EB15E4407}"/>
                  </a:ext>
                </a:extLst>
              </p:cNvPr>
              <p:cNvSpPr/>
              <p:nvPr/>
            </p:nvSpPr>
            <p:spPr>
              <a:xfrm>
                <a:off x="4253461" y="228600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="" xmlns:a16="http://schemas.microsoft.com/office/drawing/2014/main" id="{3D65B68A-21DF-42D3-B5B4-4FBAE419ED51}"/>
                  </a:ext>
                </a:extLst>
              </p:cNvPr>
              <p:cNvSpPr/>
              <p:nvPr/>
            </p:nvSpPr>
            <p:spPr>
              <a:xfrm>
                <a:off x="5681515" y="4174828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="" xmlns:a16="http://schemas.microsoft.com/office/drawing/2014/main" id="{31B989DC-A35D-4C5B-A4FB-E6755F2A9F04}"/>
                  </a:ext>
                </a:extLst>
              </p:cNvPr>
              <p:cNvSpPr/>
              <p:nvPr/>
            </p:nvSpPr>
            <p:spPr>
              <a:xfrm>
                <a:off x="6352309" y="4450081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="" xmlns:a16="http://schemas.microsoft.com/office/drawing/2014/main" id="{6E00305F-70F7-40B0-A0A5-FC2B2C474E7A}"/>
                  </a:ext>
                </a:extLst>
              </p:cNvPr>
              <p:cNvSpPr/>
              <p:nvPr/>
            </p:nvSpPr>
            <p:spPr>
              <a:xfrm>
                <a:off x="2998354" y="438073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="" xmlns:a16="http://schemas.microsoft.com/office/drawing/2014/main" id="{8E42108A-6F7B-4D8B-B5FD-B8349605EB6E}"/>
                  </a:ext>
                </a:extLst>
              </p:cNvPr>
              <p:cNvSpPr/>
              <p:nvPr/>
            </p:nvSpPr>
            <p:spPr>
              <a:xfrm>
                <a:off x="4648040" y="355497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="" xmlns:a16="http://schemas.microsoft.com/office/drawing/2014/main" id="{BFDF8053-4F44-4484-AB79-7FD54D47B3ED}"/>
                  </a:ext>
                </a:extLst>
              </p:cNvPr>
              <p:cNvSpPr/>
              <p:nvPr/>
            </p:nvSpPr>
            <p:spPr>
              <a:xfrm>
                <a:off x="6074178" y="3333522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="" xmlns:a16="http://schemas.microsoft.com/office/drawing/2014/main" id="{CC5ED7E0-BCFD-4220-B229-01BEF7567A66}"/>
                  </a:ext>
                </a:extLst>
              </p:cNvPr>
              <p:cNvSpPr/>
              <p:nvPr/>
            </p:nvSpPr>
            <p:spPr>
              <a:xfrm>
                <a:off x="2432742" y="337147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="" xmlns:a16="http://schemas.microsoft.com/office/drawing/2014/main" id="{9DD848EC-15F6-49F7-877B-814FA036E64C}"/>
                  </a:ext>
                </a:extLst>
              </p:cNvPr>
              <p:cNvSpPr/>
              <p:nvPr/>
            </p:nvSpPr>
            <p:spPr>
              <a:xfrm>
                <a:off x="7129582" y="380861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10</a:t>
                </a:r>
              </a:p>
            </p:txBody>
          </p:sp>
        </p:grpSp>
        <p:cxnSp>
          <p:nvCxnSpPr>
            <p:cNvPr id="301" name="Straight Connector 300">
              <a:extLst>
                <a:ext uri="{FF2B5EF4-FFF2-40B4-BE49-F238E27FC236}">
                  <a16:creationId xmlns="" xmlns:a16="http://schemas.microsoft.com/office/drawing/2014/main" id="{20AB6DB5-3AB6-4A80-BB6C-81CA04DA5BFF}"/>
                </a:ext>
              </a:extLst>
            </p:cNvPr>
            <p:cNvCxnSpPr>
              <a:stCxn id="319" idx="7"/>
              <a:endCxn id="313" idx="3"/>
            </p:cNvCxnSpPr>
            <p:nvPr/>
          </p:nvCxnSpPr>
          <p:spPr>
            <a:xfrm rot="5400000" flipH="1" flipV="1">
              <a:off x="3624257" y="3643920"/>
              <a:ext cx="609957" cy="126252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="" xmlns:a16="http://schemas.microsoft.com/office/drawing/2014/main" id="{63483C5E-05D7-4141-B0B4-622AA3CB346E}"/>
                </a:ext>
              </a:extLst>
            </p:cNvPr>
            <p:cNvCxnSpPr>
              <a:stCxn id="316" idx="0"/>
              <a:endCxn id="319" idx="5"/>
            </p:cNvCxnSpPr>
            <p:nvPr/>
          </p:nvCxnSpPr>
          <p:spPr>
            <a:xfrm rot="16200000" flipV="1">
              <a:off x="3196548" y="4814302"/>
              <a:ext cx="530331" cy="32747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="" xmlns:a16="http://schemas.microsoft.com/office/drawing/2014/main" id="{D6EBBB56-8A28-46AF-AEE0-83A19D87D389}"/>
                </a:ext>
              </a:extLst>
            </p:cNvPr>
            <p:cNvCxnSpPr>
              <a:stCxn id="316" idx="6"/>
              <a:endCxn id="315" idx="2"/>
            </p:cNvCxnSpPr>
            <p:nvPr/>
          </p:nvCxnSpPr>
          <p:spPr>
            <a:xfrm>
              <a:off x="3867176" y="5337050"/>
              <a:ext cx="2471972" cy="4744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="" xmlns:a16="http://schemas.microsoft.com/office/drawing/2014/main" id="{A00124D7-4FF7-4784-B665-5B06178BC740}"/>
                </a:ext>
              </a:extLst>
            </p:cNvPr>
            <p:cNvCxnSpPr>
              <a:stCxn id="317" idx="6"/>
              <a:endCxn id="315" idx="0"/>
            </p:cNvCxnSpPr>
            <p:nvPr/>
          </p:nvCxnSpPr>
          <p:spPr>
            <a:xfrm>
              <a:off x="5320839" y="4772069"/>
              <a:ext cx="1260033" cy="51858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="" xmlns:a16="http://schemas.microsoft.com/office/drawing/2014/main" id="{50FF60F3-1DF1-4054-9D3D-76D6D0A2B6B3}"/>
                </a:ext>
              </a:extLst>
            </p:cNvPr>
            <p:cNvCxnSpPr>
              <a:stCxn id="317" idx="4"/>
              <a:endCxn id="312" idx="0"/>
            </p:cNvCxnSpPr>
            <p:nvPr/>
          </p:nvCxnSpPr>
          <p:spPr>
            <a:xfrm rot="5400000">
              <a:off x="4606996" y="5296338"/>
              <a:ext cx="902545" cy="416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="" xmlns:a16="http://schemas.microsoft.com/office/drawing/2014/main" id="{C7442311-24BF-495B-AA06-A7D6AF9A0BEE}"/>
                </a:ext>
              </a:extLst>
            </p:cNvPr>
            <p:cNvCxnSpPr>
              <a:stCxn id="312" idx="6"/>
              <a:endCxn id="320" idx="2"/>
            </p:cNvCxnSpPr>
            <p:nvPr/>
          </p:nvCxnSpPr>
          <p:spPr>
            <a:xfrm flipV="1">
              <a:off x="5279145" y="4945611"/>
              <a:ext cx="1744919" cy="91669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="" xmlns:a16="http://schemas.microsoft.com/office/drawing/2014/main" id="{F23897E0-F926-426C-B76B-96AA55E7F2FD}"/>
                </a:ext>
              </a:extLst>
            </p:cNvPr>
            <p:cNvCxnSpPr>
              <a:stCxn id="311" idx="7"/>
            </p:cNvCxnSpPr>
            <p:nvPr/>
          </p:nvCxnSpPr>
          <p:spPr>
            <a:xfrm rot="5400000" flipH="1" flipV="1">
              <a:off x="4637794" y="2937657"/>
              <a:ext cx="380467" cy="441115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="" xmlns:a16="http://schemas.microsoft.com/office/drawing/2014/main" id="{9D9BFD77-DFCE-413C-8A71-70CABB5AA417}"/>
                </a:ext>
              </a:extLst>
            </p:cNvPr>
            <p:cNvCxnSpPr>
              <a:endCxn id="318" idx="3"/>
            </p:cNvCxnSpPr>
            <p:nvPr/>
          </p:nvCxnSpPr>
          <p:spPr>
            <a:xfrm flipV="1">
              <a:off x="2514600" y="4686911"/>
              <a:ext cx="3650267" cy="64709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="" xmlns:a16="http://schemas.microsoft.com/office/drawing/2014/main" id="{47DB01E8-4313-405D-8E56-B73527CA2248}"/>
                </a:ext>
              </a:extLst>
            </p:cNvPr>
            <p:cNvCxnSpPr>
              <a:stCxn id="314" idx="0"/>
              <a:endCxn id="318" idx="3"/>
            </p:cNvCxnSpPr>
            <p:nvPr/>
          </p:nvCxnSpPr>
          <p:spPr>
            <a:xfrm rot="5400000" flipH="1" flipV="1">
              <a:off x="5869619" y="4807079"/>
              <a:ext cx="415416" cy="17508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="" xmlns:a16="http://schemas.microsoft.com/office/drawing/2014/main" id="{6E4E702E-9EAC-4290-AD3C-6F4661DB25F7}"/>
                </a:ext>
              </a:extLst>
            </p:cNvPr>
            <p:cNvCxnSpPr>
              <a:endCxn id="313" idx="5"/>
            </p:cNvCxnSpPr>
            <p:nvPr/>
          </p:nvCxnSpPr>
          <p:spPr>
            <a:xfrm rot="16200000" flipV="1">
              <a:off x="4855374" y="4017174"/>
              <a:ext cx="1058998" cy="96505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21" name="Group 214">
            <a:extLst>
              <a:ext uri="{FF2B5EF4-FFF2-40B4-BE49-F238E27FC236}">
                <a16:creationId xmlns="" xmlns:a16="http://schemas.microsoft.com/office/drawing/2014/main" id="{951B8790-4874-4970-A55B-686568D906C2}"/>
              </a:ext>
            </a:extLst>
          </p:cNvPr>
          <p:cNvGrpSpPr/>
          <p:nvPr/>
        </p:nvGrpSpPr>
        <p:grpSpPr>
          <a:xfrm>
            <a:off x="3957047" y="404948"/>
            <a:ext cx="4946109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322" name="Group 129">
              <a:extLst>
                <a:ext uri="{FF2B5EF4-FFF2-40B4-BE49-F238E27FC236}">
                  <a16:creationId xmlns="" xmlns:a16="http://schemas.microsoft.com/office/drawing/2014/main" id="{190084FD-A862-40B7-A975-FC4E4BE7E2EF}"/>
                </a:ext>
              </a:extLst>
            </p:cNvPr>
            <p:cNvGrpSpPr/>
            <p:nvPr/>
          </p:nvGrpSpPr>
          <p:grpSpPr>
            <a:xfrm>
              <a:off x="3693888" y="3962387"/>
              <a:ext cx="5297712" cy="2146150"/>
              <a:chOff x="2209800" y="3809987"/>
              <a:chExt cx="5297712" cy="2146150"/>
            </a:xfrm>
            <a:grpFill/>
          </p:grpSpPr>
          <p:grpSp>
            <p:nvGrpSpPr>
              <p:cNvPr id="324" name="Group 3">
                <a:extLst>
                  <a:ext uri="{FF2B5EF4-FFF2-40B4-BE49-F238E27FC236}">
                    <a16:creationId xmlns="" xmlns:a16="http://schemas.microsoft.com/office/drawing/2014/main" id="{EFBD928D-72FA-42C8-8AE9-7F6016F594AD}"/>
                  </a:ext>
                </a:extLst>
              </p:cNvPr>
              <p:cNvGrpSpPr/>
              <p:nvPr/>
            </p:nvGrpSpPr>
            <p:grpSpPr>
              <a:xfrm>
                <a:off x="2209800" y="3809987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34" name="Oval 333">
                  <a:extLst>
                    <a:ext uri="{FF2B5EF4-FFF2-40B4-BE49-F238E27FC236}">
                      <a16:creationId xmlns="" xmlns:a16="http://schemas.microsoft.com/office/drawing/2014/main" id="{840DB81B-9A09-41F7-AF24-5371DF580164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="" xmlns:a16="http://schemas.microsoft.com/office/drawing/2014/main" id="{3D246F06-2CFD-40F4-842D-0BBDF8D3528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="" xmlns:a16="http://schemas.microsoft.com/office/drawing/2014/main" id="{FE7754B4-A6F0-4C14-9632-8FA8B5324C38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="" xmlns:a16="http://schemas.microsoft.com/office/drawing/2014/main" id="{7D5324D0-D87A-4981-82FE-032FC404296C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="" xmlns:a16="http://schemas.microsoft.com/office/drawing/2014/main" id="{A9FC435C-D3B9-4780-BF6D-3138FF2ADEEF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="" xmlns:a16="http://schemas.microsoft.com/office/drawing/2014/main" id="{AD8D0146-CB67-4C9F-84D4-A6FEB7BCE75C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="" xmlns:a16="http://schemas.microsoft.com/office/drawing/2014/main" id="{274EC066-6661-42AA-9658-E88BB4CAC37A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="" xmlns:a16="http://schemas.microsoft.com/office/drawing/2014/main" id="{37294BE6-EF03-4092-9AAF-3C8249D921FD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="" xmlns:a16="http://schemas.microsoft.com/office/drawing/2014/main" id="{0C47F86D-E7E0-4A53-BDCD-56B18638DAB9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="" xmlns:a16="http://schemas.microsoft.com/office/drawing/2014/main" id="{DCB083A0-32B1-4A47-907F-B2619B16DF35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ADDB8CA5-3B01-4AC1-88C6-0BC806B1E152}"/>
                  </a:ext>
                </a:extLst>
              </p:cNvPr>
              <p:cNvCxnSpPr/>
              <p:nvPr/>
            </p:nvCxnSpPr>
            <p:spPr>
              <a:xfrm rot="16200000" flipV="1">
                <a:off x="5260241" y="3679916"/>
                <a:ext cx="579243" cy="12300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C6529402-5378-485A-B5CC-78BAC5AA4C0D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AAC3A43F-4695-4FFA-A734-FCE7ABC27B0C}"/>
                  </a:ext>
                </a:extLst>
              </p:cNvPr>
              <p:cNvCxnSpPr>
                <a:stCxn id="339" idx="6"/>
              </p:cNvCxnSpPr>
              <p:nvPr/>
            </p:nvCxnSpPr>
            <p:spPr>
              <a:xfrm flipV="1">
                <a:off x="3867176" y="5194143"/>
                <a:ext cx="1829680" cy="1428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3DAD4488-0865-47E6-A4B7-59FBCD88D1DF}"/>
                  </a:ext>
                </a:extLst>
              </p:cNvPr>
              <p:cNvCxnSpPr>
                <a:stCxn id="335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22DD0412-022F-47C3-A2C5-CCEA5431C767}"/>
                  </a:ext>
                </a:extLst>
              </p:cNvPr>
              <p:cNvCxnSpPr>
                <a:stCxn id="335" idx="0"/>
                <a:endCxn id="340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E062D0CE-720E-4931-99C3-D50C8A8AA4D2}"/>
                  </a:ext>
                </a:extLst>
              </p:cNvPr>
              <p:cNvCxnSpPr/>
              <p:nvPr/>
            </p:nvCxnSpPr>
            <p:spPr>
              <a:xfrm>
                <a:off x="5297712" y="4736949"/>
                <a:ext cx="1371600" cy="5333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A6EEA1AC-2CC6-4C68-928F-9DD9D2F96F6F}"/>
                  </a:ext>
                </a:extLst>
              </p:cNvPr>
              <p:cNvCxnSpPr>
                <a:stCxn id="336" idx="6"/>
                <a:endCxn id="343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BC4EE6F7-A1EB-4ADA-BE48-500B668E9380}"/>
                  </a:ext>
                </a:extLst>
              </p:cNvPr>
              <p:cNvCxnSpPr>
                <a:endCxn id="339" idx="2"/>
              </p:cNvCxnSpPr>
              <p:nvPr/>
            </p:nvCxnSpPr>
            <p:spPr>
              <a:xfrm flipV="1">
                <a:off x="2725056" y="5337042"/>
                <a:ext cx="658672" cy="950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13D6723F-A4B7-4211-B6B6-5A471E9BAC68}"/>
                  </a:ext>
                </a:extLst>
              </p:cNvPr>
              <p:cNvCxnSpPr>
                <a:stCxn id="338" idx="7"/>
              </p:cNvCxnSpPr>
              <p:nvPr/>
            </p:nvCxnSpPr>
            <p:spPr>
              <a:xfrm rot="16200000" flipV="1">
                <a:off x="6305665" y="4871996"/>
                <a:ext cx="581182" cy="31108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23" name="Straight Connector 322">
              <a:extLst>
                <a:ext uri="{FF2B5EF4-FFF2-40B4-BE49-F238E27FC236}">
                  <a16:creationId xmlns="" xmlns:a16="http://schemas.microsoft.com/office/drawing/2014/main" id="{CD5F06C6-A09F-455E-82E6-FD6863BAA429}"/>
                </a:ext>
              </a:extLst>
            </p:cNvPr>
            <p:cNvCxnSpPr>
              <a:endCxn id="343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67" name="Group 380">
            <a:extLst>
              <a:ext uri="{FF2B5EF4-FFF2-40B4-BE49-F238E27FC236}">
                <a16:creationId xmlns="" xmlns:a16="http://schemas.microsoft.com/office/drawing/2014/main" id="{A14DC65E-8C1D-4F16-AE0A-9314E6536B85}"/>
              </a:ext>
            </a:extLst>
          </p:cNvPr>
          <p:cNvGrpSpPr/>
          <p:nvPr/>
        </p:nvGrpSpPr>
        <p:grpSpPr>
          <a:xfrm>
            <a:off x="3917368" y="406634"/>
            <a:ext cx="4997162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368" name="Group 129">
              <a:extLst>
                <a:ext uri="{FF2B5EF4-FFF2-40B4-BE49-F238E27FC236}">
                  <a16:creationId xmlns="" xmlns:a16="http://schemas.microsoft.com/office/drawing/2014/main" id="{5C917AE8-5BB4-4966-97D2-F2DFFF18D4DC}"/>
                </a:ext>
              </a:extLst>
            </p:cNvPr>
            <p:cNvGrpSpPr/>
            <p:nvPr/>
          </p:nvGrpSpPr>
          <p:grpSpPr>
            <a:xfrm>
              <a:off x="3693888" y="3962391"/>
              <a:ext cx="5297712" cy="2146150"/>
              <a:chOff x="2209800" y="3809991"/>
              <a:chExt cx="5297712" cy="2146150"/>
            </a:xfrm>
            <a:grpFill/>
          </p:grpSpPr>
          <p:grpSp>
            <p:nvGrpSpPr>
              <p:cNvPr id="370" name="Group 3">
                <a:extLst>
                  <a:ext uri="{FF2B5EF4-FFF2-40B4-BE49-F238E27FC236}">
                    <a16:creationId xmlns="" xmlns:a16="http://schemas.microsoft.com/office/drawing/2014/main" id="{180107DB-2EDB-4067-B6D2-D299773AD139}"/>
                  </a:ext>
                </a:extLst>
              </p:cNvPr>
              <p:cNvGrpSpPr/>
              <p:nvPr/>
            </p:nvGrpSpPr>
            <p:grpSpPr>
              <a:xfrm>
                <a:off x="2209800" y="3809991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80" name="Oval 379">
                  <a:extLst>
                    <a:ext uri="{FF2B5EF4-FFF2-40B4-BE49-F238E27FC236}">
                      <a16:creationId xmlns="" xmlns:a16="http://schemas.microsoft.com/office/drawing/2014/main" id="{626844DC-07A9-435A-BF40-E7C2BB77A5D0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="" xmlns:a16="http://schemas.microsoft.com/office/drawing/2014/main" id="{29CE739D-077B-476A-A0EC-6978B561BEB5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="" xmlns:a16="http://schemas.microsoft.com/office/drawing/2014/main" id="{86C59C54-B116-40A3-A428-48A6FD3CF5E0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="" xmlns:a16="http://schemas.microsoft.com/office/drawing/2014/main" id="{F3F40DF0-E598-4074-AB58-806270849922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="" xmlns:a16="http://schemas.microsoft.com/office/drawing/2014/main" id="{384EC61B-1674-488D-9367-EA0A315972F6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="" xmlns:a16="http://schemas.microsoft.com/office/drawing/2014/main" id="{E77B44A7-65F0-4634-873E-7FC3A32ED30B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="" xmlns:a16="http://schemas.microsoft.com/office/drawing/2014/main" id="{F1F28DB5-F331-4A10-B95B-496F0C0EF43C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="" xmlns:a16="http://schemas.microsoft.com/office/drawing/2014/main" id="{20EF6D9A-9A60-4F97-A5B0-9ACE9D509EE3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="" xmlns:a16="http://schemas.microsoft.com/office/drawing/2014/main" id="{21729D94-A545-49E9-A091-6C3D2D344B7A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="" xmlns:a16="http://schemas.microsoft.com/office/drawing/2014/main" id="{2944BCCA-292F-485D-A92E-0AA6B80CCA9F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71" name="Straight Connector 370">
                <a:extLst>
                  <a:ext uri="{FF2B5EF4-FFF2-40B4-BE49-F238E27FC236}">
                    <a16:creationId xmlns="" xmlns:a16="http://schemas.microsoft.com/office/drawing/2014/main" id="{9AE46A88-6B66-4305-BAB2-128A1B085F88}"/>
                  </a:ext>
                </a:extLst>
              </p:cNvPr>
              <p:cNvCxnSpPr>
                <a:endCxn id="382" idx="3"/>
              </p:cNvCxnSpPr>
              <p:nvPr/>
            </p:nvCxnSpPr>
            <p:spPr>
              <a:xfrm rot="5400000" flipH="1" flipV="1">
                <a:off x="2920581" y="3630434"/>
                <a:ext cx="1300154" cy="197967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="" xmlns:a16="http://schemas.microsoft.com/office/drawing/2014/main" id="{A5F4BC11-1DB8-4AD2-9387-7F8A41312A0C}"/>
                  </a:ext>
                </a:extLst>
              </p:cNvPr>
              <p:cNvCxnSpPr>
                <a:stCxn id="385" idx="0"/>
                <a:endCxn id="388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="" xmlns:a16="http://schemas.microsoft.com/office/drawing/2014/main" id="{6B3C7E8E-1F26-412A-84B9-46D0ACEB90DC}"/>
                  </a:ext>
                </a:extLst>
              </p:cNvPr>
              <p:cNvCxnSpPr>
                <a:stCxn id="385" idx="6"/>
              </p:cNvCxnSpPr>
              <p:nvPr/>
            </p:nvCxnSpPr>
            <p:spPr>
              <a:xfrm>
                <a:off x="3867176" y="5337046"/>
                <a:ext cx="2649736" cy="16190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="" xmlns:a16="http://schemas.microsoft.com/office/drawing/2014/main" id="{3EC6A624-1ADD-465C-8C4A-2B26FDCB9ECD}"/>
                  </a:ext>
                </a:extLst>
              </p:cNvPr>
              <p:cNvCxnSpPr>
                <a:stCxn id="386" idx="4"/>
                <a:endCxn id="381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="" xmlns:a16="http://schemas.microsoft.com/office/drawing/2014/main" id="{E2985288-359C-4743-9CF4-6C09DB962680}"/>
                  </a:ext>
                </a:extLst>
              </p:cNvPr>
              <p:cNvCxnSpPr>
                <a:endCxn id="382" idx="3"/>
              </p:cNvCxnSpPr>
              <p:nvPr/>
            </p:nvCxnSpPr>
            <p:spPr>
              <a:xfrm rot="16200000" flipV="1">
                <a:off x="3859927" y="4670764"/>
                <a:ext cx="1757354" cy="3562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="" xmlns:a16="http://schemas.microsoft.com/office/drawing/2014/main" id="{B3053304-D48E-4176-A2E0-536DBBF13BD0}"/>
                  </a:ext>
                </a:extLst>
              </p:cNvPr>
              <p:cNvCxnSpPr/>
              <p:nvPr/>
            </p:nvCxnSpPr>
            <p:spPr>
              <a:xfrm>
                <a:off x="5297712" y="4736949"/>
                <a:ext cx="1371600" cy="5333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="" xmlns:a16="http://schemas.microsoft.com/office/drawing/2014/main" id="{5EB09296-ACE9-402C-80EC-702BC4CF640E}"/>
                  </a:ext>
                </a:extLst>
              </p:cNvPr>
              <p:cNvCxnSpPr>
                <a:endCxn id="389" idx="1"/>
              </p:cNvCxnSpPr>
              <p:nvPr/>
            </p:nvCxnSpPr>
            <p:spPr>
              <a:xfrm>
                <a:off x="3312888" y="4580919"/>
                <a:ext cx="3781975" cy="29832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="" xmlns:a16="http://schemas.microsoft.com/office/drawing/2014/main" id="{D221BBDD-0A3A-453B-915D-01FC0333AFFB}"/>
                  </a:ext>
                </a:extLst>
              </p:cNvPr>
              <p:cNvCxnSpPr/>
              <p:nvPr/>
            </p:nvCxnSpPr>
            <p:spPr>
              <a:xfrm rot="5400000" flipH="1" flipV="1">
                <a:off x="4244066" y="3073703"/>
                <a:ext cx="533400" cy="385989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="" xmlns:a16="http://schemas.microsoft.com/office/drawing/2014/main" id="{BCD25679-70B4-4B11-B9F0-6809B3882571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69" name="Straight Connector 368">
              <a:extLst>
                <a:ext uri="{FF2B5EF4-FFF2-40B4-BE49-F238E27FC236}">
                  <a16:creationId xmlns="" xmlns:a16="http://schemas.microsoft.com/office/drawing/2014/main" id="{448DB98E-C6F7-4FEA-8CA9-C67DC417B999}"/>
                </a:ext>
              </a:extLst>
            </p:cNvPr>
            <p:cNvCxnSpPr>
              <a:endCxn id="389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6537884"/>
      </p:ext>
    </p:extLst>
  </p:cSld>
  <p:clrMapOvr>
    <a:masterClrMapping/>
  </p:clrMapOvr>
  <p:transition advTm="36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2" grpId="0" animBg="1"/>
      <p:bldP spid="177" grpId="0" animBg="1"/>
      <p:bldP spid="178" grpId="0" animBg="1"/>
      <p:bldP spid="179" grpId="0"/>
      <p:bldP spid="180" grpId="0"/>
      <p:bldP spid="181" grpId="0"/>
      <p:bldP spid="182" grpId="0"/>
      <p:bldP spid="183" grpId="0" animBg="1"/>
      <p:bldP spid="184" grpId="0" animBg="1"/>
      <p:bldP spid="185" grpId="0" animBg="1"/>
      <p:bldP spid="186" grpId="0" animBg="1"/>
      <p:bldP spid="187" grpId="0" animBg="1"/>
      <p:bldP spid="193" grpId="0"/>
      <p:bldP spid="221" grpId="0" animBg="1"/>
      <p:bldP spid="222" grpId="0"/>
      <p:bldP spid="223" grpId="0" animBg="1"/>
      <p:bldP spid="224" grpId="0"/>
      <p:bldP spid="225" grpId="0"/>
      <p:bldP spid="226" grpId="0"/>
      <p:bldP spid="227" grpId="0" animBg="1"/>
      <p:bldP spid="228" grpId="0" animBg="1"/>
      <p:bldP spid="229" grpId="0" animBg="1"/>
      <p:bldP spid="2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1" y="1478756"/>
            <a:ext cx="8410574" cy="4845844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1: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Initializing the population,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2: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 each particle </a:t>
            </a:r>
            <a:r>
              <a:rPr lang="en-US" altLang="ja-JP" sz="1700" b="0" i="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Xt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population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a. Find out all the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Swap Sequence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using </a:t>
            </a: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(1)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b. Calculate the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 Swap Sequence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of the generated SS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c. Update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7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Xt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using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Partial Search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manner using </a:t>
            </a: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(2)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d. Update the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best hunt agents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each iteration if there is any superior 	     solution than the current agents.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3: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Jump to </a:t>
            </a: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2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until a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termination criterion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found.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7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4: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After all the iterations and operations the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best solution (</a:t>
            </a:r>
            <a:r>
              <a:rPr lang="en-US" altLang="ja-JP" sz="1700" i="0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Xn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 </a:t>
            </a:r>
            <a:r>
              <a:rPr lang="en-US" altLang="ja-JP" sz="17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will be 	considered as the </a:t>
            </a:r>
            <a:r>
              <a:rPr lang="en-US" altLang="ja-JP" sz="17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best result.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TSP: Algorithm</a:t>
            </a:r>
            <a:endParaRPr lang="en-US" altLang="ja-JP" sz="28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15</a:t>
            </a:fld>
            <a:endParaRPr lang="en-US" altLang="ja-JP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29E879C-298D-4037-9880-DBFA67C5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6060755"/>
            <a:ext cx="8050115" cy="7833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389171"/>
      </p:ext>
    </p:extLst>
  </p:cSld>
  <p:clrMapOvr>
    <a:masterClrMapping/>
  </p:clrMapOvr>
  <p:transition advTm="49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830" y="500856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Average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16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60867"/>
              </p:ext>
            </p:extLst>
          </p:nvPr>
        </p:nvGraphicFramePr>
        <p:xfrm>
          <a:off x="271132" y="1208088"/>
          <a:ext cx="860173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=""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1058757561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323648680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Problem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GA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ACO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PSM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GWO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Burma14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31.83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31.21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30.89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</a:rPr>
                        <a:t>30.87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Ulysses16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0" u="none" strike="noStrike" kern="1200" baseline="0" dirty="0">
                          <a:latin typeface="+mj-lt"/>
                        </a:rPr>
                        <a:t>74.79 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0" u="none" strike="noStrike" kern="1200" baseline="0" dirty="0">
                          <a:latin typeface="+mj-lt"/>
                        </a:rPr>
                        <a:t>77.13 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0" u="none" strike="noStrike" kern="1200" baseline="0" dirty="0">
                          <a:latin typeface="+mj-lt"/>
                        </a:rPr>
                        <a:t>74.2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u="none" strike="noStrike" kern="1200" baseline="0" dirty="0">
                          <a:solidFill>
                            <a:srgbClr val="0000FF"/>
                          </a:solidFill>
                          <a:latin typeface="+mj-lt"/>
                        </a:rPr>
                        <a:t>73.99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77641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2458.36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2332.58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2375.39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2332.58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062448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Gr21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3033.82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2954.58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2838.22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</a:rPr>
                        <a:t>2714.65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04319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Ulysses22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79.62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86.81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76.68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</a:rPr>
                        <a:t>76.08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Gr24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1402.01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1267.13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1372.57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1289.23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83542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Fri26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689.49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646.48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675.24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</a:rPr>
                        <a:t>644.67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3670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Bays29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9981.49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9964.78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9917.59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9219.40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Hk48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16033.31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12731.07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13870.94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</a:rPr>
                        <a:t>12117.05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2443444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Eil51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592.3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504.83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474.58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</a:rPr>
                        <a:t>463.29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de-DE" sz="2000" b="0" dirty="0">
                          <a:latin typeface="+mj-lt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10413.61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8088.95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8865.08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8289.11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08609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66700" y="6172478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Population size: </a:t>
            </a:r>
            <a:r>
              <a:rPr lang="en-US" sz="2000" dirty="0">
                <a:cs typeface="Times New Roman" panose="02020603050405020304" pitchFamily="18" charset="0"/>
              </a:rPr>
              <a:t>100 and number of </a:t>
            </a:r>
            <a:r>
              <a:rPr lang="en-US" sz="2000" dirty="0" smtClean="0">
                <a:cs typeface="Times New Roman" panose="02020603050405020304" pitchFamily="18" charset="0"/>
              </a:rPr>
              <a:t>generation: </a:t>
            </a:r>
            <a:r>
              <a:rPr lang="en-US" sz="2000" dirty="0">
                <a:cs typeface="Times New Roman" panose="02020603050405020304" pitchFamily="18" charset="0"/>
              </a:rPr>
              <a:t>500.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738392"/>
      </p:ext>
    </p:extLst>
  </p:cSld>
  <p:clrMapOvr>
    <a:masterClrMapping/>
  </p:clrMapOvr>
  <p:transition advTm="295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830" y="500856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Best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17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872"/>
              </p:ext>
            </p:extLst>
          </p:nvPr>
        </p:nvGraphicFramePr>
        <p:xfrm>
          <a:off x="271132" y="1208088"/>
          <a:ext cx="860173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=""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1058757561"/>
                    </a:ext>
                  </a:extLst>
                </a:gridCol>
                <a:gridCol w="1720347">
                  <a:extLst>
                    <a:ext uri="{9D8B030D-6E8A-4147-A177-3AD203B41FA5}">
                      <a16:colId xmlns="" xmlns:a16="http://schemas.microsoft.com/office/drawing/2014/main" val="323648680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Problem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GA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ACO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PSM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GWO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Burma14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Ulysses16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0" u="none" strike="noStrike" kern="1200" baseline="0" dirty="0">
                          <a:latin typeface="+mj-lt"/>
                        </a:rPr>
                        <a:t>74.0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0" u="none" strike="noStrike" kern="1200" baseline="0" dirty="0">
                          <a:latin typeface="+mj-lt"/>
                        </a:rPr>
                        <a:t>77.13 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u="none" strike="noStrike" kern="1200" baseline="0" dirty="0">
                          <a:solidFill>
                            <a:srgbClr val="0000FF"/>
                          </a:solidFill>
                          <a:latin typeface="+mj-lt"/>
                        </a:rPr>
                        <a:t>73.99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000" b="1" u="none" strike="noStrike" kern="1200" baseline="0" dirty="0">
                          <a:solidFill>
                            <a:srgbClr val="0000FF"/>
                          </a:solidFill>
                          <a:latin typeface="+mj-lt"/>
                        </a:rPr>
                        <a:t>73.99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77641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2332.58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2332.58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 panose="02020603050405020304" pitchFamily="18" charset="0"/>
                        </a:rPr>
                        <a:t>2332.58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 panose="02020603050405020304" pitchFamily="18" charset="0"/>
                        </a:rPr>
                        <a:t>2332.58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062448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Gr21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9704319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Ulysses22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Gr24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1249.82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1267.13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1249.82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1249.82 	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83542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Fri26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647.78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646.48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635.58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635.58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3670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Times New Roman" panose="02020603050405020304" pitchFamily="18" charset="0"/>
                        </a:rPr>
                        <a:t>Bays29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9336.82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9964.78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9076.98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+mn-cs"/>
                        </a:rPr>
                        <a:t>9076.98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Hk48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14040.66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12699.86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12239.3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2443444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b="0" dirty="0">
                          <a:latin typeface="+mj-lt"/>
                        </a:rPr>
                        <a:t>Eil51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de-DE" sz="2000" b="0" dirty="0">
                          <a:latin typeface="+mj-lt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9184.19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>
                          <a:solidFill>
                            <a:srgbClr val="0000FF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8046.06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8109.91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8048.91</a:t>
                      </a:r>
                      <a:endParaRPr lang="en-US" sz="20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08609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66700" y="6172478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Population size: </a:t>
            </a:r>
            <a:r>
              <a:rPr lang="en-US" sz="2000" dirty="0">
                <a:cs typeface="Times New Roman" panose="02020603050405020304" pitchFamily="18" charset="0"/>
              </a:rPr>
              <a:t>100 and number of </a:t>
            </a:r>
            <a:r>
              <a:rPr lang="en-US" sz="2000" dirty="0" smtClean="0">
                <a:cs typeface="Times New Roman" panose="02020603050405020304" pitchFamily="18" charset="0"/>
              </a:rPr>
              <a:t>generation: </a:t>
            </a:r>
            <a:r>
              <a:rPr lang="en-US" sz="2000" dirty="0">
                <a:cs typeface="Times New Roman" panose="02020603050405020304" pitchFamily="18" charset="0"/>
              </a:rPr>
              <a:t>500.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62513"/>
      </p:ext>
    </p:extLst>
  </p:cSld>
  <p:clrMapOvr>
    <a:masterClrMapping/>
  </p:clrMapOvr>
  <p:transition advTm="40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20436"/>
            <a:ext cx="8001000" cy="556419"/>
          </a:xfrm>
        </p:spPr>
        <p:txBody>
          <a:bodyPr/>
          <a:lstStyle/>
          <a:p>
            <a:r>
              <a:rPr lang="en-US" altLang="ja-JP" sz="25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Analysis: </a:t>
            </a:r>
            <a:r>
              <a:rPr lang="en-US" altLang="ja-JP" sz="25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Variation Effect of Population on Eil51</a:t>
            </a:r>
            <a:endParaRPr lang="en-US" altLang="ja-JP" sz="25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80FA026C-10FE-4547-9464-CCDCA5882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277989"/>
              </p:ext>
            </p:extLst>
          </p:nvPr>
        </p:nvGraphicFramePr>
        <p:xfrm>
          <a:off x="533399" y="1752600"/>
          <a:ext cx="83076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49671514"/>
      </p:ext>
    </p:extLst>
  </p:cSld>
  <p:clrMapOvr>
    <a:masterClrMapping/>
  </p:clrMapOvr>
  <p:transition advTm="34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62" y="685800"/>
            <a:ext cx="8019738" cy="556419"/>
          </a:xfrm>
        </p:spPr>
        <p:txBody>
          <a:bodyPr/>
          <a:lstStyle/>
          <a:p>
            <a:r>
              <a:rPr lang="en-US" altLang="ja-JP" sz="25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Analysis: </a:t>
            </a:r>
            <a:r>
              <a:rPr lang="en-US" altLang="ja-JP" sz="25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Effect of Total </a:t>
            </a:r>
            <a:r>
              <a:rPr lang="en-US" altLang="ja-JP" sz="25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Iteration </a:t>
            </a:r>
            <a:r>
              <a:rPr lang="en-US" altLang="ja-JP" sz="25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on Eil51</a:t>
            </a:r>
            <a:endParaRPr lang="en-US" altLang="ja-JP" sz="25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E2125E2C-F8C1-4E1B-B2BA-CDE66086E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075866"/>
              </p:ext>
            </p:extLst>
          </p:nvPr>
        </p:nvGraphicFramePr>
        <p:xfrm>
          <a:off x="533400" y="1676400"/>
          <a:ext cx="83076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9335846"/>
      </p:ext>
    </p:extLst>
  </p:cSld>
  <p:clrMapOvr>
    <a:masterClrMapping/>
  </p:clrMapOvr>
  <p:transition advTm="178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696200" cy="3048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Grey </a:t>
            </a:r>
            <a:r>
              <a:rPr lang="en-US" altLang="ja-JP" sz="2200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Wolf in Nature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Grey 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Wolf Optimization </a:t>
            </a:r>
            <a:r>
              <a:rPr lang="en-US" altLang="ja-JP" sz="2200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(GWO) 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Algorithm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Modified GWO 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Traveling Salesman Problem (TSP)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Result and Comparison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Conclusion</a:t>
            </a:r>
            <a:endParaRPr lang="en-US" altLang="ja-JP" sz="2200" b="0" i="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Outline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 advTm="27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83AA3-7DEA-4D62-9880-2986675A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890E70-945E-4246-9F80-991CCC0F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8410574" cy="3429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GWO is modified to solve TSP which is a combinatorial optimization task.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Swap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Swap Operators </a:t>
            </a: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based operation is developed for TSP. </a:t>
            </a: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GWO for TSP showed better performance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in most of the </a:t>
            </a: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cases compared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to GA, ACO and PSM</a:t>
            </a:r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F340A7-861C-49A3-87C5-BB7D9AD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7236947"/>
      </p:ext>
    </p:extLst>
  </p:cSld>
  <p:clrMapOvr>
    <a:masterClrMapping/>
  </p:clrMapOvr>
  <p:transition advTm="38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6" name="AutoShape 4" descr="Image result for N.H.Siddiqu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5800" y="2362200"/>
            <a:ext cx="7772400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2"/>
                </a:solidFill>
                <a:latin typeface="Book Antiqua" panose="02040602050305030304" pitchFamily="18" charset="0"/>
              </a:rPr>
              <a:t>Thanks for your attention</a:t>
            </a:r>
          </a:p>
        </p:txBody>
      </p:sp>
      <p:sp>
        <p:nvSpPr>
          <p:cNvPr id="7" name="AutoShape 4" descr="Image result for N.H.Siddique"/>
          <p:cNvSpPr txBox="1">
            <a:spLocks noChangeAspect="1" noChangeArrowheads="1"/>
          </p:cNvSpPr>
          <p:nvPr/>
        </p:nvSpPr>
        <p:spPr bwMode="auto">
          <a:xfrm>
            <a:off x="660400" y="3541711"/>
            <a:ext cx="77724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4000" kern="0" dirty="0">
                <a:solidFill>
                  <a:schemeClr val="tx2"/>
                </a:solidFill>
                <a:latin typeface="Book Antiqua" panose="02040602050305030304" pitchFamily="18" charset="0"/>
              </a:rPr>
              <a:t>Question and Answer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700338"/>
      </p:ext>
    </p:extLst>
  </p:cSld>
  <p:clrMapOvr>
    <a:masterClrMapping/>
  </p:clrMapOvr>
  <p:transition advTm="1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2775" y="1515414"/>
            <a:ext cx="5791200" cy="507444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Grey wolf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maintain a hierarchy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of their society.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Grey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Wolf Optimization (GWO)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is a population-based meta-heuristics algorithm inspired by the hunting and social behavior of the grey wolf pack.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Standard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is developed for numerical </a:t>
            </a:r>
            <a:r>
              <a:rPr lang="en-US" altLang="ja-JP" sz="2000" b="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or function optimization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This study investigates a new technique to solve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TSP using GWO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3</a:t>
            </a:fld>
            <a:endParaRPr lang="en-US" altLang="ja-JP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C4930F-E1F9-4A84-B26C-67D1DB4F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749224" cy="1877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25CF0C0-6DEC-4FD0-9A04-C6BA5D455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2" y="3768594"/>
            <a:ext cx="2749224" cy="1877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9500577"/>
      </p:ext>
    </p:extLst>
  </p:cSld>
  <p:clrMapOvr>
    <a:masterClrMapping/>
  </p:clrMapOvr>
  <p:transition advTm="27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Hierarchy of Grey Wolf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EC22CF-96B3-4DE8-A4AB-0E419961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724" y="1371600"/>
            <a:ext cx="4267200" cy="4572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of the folks of a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grey wolf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wolf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wolf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right next to the hierarchy is a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wolf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Then there is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 wolf 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is in the hierarchy.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The rests are called </a:t>
            </a:r>
            <a:r>
              <a:rPr lang="en-US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Omega wolves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8D993E-6B28-4D96-A4CD-CC664E8DA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37065"/>
            <a:ext cx="4219575" cy="542131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74659"/>
      </p:ext>
    </p:extLst>
  </p:cSld>
  <p:clrMapOvr>
    <a:masterClrMapping/>
  </p:clrMapOvr>
  <p:transition advTm="242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Hunting Behavior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82808BC-0125-4173-9DC9-4CAB07B9F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5163" y="1524000"/>
            <a:ext cx="779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US" sz="1800" b="0" i="0" dirty="0">
                <a:latin typeface="Arial" pitchFamily="34" charset="0"/>
                <a:cs typeface="Arial" pitchFamily="34" charset="0"/>
              </a:rPr>
              <a:t> Main phases of </a:t>
            </a:r>
            <a:r>
              <a:rPr lang="en-US" sz="1800" i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Grey Wolf hunting </a:t>
            </a:r>
            <a:r>
              <a:rPr lang="en-US" sz="1800" b="0" i="0" dirty="0">
                <a:latin typeface="Arial" pitchFamily="34" charset="0"/>
                <a:cs typeface="Arial" pitchFamily="34" charset="0"/>
              </a:rPr>
              <a:t>are: </a:t>
            </a:r>
            <a:r>
              <a:rPr lang="en-US" sz="1800" i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Tracking, Pursuing, and Attack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A97BE40-E862-4549-821E-528E1ABB1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2317"/>
            <a:ext cx="4114800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C350E3-4746-4D13-8151-B57A0D896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95390"/>
            <a:ext cx="3876856" cy="403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786189"/>
      </p:ext>
    </p:extLst>
  </p:cSld>
  <p:clrMapOvr>
    <a:masterClrMapping/>
  </p:clrMapOvr>
  <p:transition advTm="101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FO: </a:t>
            </a:r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Position Change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6</a:t>
            </a:fld>
            <a:endParaRPr lang="en-US" altLang="ja-JP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4DBCD0-E74A-4061-9155-0C5E93858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6" y="1375725"/>
            <a:ext cx="7425387" cy="42672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82808BC-0125-4173-9DC9-4CAB07B9F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5810562"/>
            <a:ext cx="68961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US" sz="1800" b="0" i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D1 = Distance from Alpha wolf; D2 = Distance from Beta wolf; </a:t>
            </a:r>
          </a:p>
          <a:p>
            <a:pPr algn="just">
              <a:spcBef>
                <a:spcPts val="600"/>
              </a:spcBef>
              <a:buNone/>
            </a:pPr>
            <a:r>
              <a:rPr lang="en-US" sz="1800" b="0" i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D3</a:t>
            </a:r>
            <a:r>
              <a:rPr lang="en-US" sz="1800" b="0" i="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Distance from Delta wolf; a and C are Parameter Vector.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973393"/>
      </p:ext>
    </p:extLst>
  </p:cSld>
  <p:clrMapOvr>
    <a:masterClrMapping/>
  </p:clrMapOvr>
  <p:transition advTm="15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71243"/>
            <a:ext cx="8458200" cy="470095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Tx/>
              <a:buNone/>
            </a:pPr>
            <a:r>
              <a:rPr lang="en-US" altLang="ja-JP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</a:t>
            </a:r>
            <a:r>
              <a:rPr lang="en-US" altLang="ja-JP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GWO</a:t>
            </a:r>
            <a:r>
              <a:rPr lang="en-US" altLang="ja-JP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</a:t>
            </a:r>
            <a:r>
              <a:rPr lang="en-US" altLang="ja-JP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each </a:t>
            </a:r>
            <a:r>
              <a:rPr lang="en-US" altLang="ja-JP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wolf </a:t>
            </a:r>
            <a:r>
              <a:rPr lang="en-US" altLang="ja-JP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X) </a:t>
            </a:r>
            <a:r>
              <a:rPr lang="en-US" altLang="ja-JP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update its position based </a:t>
            </a:r>
            <a:r>
              <a:rPr lang="en-US" altLang="ja-JP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       </a:t>
            </a:r>
            <a:r>
              <a:rPr lang="en-US" altLang="ja-JP" i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Alpha (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l-GR" altLang="ja-JP" i="0" baseline="-2500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i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</a:t>
            </a:r>
            <a:r>
              <a:rPr lang="en-US" altLang="ja-JP" i="0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</a:t>
            </a:r>
            <a:r>
              <a:rPr lang="en-US" altLang="ja-JP" i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Beta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(X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altLang="ja-JP" i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), </a:t>
            </a:r>
            <a:r>
              <a:rPr lang="en-US" altLang="ja-JP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ja-JP" i="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Delta </a:t>
            </a:r>
            <a:r>
              <a:rPr lang="en-US" altLang="ja-JP" i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altLang="ja-JP" i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 </a:t>
            </a:r>
            <a:r>
              <a:rPr lang="en-US" altLang="ja-JP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Wolfs</a:t>
            </a:r>
            <a:r>
              <a:rPr lang="en-US" altLang="ja-JP" b="0" i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ja-JP" b="0" i="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500" b="0" i="0" dirty="0"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Position updated Equation: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l-GR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 |C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.X</a:t>
            </a:r>
            <a:r>
              <a:rPr lang="el-GR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 X|,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i="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|C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.X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X|,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i="0" baseline="-250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|C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.X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X|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 X</a:t>
            </a:r>
            <a:r>
              <a:rPr lang="el-GR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- A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.(D</a:t>
            </a:r>
            <a:r>
              <a:rPr lang="el-GR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X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A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.(D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),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- A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baseline="-250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aseline="-250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(t+1) </a:t>
            </a:r>
            <a:r>
              <a:rPr lang="en-US" sz="2800" i="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/ 3</a:t>
            </a:r>
            <a:endParaRPr lang="en-US" i="0" kern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" b="0" i="0" dirty="0"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marL="40005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i="0" dirty="0" smtClean="0">
                <a:solidFill>
                  <a:srgbClr val="00B050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D</a:t>
            </a:r>
            <a:r>
              <a:rPr lang="el-GR" altLang="ja-JP" sz="24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α</a:t>
            </a:r>
            <a:r>
              <a:rPr lang="en-US" altLang="ja-JP" sz="2400" i="0" dirty="0">
                <a:solidFill>
                  <a:srgbClr val="0000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altLang="ja-JP" sz="2400" i="0" dirty="0">
                <a:solidFill>
                  <a:srgbClr val="FF0000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altLang="ja-JP" sz="1600" i="0" dirty="0">
                <a:solidFill>
                  <a:srgbClr val="FF0000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β</a:t>
            </a:r>
            <a:r>
              <a:rPr lang="en-US" altLang="ja-JP" sz="2400" i="0" dirty="0">
                <a:solidFill>
                  <a:srgbClr val="0000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altLang="ja-JP" sz="2400" i="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altLang="ja-JP" sz="1800" i="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δ</a:t>
            </a:r>
            <a:r>
              <a:rPr lang="en-US" altLang="ja-JP" sz="2400" i="0" dirty="0">
                <a:solidFill>
                  <a:srgbClr val="0000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400" b="0" i="0" dirty="0">
                <a:latin typeface="+mj-lt"/>
                <a:ea typeface="ＭＳ Ｐゴシック" pitchFamily="34" charset="-128"/>
                <a:cs typeface="Arial" pitchFamily="34" charset="0"/>
              </a:rPr>
              <a:t>= Velocity gained from </a:t>
            </a:r>
            <a:r>
              <a:rPr lang="en-US" altLang="ja-JP" sz="2400" b="0" i="0" dirty="0">
                <a:solidFill>
                  <a:srgbClr val="00B050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Alpha</a:t>
            </a:r>
            <a:r>
              <a:rPr lang="en-US" altLang="ja-JP" sz="2400" b="0" i="0" dirty="0">
                <a:latin typeface="+mj-lt"/>
                <a:ea typeface="ＭＳ Ｐゴシック" pitchFamily="34" charset="-128"/>
                <a:cs typeface="Arial" pitchFamily="34" charset="0"/>
              </a:rPr>
              <a:t>, </a:t>
            </a:r>
            <a:r>
              <a:rPr lang="en-US" altLang="ja-JP" sz="2400" b="0" i="0" dirty="0">
                <a:solidFill>
                  <a:srgbClr val="FF0000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Beta</a:t>
            </a:r>
            <a:r>
              <a:rPr lang="en-US" altLang="ja-JP" sz="2400" b="0" i="0" dirty="0">
                <a:latin typeface="+mj-lt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2400" b="0" i="0" dirty="0">
                <a:solidFill>
                  <a:schemeClr val="accent2">
                    <a:lumMod val="50000"/>
                  </a:schemeClr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Delta</a:t>
            </a:r>
            <a:r>
              <a:rPr lang="en-US" altLang="ja-JP" sz="2400" b="0" i="0" dirty="0">
                <a:latin typeface="+mj-lt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400" b="0" i="0" dirty="0" smtClean="0">
                <a:latin typeface="+mj-lt"/>
                <a:ea typeface="ＭＳ Ｐゴシック" pitchFamily="34" charset="-128"/>
                <a:cs typeface="Arial" pitchFamily="34" charset="0"/>
              </a:rPr>
              <a:t>wolfs</a:t>
            </a:r>
          </a:p>
          <a:p>
            <a:pPr marL="400050" lvl="1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i="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altLang="ja-JP" sz="2400" i="0" dirty="0">
                <a:solidFill>
                  <a:srgbClr val="0000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and C </a:t>
            </a:r>
            <a:r>
              <a:rPr lang="en-US" altLang="ja-JP" sz="2400" b="0" i="0" dirty="0">
                <a:latin typeface="+mj-lt"/>
                <a:ea typeface="ＭＳ Ｐゴシック" pitchFamily="34" charset="-128"/>
                <a:cs typeface="Arial" pitchFamily="34" charset="0"/>
              </a:rPr>
              <a:t>are coefficient vectors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1" y="674290"/>
            <a:ext cx="8153399" cy="522288"/>
          </a:xfrm>
        </p:spPr>
        <p:txBody>
          <a:bodyPr/>
          <a:lstStyle/>
          <a:p>
            <a:pPr eaLnBrk="1" hangingPunct="1"/>
            <a:r>
              <a:rPr lang="en-US" altLang="ja-JP" sz="26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</a:t>
            </a:r>
            <a:r>
              <a:rPr lang="en-US" altLang="ja-JP" sz="26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FO: </a:t>
            </a:r>
            <a:r>
              <a:rPr lang="en-US" altLang="ja-JP" sz="26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Position Update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874924"/>
      </p:ext>
    </p:extLst>
  </p:cSld>
  <p:clrMapOvr>
    <a:masterClrMapping/>
  </p:clrMapOvr>
  <p:transition advTm="25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  <a:r>
              <a:rPr lang="en-US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found effective for solving engineering </a:t>
            </a:r>
            <a:r>
              <a:rPr lang="en-US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problem.</a:t>
            </a:r>
            <a:r>
              <a:rPr lang="en-US" b="0" i="0" strike="sngStrike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16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solving TSP, every particle (i.e., wolf) is 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considered as a </a:t>
            </a:r>
            <a:r>
              <a:rPr lang="en-US" b="0" i="0" kern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solution</a:t>
            </a: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i.e., </a:t>
            </a:r>
            <a:r>
              <a:rPr lang="en-US" b="0" i="0" kern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tour</a:t>
            </a: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18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The solution updating parameter is termed as </a:t>
            </a:r>
            <a:r>
              <a:rPr lang="en-US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(SS) </a:t>
            </a: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i="0" kern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Swap </a:t>
            </a:r>
            <a:r>
              <a:rPr lang="en-US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(</a:t>
            </a:r>
            <a:r>
              <a:rPr lang="en-US" i="0" kern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SO).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2000" i="0" kern="12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SS may define as SS= (SO</a:t>
            </a:r>
            <a:r>
              <a:rPr lang="en-US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... So</a:t>
            </a:r>
            <a:r>
              <a:rPr lang="en-US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 . A </a:t>
            </a:r>
            <a:r>
              <a:rPr lang="en-US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indicates </a:t>
            </a:r>
            <a:r>
              <a:rPr lang="en-US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positions </a:t>
            </a:r>
            <a:r>
              <a:rPr lang="en-US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TSP solution that </a:t>
            </a:r>
            <a:r>
              <a:rPr lang="en-US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</a:t>
            </a:r>
            <a:r>
              <a:rPr lang="en-US" b="0" i="0" kern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to get a new Solution</a:t>
            </a:r>
            <a:r>
              <a:rPr lang="en-US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15516"/>
      </p:ext>
    </p:extLst>
  </p:cSld>
  <p:clrMapOvr>
    <a:masterClrMapping/>
  </p:clrMapOvr>
  <p:transition advTm="34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522288"/>
          </a:xfrm>
        </p:spPr>
        <p:txBody>
          <a:bodyPr/>
          <a:lstStyle/>
          <a:p>
            <a:pPr eaLnBrk="1" hangingPunct="1"/>
            <a:r>
              <a:rPr lang="en-US" altLang="ja-JP" sz="28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GWO for TSP: Swap </a:t>
            </a:r>
            <a:r>
              <a:rPr lang="en-US" altLang="ja-JP" sz="2800" i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Operation</a:t>
            </a:r>
            <a:endParaRPr lang="en-US" altLang="ja-JP" sz="28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9</a:t>
            </a:fld>
            <a:endParaRPr lang="en-US" altLang="ja-JP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/>
              <a:t>Suppose a tour of five cities is </a:t>
            </a:r>
            <a:r>
              <a:rPr lang="en-US" i="0" dirty="0">
                <a:solidFill>
                  <a:srgbClr val="0000FF"/>
                </a:solidFill>
              </a:rPr>
              <a:t>S= (l, 5, 3, 2, 4), </a:t>
            </a:r>
            <a:r>
              <a:rPr lang="en-US" b="0" i="0" dirty="0"/>
              <a:t>and Swap Operator </a:t>
            </a:r>
            <a:r>
              <a:rPr lang="en-US" i="0" dirty="0">
                <a:solidFill>
                  <a:srgbClr val="0000FF"/>
                </a:solidFill>
              </a:rPr>
              <a:t>SO(1, 2), </a:t>
            </a:r>
            <a:r>
              <a:rPr lang="en-US" b="0" i="0" dirty="0"/>
              <a:t>the new tour S’ is:</a:t>
            </a:r>
          </a:p>
          <a:p>
            <a:pPr marL="0" indent="0">
              <a:buNone/>
            </a:pPr>
            <a:r>
              <a:rPr lang="en-US" b="0" i="0" dirty="0"/>
              <a:t>	S’ = S + SO(1, 2) </a:t>
            </a:r>
          </a:p>
          <a:p>
            <a:pPr marL="0" indent="0">
              <a:buNone/>
            </a:pPr>
            <a:r>
              <a:rPr lang="en-US" b="0" i="0" dirty="0"/>
              <a:t>	    = (1, 5, 3, 2, 4) + SO(1, 2) </a:t>
            </a:r>
          </a:p>
          <a:p>
            <a:pPr marL="0" indent="0">
              <a:buNone/>
            </a:pPr>
            <a:r>
              <a:rPr lang="en-US" b="0" i="0" dirty="0"/>
              <a:t> 	    = (5, 1, 3, 2, 4) </a:t>
            </a:r>
          </a:p>
          <a:p>
            <a:pPr marL="0" indent="0">
              <a:buNone/>
            </a:pPr>
            <a:r>
              <a:rPr lang="en-US" b="0" i="0" dirty="0"/>
              <a:t>Here, </a:t>
            </a:r>
            <a:r>
              <a:rPr lang="en-US" i="0" dirty="0">
                <a:solidFill>
                  <a:srgbClr val="0000FF"/>
                </a:solidFill>
              </a:rPr>
              <a:t>‘+’</a:t>
            </a:r>
            <a:r>
              <a:rPr lang="en-US" b="0" i="0" dirty="0"/>
              <a:t> means </a:t>
            </a:r>
            <a:r>
              <a:rPr lang="en-US" i="0" dirty="0">
                <a:solidFill>
                  <a:srgbClr val="0000FF"/>
                </a:solidFill>
              </a:rPr>
              <a:t>apply the </a:t>
            </a:r>
            <a:r>
              <a:rPr lang="en-US" i="0" dirty="0" smtClean="0">
                <a:solidFill>
                  <a:srgbClr val="0000FF"/>
                </a:solidFill>
              </a:rPr>
              <a:t>SO </a:t>
            </a:r>
            <a:r>
              <a:rPr lang="en-US" b="0" i="0" dirty="0"/>
              <a:t>in the solution.</a:t>
            </a:r>
          </a:p>
          <a:p>
            <a:pPr marL="0" indent="0">
              <a:buNone/>
            </a:pPr>
            <a:endParaRPr lang="en-US" b="0" i="0" dirty="0"/>
          </a:p>
          <a:p>
            <a:pPr marL="0" indent="0">
              <a:buNone/>
            </a:pPr>
            <a:r>
              <a:rPr lang="en-US" b="0" i="0" dirty="0"/>
              <a:t>The </a:t>
            </a:r>
            <a:r>
              <a:rPr lang="en-US" i="0" dirty="0">
                <a:solidFill>
                  <a:srgbClr val="0000FF"/>
                </a:solidFill>
              </a:rPr>
              <a:t>Swap Sequence </a:t>
            </a:r>
            <a:r>
              <a:rPr lang="en-US" b="0" i="0" dirty="0"/>
              <a:t>may also get from </a:t>
            </a:r>
            <a:r>
              <a:rPr lang="en-US" i="0" dirty="0">
                <a:solidFill>
                  <a:srgbClr val="0000FF"/>
                </a:solidFill>
              </a:rPr>
              <a:t>solutions S</a:t>
            </a:r>
            <a:r>
              <a:rPr lang="en-US" sz="2000" i="0" dirty="0">
                <a:solidFill>
                  <a:srgbClr val="0000FF"/>
                </a:solidFill>
              </a:rPr>
              <a:t>1</a:t>
            </a:r>
            <a:r>
              <a:rPr lang="en-US" i="0" dirty="0">
                <a:solidFill>
                  <a:srgbClr val="0000FF"/>
                </a:solidFill>
              </a:rPr>
              <a:t> </a:t>
            </a:r>
            <a:r>
              <a:rPr lang="en-US" b="0" i="0" dirty="0"/>
              <a:t>and </a:t>
            </a:r>
            <a:r>
              <a:rPr lang="en-US" i="0" dirty="0">
                <a:solidFill>
                  <a:srgbClr val="0000FF"/>
                </a:solidFill>
              </a:rPr>
              <a:t>S</a:t>
            </a:r>
            <a:r>
              <a:rPr lang="en-US" sz="2000" i="0" dirty="0">
                <a:solidFill>
                  <a:srgbClr val="0000FF"/>
                </a:solidFill>
              </a:rPr>
              <a:t>2</a:t>
            </a:r>
            <a:r>
              <a:rPr lang="en-US" b="0" i="0" dirty="0"/>
              <a:t> in the following equation.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i="0" dirty="0">
                <a:solidFill>
                  <a:srgbClr val="0000FF"/>
                </a:solidFill>
              </a:rPr>
              <a:t>SS = S</a:t>
            </a:r>
            <a:r>
              <a:rPr lang="en-US" sz="2000" i="0" dirty="0">
                <a:solidFill>
                  <a:srgbClr val="0000FF"/>
                </a:solidFill>
              </a:rPr>
              <a:t>2</a:t>
            </a:r>
            <a:r>
              <a:rPr lang="en-US" i="0" dirty="0">
                <a:solidFill>
                  <a:srgbClr val="0000FF"/>
                </a:solidFill>
              </a:rPr>
              <a:t> – S</a:t>
            </a:r>
            <a:r>
              <a:rPr lang="en-US" sz="2000" i="0" dirty="0">
                <a:solidFill>
                  <a:srgbClr val="0000FF"/>
                </a:solidFill>
              </a:rPr>
              <a:t>1</a:t>
            </a:r>
            <a:r>
              <a:rPr lang="en-US" i="0" dirty="0">
                <a:solidFill>
                  <a:srgbClr val="0000FF"/>
                </a:solidFill>
              </a:rPr>
              <a:t> = (SO</a:t>
            </a:r>
            <a:r>
              <a:rPr lang="en-US" sz="1800" i="0" dirty="0">
                <a:solidFill>
                  <a:srgbClr val="0000FF"/>
                </a:solidFill>
              </a:rPr>
              <a:t>1</a:t>
            </a:r>
            <a:r>
              <a:rPr lang="en-US" i="0" dirty="0">
                <a:solidFill>
                  <a:srgbClr val="0000FF"/>
                </a:solidFill>
              </a:rPr>
              <a:t>, SO</a:t>
            </a:r>
            <a:r>
              <a:rPr lang="en-US" sz="1800" i="0" dirty="0">
                <a:solidFill>
                  <a:srgbClr val="0000FF"/>
                </a:solidFill>
              </a:rPr>
              <a:t>2</a:t>
            </a:r>
            <a:r>
              <a:rPr lang="en-US" i="0" dirty="0">
                <a:solidFill>
                  <a:srgbClr val="0000FF"/>
                </a:solidFill>
              </a:rPr>
              <a:t>, SO</a:t>
            </a:r>
            <a:r>
              <a:rPr lang="en-US" sz="1800" i="0" dirty="0">
                <a:solidFill>
                  <a:srgbClr val="0000FF"/>
                </a:solidFill>
              </a:rPr>
              <a:t>3</a:t>
            </a:r>
            <a:r>
              <a:rPr lang="en-US" i="0" dirty="0">
                <a:solidFill>
                  <a:srgbClr val="0000FF"/>
                </a:solidFill>
              </a:rPr>
              <a:t>, …, SO</a:t>
            </a:r>
            <a:r>
              <a:rPr lang="en-US" sz="1800" i="0" dirty="0">
                <a:solidFill>
                  <a:srgbClr val="0000FF"/>
                </a:solidFill>
              </a:rPr>
              <a:t>n</a:t>
            </a:r>
            <a:r>
              <a:rPr lang="en-US" i="0" dirty="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5" name="Group 214">
            <a:extLst>
              <a:ext uri="{FF2B5EF4-FFF2-40B4-BE49-F238E27FC236}">
                <a16:creationId xmlns="" xmlns:a16="http://schemas.microsoft.com/office/drawing/2014/main" id="{86838F0E-EAE0-4923-8FCA-694EFB3D889E}"/>
              </a:ext>
            </a:extLst>
          </p:cNvPr>
          <p:cNvGrpSpPr/>
          <p:nvPr/>
        </p:nvGrpSpPr>
        <p:grpSpPr>
          <a:xfrm>
            <a:off x="6248400" y="2133600"/>
            <a:ext cx="2549006" cy="1438053"/>
            <a:chOff x="6261396" y="4004350"/>
            <a:chExt cx="2730207" cy="1438053"/>
          </a:xfrm>
          <a:solidFill>
            <a:srgbClr val="00B0F0"/>
          </a:solidFill>
        </p:grpSpPr>
        <p:grpSp>
          <p:nvGrpSpPr>
            <p:cNvPr id="6" name="Group 129">
              <a:extLst>
                <a:ext uri="{FF2B5EF4-FFF2-40B4-BE49-F238E27FC236}">
                  <a16:creationId xmlns="" xmlns:a16="http://schemas.microsoft.com/office/drawing/2014/main" id="{22507012-0360-4E43-B5C2-9D563950EB8C}"/>
                </a:ext>
              </a:extLst>
            </p:cNvPr>
            <p:cNvGrpSpPr/>
            <p:nvPr/>
          </p:nvGrpSpPr>
          <p:grpSpPr>
            <a:xfrm>
              <a:off x="6261396" y="4004350"/>
              <a:ext cx="2730207" cy="1438053"/>
              <a:chOff x="4777308" y="3851950"/>
              <a:chExt cx="2730207" cy="1438053"/>
            </a:xfrm>
            <a:grpFill/>
          </p:grpSpPr>
          <p:grpSp>
            <p:nvGrpSpPr>
              <p:cNvPr id="8" name="Group 3">
                <a:extLst>
                  <a:ext uri="{FF2B5EF4-FFF2-40B4-BE49-F238E27FC236}">
                    <a16:creationId xmlns="" xmlns:a16="http://schemas.microsoft.com/office/drawing/2014/main" id="{4087DF9E-1634-4281-B6C6-1C71ACC1995E}"/>
                  </a:ext>
                </a:extLst>
              </p:cNvPr>
              <p:cNvGrpSpPr/>
              <p:nvPr/>
            </p:nvGrpSpPr>
            <p:grpSpPr>
              <a:xfrm>
                <a:off x="4777308" y="3851950"/>
                <a:ext cx="2730207" cy="1438053"/>
                <a:chOff x="4579853" y="2347333"/>
                <a:chExt cx="3098369" cy="2101814"/>
              </a:xfrm>
              <a:grpFill/>
            </p:grpSpPr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9AFC494C-F21B-448E-A8E7-A607975B532B}"/>
                    </a:ext>
                  </a:extLst>
                </p:cNvPr>
                <p:cNvSpPr/>
                <p:nvPr/>
              </p:nvSpPr>
              <p:spPr>
                <a:xfrm>
                  <a:off x="5400073" y="2347333"/>
                  <a:ext cx="548640" cy="19446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="" xmlns:a16="http://schemas.microsoft.com/office/drawing/2014/main" id="{DB2F68F6-7743-4447-A6FD-34A872DA5B08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3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="" xmlns:a16="http://schemas.microsoft.com/office/drawing/2014/main" id="{F2206A7A-A30A-4B60-B9BB-567AB8634FB8}"/>
                    </a:ext>
                  </a:extLst>
                </p:cNvPr>
                <p:cNvSpPr/>
                <p:nvPr/>
              </p:nvSpPr>
              <p:spPr>
                <a:xfrm>
                  <a:off x="4579853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="" xmlns:a16="http://schemas.microsoft.com/office/drawing/2014/main" id="{757EAF93-4716-4376-AD91-AB84AF7B0CAA}"/>
                    </a:ext>
                  </a:extLst>
                </p:cNvPr>
                <p:cNvSpPr/>
                <p:nvPr/>
              </p:nvSpPr>
              <p:spPr>
                <a:xfrm>
                  <a:off x="6909602" y="295305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="" xmlns:a16="http://schemas.microsoft.com/office/drawing/2014/main" id="{2A96ECD5-47F0-4738-9BD5-2774C226A9CD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4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7C8EAE90-DC78-4D2D-AFF4-D08EC328C940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5069112" y="4714385"/>
                <a:ext cx="749752" cy="4154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B270138E-4EFD-46EC-ADA3-F2C499707B9B}"/>
                </a:ext>
              </a:extLst>
            </p:cNvPr>
            <p:cNvCxnSpPr>
              <a:cxnSpLocks/>
              <a:stCxn id="24" idx="6"/>
              <a:endCxn id="27" idx="3"/>
            </p:cNvCxnSpPr>
            <p:nvPr/>
          </p:nvCxnSpPr>
          <p:spPr>
            <a:xfrm>
              <a:off x="6744844" y="4772941"/>
              <a:ext cx="1834110" cy="391416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D4C8783A-0AE1-4052-B765-86F07B8F6534}"/>
              </a:ext>
            </a:extLst>
          </p:cNvPr>
          <p:cNvCxnSpPr>
            <a:stCxn id="20" idx="4"/>
            <a:endCxn id="25" idx="1"/>
          </p:cNvCxnSpPr>
          <p:nvPr/>
        </p:nvCxnSpPr>
        <p:spPr bwMode="auto">
          <a:xfrm>
            <a:off x="7148870" y="2266655"/>
            <a:ext cx="1082298" cy="30886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Straight Connector 6143">
            <a:extLst>
              <a:ext uri="{FF2B5EF4-FFF2-40B4-BE49-F238E27FC236}">
                <a16:creationId xmlns="" xmlns:a16="http://schemas.microsoft.com/office/drawing/2014/main" id="{5E29A765-8AA2-4072-ADBD-778AB2643C63}"/>
              </a:ext>
            </a:extLst>
          </p:cNvPr>
          <p:cNvCxnSpPr>
            <a:stCxn id="25" idx="3"/>
            <a:endCxn id="21" idx="7"/>
          </p:cNvCxnSpPr>
          <p:nvPr/>
        </p:nvCxnSpPr>
        <p:spPr bwMode="auto">
          <a:xfrm flipH="1">
            <a:off x="7539991" y="2708232"/>
            <a:ext cx="691177" cy="703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6" name="Group 214">
            <a:extLst>
              <a:ext uri="{FF2B5EF4-FFF2-40B4-BE49-F238E27FC236}">
                <a16:creationId xmlns="" xmlns:a16="http://schemas.microsoft.com/office/drawing/2014/main" id="{7FD1B70E-46F7-45F4-A7CD-CE1B49C40AC2}"/>
              </a:ext>
            </a:extLst>
          </p:cNvPr>
          <p:cNvGrpSpPr/>
          <p:nvPr/>
        </p:nvGrpSpPr>
        <p:grpSpPr>
          <a:xfrm>
            <a:off x="6248400" y="2133600"/>
            <a:ext cx="2549006" cy="1438053"/>
            <a:chOff x="6261396" y="4004350"/>
            <a:chExt cx="2730207" cy="1438053"/>
          </a:xfrm>
          <a:solidFill>
            <a:srgbClr val="00B0F0"/>
          </a:solidFill>
        </p:grpSpPr>
        <p:grpSp>
          <p:nvGrpSpPr>
            <p:cNvPr id="37" name="Group 129">
              <a:extLst>
                <a:ext uri="{FF2B5EF4-FFF2-40B4-BE49-F238E27FC236}">
                  <a16:creationId xmlns="" xmlns:a16="http://schemas.microsoft.com/office/drawing/2014/main" id="{DCF46F3C-3190-4CCB-B12A-CAE0BB52E2A0}"/>
                </a:ext>
              </a:extLst>
            </p:cNvPr>
            <p:cNvGrpSpPr/>
            <p:nvPr/>
          </p:nvGrpSpPr>
          <p:grpSpPr>
            <a:xfrm>
              <a:off x="6261396" y="4004350"/>
              <a:ext cx="2730207" cy="1438053"/>
              <a:chOff x="4777308" y="3851950"/>
              <a:chExt cx="2730207" cy="1438053"/>
            </a:xfrm>
            <a:grpFill/>
          </p:grpSpPr>
          <p:grpSp>
            <p:nvGrpSpPr>
              <p:cNvPr id="39" name="Group 3">
                <a:extLst>
                  <a:ext uri="{FF2B5EF4-FFF2-40B4-BE49-F238E27FC236}">
                    <a16:creationId xmlns="" xmlns:a16="http://schemas.microsoft.com/office/drawing/2014/main" id="{B7E43F23-D4CC-4162-9BAD-AEF6B2CBF332}"/>
                  </a:ext>
                </a:extLst>
              </p:cNvPr>
              <p:cNvGrpSpPr/>
              <p:nvPr/>
            </p:nvGrpSpPr>
            <p:grpSpPr>
              <a:xfrm>
                <a:off x="4777308" y="3851950"/>
                <a:ext cx="2730207" cy="1438053"/>
                <a:chOff x="4579853" y="2347333"/>
                <a:chExt cx="3098369" cy="2101814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="" xmlns:a16="http://schemas.microsoft.com/office/drawing/2014/main" id="{A747DFD3-EC1B-4B48-BBF3-C42B2D9BEC96}"/>
                    </a:ext>
                  </a:extLst>
                </p:cNvPr>
                <p:cNvSpPr/>
                <p:nvPr/>
              </p:nvSpPr>
              <p:spPr>
                <a:xfrm>
                  <a:off x="5400073" y="2347333"/>
                  <a:ext cx="548640" cy="19446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="" xmlns:a16="http://schemas.microsoft.com/office/drawing/2014/main" id="{A961F185-CAFB-4EC8-9BA9-48B867B659CA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3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="" xmlns:a16="http://schemas.microsoft.com/office/drawing/2014/main" id="{6671E2D0-DE73-4373-8501-E7A35E46A8DE}"/>
                    </a:ext>
                  </a:extLst>
                </p:cNvPr>
                <p:cNvSpPr/>
                <p:nvPr/>
              </p:nvSpPr>
              <p:spPr>
                <a:xfrm>
                  <a:off x="4579853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="" xmlns:a16="http://schemas.microsoft.com/office/drawing/2014/main" id="{F32F48CA-D38C-4E15-97C1-FDFB9699B2DB}"/>
                    </a:ext>
                  </a:extLst>
                </p:cNvPr>
                <p:cNvSpPr/>
                <p:nvPr/>
              </p:nvSpPr>
              <p:spPr>
                <a:xfrm>
                  <a:off x="6909602" y="295305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="" xmlns:a16="http://schemas.microsoft.com/office/drawing/2014/main" id="{B18726B3-0AD4-4C5F-91D0-8AB0A77D00F6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latin typeface="+mj-lt"/>
                      <a:cs typeface="Arial" pitchFamily="34" charset="0"/>
                    </a:rPr>
                    <a:t>4</a:t>
                  </a:r>
                  <a:endParaRPr lang="en-US" sz="1000" b="1" dirty="0">
                    <a:latin typeface="+mj-lt"/>
                    <a:cs typeface="Arial" pitchFamily="34" charset="0"/>
                  </a:endParaRPr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D0B1210F-B594-4E3F-B706-332381AE817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5069112" y="4714385"/>
                <a:ext cx="749752" cy="4154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BBE431E5-0E90-43FC-A5D0-1773078D697D}"/>
                </a:ext>
              </a:extLst>
            </p:cNvPr>
            <p:cNvCxnSpPr>
              <a:cxnSpLocks/>
              <a:stCxn id="43" idx="6"/>
              <a:endCxn id="45" idx="3"/>
            </p:cNvCxnSpPr>
            <p:nvPr/>
          </p:nvCxnSpPr>
          <p:spPr>
            <a:xfrm>
              <a:off x="6744844" y="4772941"/>
              <a:ext cx="1834110" cy="391416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DD2F7CD-93CE-4F07-BE60-D327C2876492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6967895" y="2265330"/>
            <a:ext cx="412515" cy="1118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82558197"/>
      </p:ext>
    </p:extLst>
  </p:cSld>
  <p:clrMapOvr>
    <a:masterClrMapping/>
  </p:clrMapOvr>
  <p:transition advTm="28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7|0.5|9.9|1|4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4|13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9|5.6|8.2|4.1|1.6|0.5|3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27.1|1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9|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1.1|1.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13845</TotalTime>
  <Words>1552</Words>
  <Application>Microsoft Office PowerPoint</Application>
  <PresentationFormat>On-screen Show (4:3)</PresentationFormat>
  <Paragraphs>542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Book Antiqua</vt:lpstr>
      <vt:lpstr>Calibri</vt:lpstr>
      <vt:lpstr>Tahoma</vt:lpstr>
      <vt:lpstr>Times New Roman</vt:lpstr>
      <vt:lpstr>Vrinda</vt:lpstr>
      <vt:lpstr>Wingdings</vt:lpstr>
      <vt:lpstr>Blends</vt:lpstr>
      <vt:lpstr>Modified Grey Wolf Optimization to Solve Traveling Salesman Problem</vt:lpstr>
      <vt:lpstr>Outline</vt:lpstr>
      <vt:lpstr>Introduction</vt:lpstr>
      <vt:lpstr>Hierarchy of Grey Wolf</vt:lpstr>
      <vt:lpstr>Hunting Behavior</vt:lpstr>
      <vt:lpstr>GWO for FO: Position Change</vt:lpstr>
      <vt:lpstr>GWO for FO: Position Update</vt:lpstr>
      <vt:lpstr>GWO for TSP</vt:lpstr>
      <vt:lpstr>GWO for TSP: Swap Operation</vt:lpstr>
      <vt:lpstr>GWO for TSP: Update though Partial Search</vt:lpstr>
      <vt:lpstr>GWO for TSP: Equation to update Solution</vt:lpstr>
      <vt:lpstr>GWO for TSP: Generate Swap Sequence</vt:lpstr>
      <vt:lpstr>GWO for TSP: Calculate Swap Operators</vt:lpstr>
      <vt:lpstr>GWO for TSP : Solution Update</vt:lpstr>
      <vt:lpstr>GWO for TSP: Algorithm</vt:lpstr>
      <vt:lpstr>Comparison of Average result for 20 runs </vt:lpstr>
      <vt:lpstr>Comparison of Best result for 20 runs </vt:lpstr>
      <vt:lpstr>Analysis: Variation Effect of Population on Eil51</vt:lpstr>
      <vt:lpstr>Analysis: Effect of Total Iteration on Eil51</vt:lpstr>
      <vt:lpstr>Conclusion</vt:lpstr>
      <vt:lpstr>PowerPoint Presentation</vt:lpstr>
    </vt:vector>
  </TitlesOfParts>
  <Company>Fukui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Ensemble Creation Algorithm, Emphasizing on Unclassified Pattern</dc:title>
  <dc:creator>Aminul</dc:creator>
  <cp:lastModifiedBy>aminul</cp:lastModifiedBy>
  <cp:revision>2653</cp:revision>
  <cp:lastPrinted>1601-01-01T00:00:00Z</cp:lastPrinted>
  <dcterms:created xsi:type="dcterms:W3CDTF">2004-02-18T00:36:13Z</dcterms:created>
  <dcterms:modified xsi:type="dcterms:W3CDTF">2018-12-26T18:06:30Z</dcterms:modified>
</cp:coreProperties>
</file>