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1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1"/>
    <p:sldMasterId id="2147484361" r:id="rId2"/>
  </p:sldMasterIdLst>
  <p:notesMasterIdLst>
    <p:notesMasterId r:id="rId25"/>
  </p:notesMasterIdLst>
  <p:handoutMasterIdLst>
    <p:handoutMasterId r:id="rId26"/>
  </p:handoutMasterIdLst>
  <p:sldIdLst>
    <p:sldId id="578" r:id="rId3"/>
    <p:sldId id="303" r:id="rId4"/>
    <p:sldId id="601" r:id="rId5"/>
    <p:sldId id="595" r:id="rId6"/>
    <p:sldId id="596" r:id="rId7"/>
    <p:sldId id="590" r:id="rId8"/>
    <p:sldId id="592" r:id="rId9"/>
    <p:sldId id="593" r:id="rId10"/>
    <p:sldId id="585" r:id="rId11"/>
    <p:sldId id="600" r:id="rId12"/>
    <p:sldId id="598" r:id="rId13"/>
    <p:sldId id="599" r:id="rId14"/>
    <p:sldId id="586" r:id="rId15"/>
    <p:sldId id="588" r:id="rId16"/>
    <p:sldId id="589" r:id="rId17"/>
    <p:sldId id="584" r:id="rId18"/>
    <p:sldId id="579" r:id="rId19"/>
    <p:sldId id="580" r:id="rId20"/>
    <p:sldId id="434" r:id="rId21"/>
    <p:sldId id="582" r:id="rId22"/>
    <p:sldId id="583" r:id="rId23"/>
    <p:sldId id="577" r:id="rId24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AFC2FF"/>
    <a:srgbClr val="0066FF"/>
    <a:srgbClr val="E7FAF1"/>
    <a:srgbClr val="F1FCE0"/>
    <a:srgbClr val="ECECEC"/>
    <a:srgbClr val="A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 autoAdjust="0"/>
  </p:normalViewPr>
  <p:slideViewPr>
    <p:cSldViewPr>
      <p:cViewPr varScale="1">
        <p:scale>
          <a:sx n="69" d="100"/>
          <a:sy n="69" d="100"/>
        </p:scale>
        <p:origin x="1500" y="6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Thesis\ECCE\ExpAnalysis_18110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Thesis\ECCE\ExpAnalysis_1811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ACO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SMO!$C$23:$C$33</c:f>
                <c:numCache>
                  <c:formatCode>General</c:formatCode>
                  <c:ptCount val="11"/>
                  <c:pt idx="0">
                    <c:v>5.21</c:v>
                  </c:pt>
                  <c:pt idx="1">
                    <c:v>4.84</c:v>
                  </c:pt>
                  <c:pt idx="2">
                    <c:v>5.64</c:v>
                  </c:pt>
                  <c:pt idx="3">
                    <c:v>5.32</c:v>
                  </c:pt>
                  <c:pt idx="4">
                    <c:v>6.12</c:v>
                  </c:pt>
                  <c:pt idx="5">
                    <c:v>4.26</c:v>
                  </c:pt>
                  <c:pt idx="6">
                    <c:v>5.87</c:v>
                  </c:pt>
                  <c:pt idx="7">
                    <c:v>5.4</c:v>
                  </c:pt>
                  <c:pt idx="8">
                    <c:v>4.8899999999999997</c:v>
                  </c:pt>
                  <c:pt idx="9">
                    <c:v>5.37</c:v>
                  </c:pt>
                  <c:pt idx="10">
                    <c:v>5.72</c:v>
                  </c:pt>
                </c:numCache>
              </c:numRef>
            </c:plus>
            <c:minus>
              <c:numRef>
                <c:f>SMO!$C$23:$C$33</c:f>
                <c:numCache>
                  <c:formatCode>General</c:formatCode>
                  <c:ptCount val="11"/>
                  <c:pt idx="0">
                    <c:v>5.21</c:v>
                  </c:pt>
                  <c:pt idx="1">
                    <c:v>4.84</c:v>
                  </c:pt>
                  <c:pt idx="2">
                    <c:v>5.64</c:v>
                  </c:pt>
                  <c:pt idx="3">
                    <c:v>5.32</c:v>
                  </c:pt>
                  <c:pt idx="4">
                    <c:v>6.12</c:v>
                  </c:pt>
                  <c:pt idx="5">
                    <c:v>4.26</c:v>
                  </c:pt>
                  <c:pt idx="6">
                    <c:v>5.87</c:v>
                  </c:pt>
                  <c:pt idx="7">
                    <c:v>5.4</c:v>
                  </c:pt>
                  <c:pt idx="8">
                    <c:v>4.8899999999999997</c:v>
                  </c:pt>
                  <c:pt idx="9">
                    <c:v>5.37</c:v>
                  </c:pt>
                  <c:pt idx="10">
                    <c:v>5.72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SMO!$A$22:$A$33</c:f>
              <c:numCache>
                <c:formatCode>General</c:formatCode>
                <c:ptCount val="1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450</c:v>
                </c:pt>
                <c:pt idx="11">
                  <c:v>500</c:v>
                </c:pt>
              </c:numCache>
            </c:numRef>
          </c:xVal>
          <c:yVal>
            <c:numRef>
              <c:f>SMO!$B$22:$B$33</c:f>
              <c:numCache>
                <c:formatCode>General</c:formatCode>
                <c:ptCount val="12"/>
                <c:pt idx="0">
                  <c:v>585.43000000000006</c:v>
                </c:pt>
                <c:pt idx="1">
                  <c:v>582.75</c:v>
                </c:pt>
                <c:pt idx="2">
                  <c:v>581.38</c:v>
                </c:pt>
                <c:pt idx="3">
                  <c:v>582.76</c:v>
                </c:pt>
                <c:pt idx="4">
                  <c:v>584.38</c:v>
                </c:pt>
                <c:pt idx="5">
                  <c:v>581.72</c:v>
                </c:pt>
                <c:pt idx="6">
                  <c:v>583.88</c:v>
                </c:pt>
                <c:pt idx="7">
                  <c:v>585.06999999999994</c:v>
                </c:pt>
                <c:pt idx="8">
                  <c:v>584.30999999999995</c:v>
                </c:pt>
                <c:pt idx="9">
                  <c:v>581.37</c:v>
                </c:pt>
                <c:pt idx="10">
                  <c:v>583.81999999999994</c:v>
                </c:pt>
                <c:pt idx="11">
                  <c:v>581.57999999999993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FE-480C-BF8B-BB6826276238}"/>
            </c:ext>
          </c:extLst>
        </c:ser>
        <c:ser>
          <c:idx val="1"/>
          <c:order val="1"/>
          <c:tx>
            <c:v>VTPSO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SMO!$E$23:$E$33</c:f>
                <c:numCache>
                  <c:formatCode>General</c:formatCode>
                  <c:ptCount val="11"/>
                  <c:pt idx="0">
                    <c:v>14.83</c:v>
                  </c:pt>
                  <c:pt idx="1">
                    <c:v>13.73</c:v>
                  </c:pt>
                  <c:pt idx="2">
                    <c:v>13.19</c:v>
                  </c:pt>
                  <c:pt idx="3">
                    <c:v>14.37</c:v>
                  </c:pt>
                  <c:pt idx="4">
                    <c:v>15.85</c:v>
                  </c:pt>
                  <c:pt idx="5">
                    <c:v>12.51</c:v>
                  </c:pt>
                  <c:pt idx="6">
                    <c:v>15.35</c:v>
                  </c:pt>
                  <c:pt idx="7">
                    <c:v>14.57</c:v>
                  </c:pt>
                  <c:pt idx="8">
                    <c:v>16.990000000000002</c:v>
                  </c:pt>
                  <c:pt idx="9">
                    <c:v>18.22</c:v>
                  </c:pt>
                  <c:pt idx="10">
                    <c:v>15.81</c:v>
                  </c:pt>
                </c:numCache>
              </c:numRef>
            </c:plus>
            <c:minus>
              <c:numRef>
                <c:f>SMO!$E$23:$E$33</c:f>
                <c:numCache>
                  <c:formatCode>General</c:formatCode>
                  <c:ptCount val="11"/>
                  <c:pt idx="0">
                    <c:v>14.83</c:v>
                  </c:pt>
                  <c:pt idx="1">
                    <c:v>13.73</c:v>
                  </c:pt>
                  <c:pt idx="2">
                    <c:v>13.19</c:v>
                  </c:pt>
                  <c:pt idx="3">
                    <c:v>14.37</c:v>
                  </c:pt>
                  <c:pt idx="4">
                    <c:v>15.85</c:v>
                  </c:pt>
                  <c:pt idx="5">
                    <c:v>12.51</c:v>
                  </c:pt>
                  <c:pt idx="6">
                    <c:v>15.35</c:v>
                  </c:pt>
                  <c:pt idx="7">
                    <c:v>14.57</c:v>
                  </c:pt>
                  <c:pt idx="8">
                    <c:v>16.990000000000002</c:v>
                  </c:pt>
                  <c:pt idx="9">
                    <c:v>18.22</c:v>
                  </c:pt>
                  <c:pt idx="10">
                    <c:v>15.81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SMO!$A$22:$A$33</c:f>
              <c:numCache>
                <c:formatCode>General</c:formatCode>
                <c:ptCount val="1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450</c:v>
                </c:pt>
                <c:pt idx="11">
                  <c:v>500</c:v>
                </c:pt>
              </c:numCache>
            </c:numRef>
          </c:xVal>
          <c:yVal>
            <c:numRef>
              <c:f>SMO!$D$22:$D$33</c:f>
              <c:numCache>
                <c:formatCode>General</c:formatCode>
                <c:ptCount val="12"/>
                <c:pt idx="0">
                  <c:v>582.46</c:v>
                </c:pt>
                <c:pt idx="1">
                  <c:v>570.97</c:v>
                </c:pt>
                <c:pt idx="2">
                  <c:v>561.42999999999995</c:v>
                </c:pt>
                <c:pt idx="3">
                  <c:v>556.82000000000005</c:v>
                </c:pt>
                <c:pt idx="4">
                  <c:v>555.46</c:v>
                </c:pt>
                <c:pt idx="5">
                  <c:v>552.34</c:v>
                </c:pt>
                <c:pt idx="6">
                  <c:v>553.80999999999995</c:v>
                </c:pt>
                <c:pt idx="7">
                  <c:v>552.46</c:v>
                </c:pt>
                <c:pt idx="8">
                  <c:v>553.05999999999995</c:v>
                </c:pt>
                <c:pt idx="9">
                  <c:v>554.73</c:v>
                </c:pt>
                <c:pt idx="10">
                  <c:v>553.19000000000005</c:v>
                </c:pt>
                <c:pt idx="11">
                  <c:v>552.46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FE-480C-BF8B-BB6826276238}"/>
            </c:ext>
          </c:extLst>
        </c:ser>
        <c:ser>
          <c:idx val="2"/>
          <c:order val="2"/>
          <c:tx>
            <c:v>SMO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SMO!$G$23:$G$33</c:f>
                <c:numCache>
                  <c:formatCode>General</c:formatCode>
                  <c:ptCount val="11"/>
                  <c:pt idx="0">
                    <c:v>15.329999999999998</c:v>
                  </c:pt>
                  <c:pt idx="1">
                    <c:v>16.53</c:v>
                  </c:pt>
                  <c:pt idx="2">
                    <c:v>10.65</c:v>
                  </c:pt>
                  <c:pt idx="3">
                    <c:v>12.32</c:v>
                  </c:pt>
                  <c:pt idx="4">
                    <c:v>14.32</c:v>
                  </c:pt>
                  <c:pt idx="5">
                    <c:v>10.33</c:v>
                  </c:pt>
                  <c:pt idx="6">
                    <c:v>14.28</c:v>
                  </c:pt>
                  <c:pt idx="7">
                    <c:v>13.32</c:v>
                  </c:pt>
                  <c:pt idx="8">
                    <c:v>10.53</c:v>
                  </c:pt>
                  <c:pt idx="9">
                    <c:v>13.85</c:v>
                  </c:pt>
                  <c:pt idx="10">
                    <c:v>11.97</c:v>
                  </c:pt>
                </c:numCache>
              </c:numRef>
            </c:plus>
            <c:minus>
              <c:numRef>
                <c:f>SMO!$G$23:$G$33</c:f>
                <c:numCache>
                  <c:formatCode>General</c:formatCode>
                  <c:ptCount val="11"/>
                  <c:pt idx="0">
                    <c:v>15.329999999999998</c:v>
                  </c:pt>
                  <c:pt idx="1">
                    <c:v>16.53</c:v>
                  </c:pt>
                  <c:pt idx="2">
                    <c:v>10.65</c:v>
                  </c:pt>
                  <c:pt idx="3">
                    <c:v>12.32</c:v>
                  </c:pt>
                  <c:pt idx="4">
                    <c:v>14.32</c:v>
                  </c:pt>
                  <c:pt idx="5">
                    <c:v>10.33</c:v>
                  </c:pt>
                  <c:pt idx="6">
                    <c:v>14.28</c:v>
                  </c:pt>
                  <c:pt idx="7">
                    <c:v>13.32</c:v>
                  </c:pt>
                  <c:pt idx="8">
                    <c:v>10.53</c:v>
                  </c:pt>
                  <c:pt idx="9">
                    <c:v>13.85</c:v>
                  </c:pt>
                  <c:pt idx="10">
                    <c:v>11.97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SMO!$A$22:$A$33</c:f>
              <c:numCache>
                <c:formatCode>General</c:formatCode>
                <c:ptCount val="1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450</c:v>
                </c:pt>
                <c:pt idx="11">
                  <c:v>500</c:v>
                </c:pt>
              </c:numCache>
            </c:numRef>
          </c:xVal>
          <c:yVal>
            <c:numRef>
              <c:f>SMO!$F$22:$F$33</c:f>
              <c:numCache>
                <c:formatCode>General</c:formatCode>
                <c:ptCount val="12"/>
                <c:pt idx="0">
                  <c:v>573.42999999999995</c:v>
                </c:pt>
                <c:pt idx="1">
                  <c:v>570.85</c:v>
                </c:pt>
                <c:pt idx="2">
                  <c:v>565.73</c:v>
                </c:pt>
                <c:pt idx="3">
                  <c:v>549.3900000000001</c:v>
                </c:pt>
                <c:pt idx="4">
                  <c:v>548.19000000000005</c:v>
                </c:pt>
                <c:pt idx="5">
                  <c:v>547.46</c:v>
                </c:pt>
                <c:pt idx="6">
                  <c:v>549.52</c:v>
                </c:pt>
                <c:pt idx="7">
                  <c:v>546.91</c:v>
                </c:pt>
                <c:pt idx="8">
                  <c:v>548.17999999999995</c:v>
                </c:pt>
                <c:pt idx="9">
                  <c:v>546.66000000000008</c:v>
                </c:pt>
                <c:pt idx="10">
                  <c:v>549.12</c:v>
                </c:pt>
                <c:pt idx="11">
                  <c:v>548.73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FE-480C-BF8B-BB6826276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311832"/>
        <c:axId val="595823560"/>
      </c:scatterChart>
      <c:valAx>
        <c:axId val="604311832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5823560"/>
        <c:crosses val="autoZero"/>
        <c:crossBetween val="midCat"/>
        <c:majorUnit val="50"/>
      </c:valAx>
      <c:valAx>
        <c:axId val="595823560"/>
        <c:scaling>
          <c:orientation val="minMax"/>
          <c:max val="600"/>
          <c:min val="5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Tour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04311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ACO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SMO!$C$3:$C$17</c:f>
                <c:numCache>
                  <c:formatCode>General</c:formatCode>
                  <c:ptCount val="15"/>
                  <c:pt idx="0">
                    <c:v>17.380000000000003</c:v>
                  </c:pt>
                  <c:pt idx="1">
                    <c:v>13.64</c:v>
                  </c:pt>
                  <c:pt idx="2">
                    <c:v>11.92</c:v>
                  </c:pt>
                  <c:pt idx="3">
                    <c:v>11.64</c:v>
                  </c:pt>
                  <c:pt idx="4">
                    <c:v>10.5</c:v>
                  </c:pt>
                  <c:pt idx="5">
                    <c:v>10.5</c:v>
                  </c:pt>
                  <c:pt idx="6">
                    <c:v>10.67</c:v>
                  </c:pt>
                  <c:pt idx="7">
                    <c:v>11.15</c:v>
                  </c:pt>
                  <c:pt idx="8">
                    <c:v>11.04</c:v>
                  </c:pt>
                  <c:pt idx="9">
                    <c:v>10.6</c:v>
                  </c:pt>
                  <c:pt idx="10">
                    <c:v>10.379999999999999</c:v>
                  </c:pt>
                  <c:pt idx="11">
                    <c:v>11.32</c:v>
                  </c:pt>
                  <c:pt idx="12">
                    <c:v>10.99</c:v>
                  </c:pt>
                  <c:pt idx="13">
                    <c:v>10.64</c:v>
                  </c:pt>
                  <c:pt idx="14">
                    <c:v>10.5</c:v>
                  </c:pt>
                </c:numCache>
              </c:numRef>
            </c:plus>
            <c:minus>
              <c:numRef>
                <c:f>SMO!$C$3:$C$17</c:f>
                <c:numCache>
                  <c:formatCode>General</c:formatCode>
                  <c:ptCount val="15"/>
                  <c:pt idx="0">
                    <c:v>17.380000000000003</c:v>
                  </c:pt>
                  <c:pt idx="1">
                    <c:v>13.64</c:v>
                  </c:pt>
                  <c:pt idx="2">
                    <c:v>11.92</c:v>
                  </c:pt>
                  <c:pt idx="3">
                    <c:v>11.64</c:v>
                  </c:pt>
                  <c:pt idx="4">
                    <c:v>10.5</c:v>
                  </c:pt>
                  <c:pt idx="5">
                    <c:v>10.5</c:v>
                  </c:pt>
                  <c:pt idx="6">
                    <c:v>10.67</c:v>
                  </c:pt>
                  <c:pt idx="7">
                    <c:v>11.15</c:v>
                  </c:pt>
                  <c:pt idx="8">
                    <c:v>11.04</c:v>
                  </c:pt>
                  <c:pt idx="9">
                    <c:v>10.6</c:v>
                  </c:pt>
                  <c:pt idx="10">
                    <c:v>10.379999999999999</c:v>
                  </c:pt>
                  <c:pt idx="11">
                    <c:v>11.32</c:v>
                  </c:pt>
                  <c:pt idx="12">
                    <c:v>10.99</c:v>
                  </c:pt>
                  <c:pt idx="13">
                    <c:v>10.64</c:v>
                  </c:pt>
                  <c:pt idx="14">
                    <c:v>10.5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SMO!$A$3:$A$17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SMO!$B$3:$B$17</c:f>
              <c:numCache>
                <c:formatCode>General</c:formatCode>
                <c:ptCount val="15"/>
                <c:pt idx="0">
                  <c:v>580.41000000000008</c:v>
                </c:pt>
                <c:pt idx="1">
                  <c:v>582.73</c:v>
                </c:pt>
                <c:pt idx="2">
                  <c:v>581.35</c:v>
                </c:pt>
                <c:pt idx="3">
                  <c:v>583.47</c:v>
                </c:pt>
                <c:pt idx="4">
                  <c:v>582.72</c:v>
                </c:pt>
                <c:pt idx="5">
                  <c:v>584.97</c:v>
                </c:pt>
                <c:pt idx="6">
                  <c:v>581.57999999999993</c:v>
                </c:pt>
                <c:pt idx="7">
                  <c:v>583.86</c:v>
                </c:pt>
                <c:pt idx="8">
                  <c:v>582.64</c:v>
                </c:pt>
                <c:pt idx="9">
                  <c:v>583.89</c:v>
                </c:pt>
                <c:pt idx="10">
                  <c:v>581.13</c:v>
                </c:pt>
                <c:pt idx="11">
                  <c:v>584.78</c:v>
                </c:pt>
                <c:pt idx="12">
                  <c:v>581.93000000000006</c:v>
                </c:pt>
                <c:pt idx="13">
                  <c:v>582.73</c:v>
                </c:pt>
                <c:pt idx="14">
                  <c:v>583.43000000000006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DB-482E-989F-9ADD5A0A8A5F}"/>
            </c:ext>
          </c:extLst>
        </c:ser>
        <c:ser>
          <c:idx val="1"/>
          <c:order val="1"/>
          <c:tx>
            <c:v>VTPSO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SMO!$E$3:$E$17</c:f>
                <c:numCache>
                  <c:formatCode>General</c:formatCode>
                  <c:ptCount val="15"/>
                  <c:pt idx="0">
                    <c:v>12.32</c:v>
                  </c:pt>
                  <c:pt idx="1">
                    <c:v>10.38</c:v>
                  </c:pt>
                  <c:pt idx="2">
                    <c:v>11.46</c:v>
                  </c:pt>
                  <c:pt idx="3">
                    <c:v>10.11</c:v>
                  </c:pt>
                  <c:pt idx="4">
                    <c:v>9.129999999999999</c:v>
                  </c:pt>
                  <c:pt idx="5">
                    <c:v>9.68</c:v>
                  </c:pt>
                  <c:pt idx="6">
                    <c:v>9.129999999999999</c:v>
                  </c:pt>
                  <c:pt idx="7">
                    <c:v>9.4400000000000013</c:v>
                  </c:pt>
                  <c:pt idx="8">
                    <c:v>9.120000000000001</c:v>
                  </c:pt>
                  <c:pt idx="9">
                    <c:v>9.2199999999999989</c:v>
                  </c:pt>
                  <c:pt idx="10">
                    <c:v>9.34</c:v>
                  </c:pt>
                  <c:pt idx="11">
                    <c:v>9.870000000000001</c:v>
                  </c:pt>
                  <c:pt idx="12">
                    <c:v>8.86</c:v>
                  </c:pt>
                  <c:pt idx="13">
                    <c:v>10.309999999999999</c:v>
                  </c:pt>
                  <c:pt idx="14">
                    <c:v>8.67</c:v>
                  </c:pt>
                </c:numCache>
              </c:numRef>
            </c:plus>
            <c:minus>
              <c:numRef>
                <c:f>SMO!$E$3:$E$17</c:f>
                <c:numCache>
                  <c:formatCode>General</c:formatCode>
                  <c:ptCount val="15"/>
                  <c:pt idx="0">
                    <c:v>12.32</c:v>
                  </c:pt>
                  <c:pt idx="1">
                    <c:v>10.38</c:v>
                  </c:pt>
                  <c:pt idx="2">
                    <c:v>11.46</c:v>
                  </c:pt>
                  <c:pt idx="3">
                    <c:v>10.11</c:v>
                  </c:pt>
                  <c:pt idx="4">
                    <c:v>9.129999999999999</c:v>
                  </c:pt>
                  <c:pt idx="5">
                    <c:v>9.68</c:v>
                  </c:pt>
                  <c:pt idx="6">
                    <c:v>9.129999999999999</c:v>
                  </c:pt>
                  <c:pt idx="7">
                    <c:v>9.4400000000000013</c:v>
                  </c:pt>
                  <c:pt idx="8">
                    <c:v>9.120000000000001</c:v>
                  </c:pt>
                  <c:pt idx="9">
                    <c:v>9.2199999999999989</c:v>
                  </c:pt>
                  <c:pt idx="10">
                    <c:v>9.34</c:v>
                  </c:pt>
                  <c:pt idx="11">
                    <c:v>9.870000000000001</c:v>
                  </c:pt>
                  <c:pt idx="12">
                    <c:v>8.86</c:v>
                  </c:pt>
                  <c:pt idx="13">
                    <c:v>10.309999999999999</c:v>
                  </c:pt>
                  <c:pt idx="14">
                    <c:v>8.67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SMO!$A$3:$A$17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SMO!$D$3:$D$17</c:f>
              <c:numCache>
                <c:formatCode>0.00</c:formatCode>
                <c:ptCount val="15"/>
                <c:pt idx="0">
                  <c:v>857.31</c:v>
                </c:pt>
                <c:pt idx="1">
                  <c:v>713.89</c:v>
                </c:pt>
                <c:pt idx="2">
                  <c:v>622.13</c:v>
                </c:pt>
                <c:pt idx="3">
                  <c:v>595.34</c:v>
                </c:pt>
                <c:pt idx="4">
                  <c:v>580.84</c:v>
                </c:pt>
                <c:pt idx="5">
                  <c:v>570.73</c:v>
                </c:pt>
                <c:pt idx="6" formatCode="General">
                  <c:v>562.64</c:v>
                </c:pt>
                <c:pt idx="7" formatCode="General">
                  <c:v>561.13</c:v>
                </c:pt>
                <c:pt idx="8" formatCode="General">
                  <c:v>560.59</c:v>
                </c:pt>
                <c:pt idx="9" formatCode="General">
                  <c:v>563.37</c:v>
                </c:pt>
                <c:pt idx="10" formatCode="General">
                  <c:v>561.19000000000005</c:v>
                </c:pt>
                <c:pt idx="11" formatCode="General">
                  <c:v>564.88</c:v>
                </c:pt>
                <c:pt idx="12" formatCode="General">
                  <c:v>562.41</c:v>
                </c:pt>
                <c:pt idx="13" formatCode="General">
                  <c:v>560.76</c:v>
                </c:pt>
                <c:pt idx="14" formatCode="General">
                  <c:v>564.82000000000005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DB-482E-989F-9ADD5A0A8A5F}"/>
            </c:ext>
          </c:extLst>
        </c:ser>
        <c:ser>
          <c:idx val="2"/>
          <c:order val="2"/>
          <c:tx>
            <c:v>SMO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SMO!$G$3:$G$17</c:f>
                <c:numCache>
                  <c:formatCode>General</c:formatCode>
                  <c:ptCount val="15"/>
                  <c:pt idx="0">
                    <c:v>12.07</c:v>
                  </c:pt>
                  <c:pt idx="1">
                    <c:v>10.76</c:v>
                  </c:pt>
                  <c:pt idx="2">
                    <c:v>12.129999999999999</c:v>
                  </c:pt>
                  <c:pt idx="3">
                    <c:v>8.93</c:v>
                  </c:pt>
                  <c:pt idx="4">
                    <c:v>11.379999999999999</c:v>
                  </c:pt>
                  <c:pt idx="5">
                    <c:v>9.59</c:v>
                  </c:pt>
                  <c:pt idx="6">
                    <c:v>8.0299999999999994</c:v>
                  </c:pt>
                  <c:pt idx="7">
                    <c:v>10.64</c:v>
                  </c:pt>
                  <c:pt idx="8">
                    <c:v>9.35</c:v>
                  </c:pt>
                  <c:pt idx="9">
                    <c:v>9.85</c:v>
                  </c:pt>
                  <c:pt idx="10">
                    <c:v>9.23</c:v>
                  </c:pt>
                  <c:pt idx="11">
                    <c:v>9.52</c:v>
                  </c:pt>
                  <c:pt idx="12">
                    <c:v>9.23</c:v>
                  </c:pt>
                  <c:pt idx="13">
                    <c:v>8.56</c:v>
                  </c:pt>
                  <c:pt idx="14">
                    <c:v>9.5</c:v>
                  </c:pt>
                </c:numCache>
              </c:numRef>
            </c:plus>
            <c:minus>
              <c:numRef>
                <c:f>SMO!$G$3:$G$17</c:f>
                <c:numCache>
                  <c:formatCode>General</c:formatCode>
                  <c:ptCount val="15"/>
                  <c:pt idx="0">
                    <c:v>12.07</c:v>
                  </c:pt>
                  <c:pt idx="1">
                    <c:v>10.76</c:v>
                  </c:pt>
                  <c:pt idx="2">
                    <c:v>12.129999999999999</c:v>
                  </c:pt>
                  <c:pt idx="3">
                    <c:v>8.93</c:v>
                  </c:pt>
                  <c:pt idx="4">
                    <c:v>11.379999999999999</c:v>
                  </c:pt>
                  <c:pt idx="5">
                    <c:v>9.59</c:v>
                  </c:pt>
                  <c:pt idx="6">
                    <c:v>8.0299999999999994</c:v>
                  </c:pt>
                  <c:pt idx="7">
                    <c:v>10.64</c:v>
                  </c:pt>
                  <c:pt idx="8">
                    <c:v>9.35</c:v>
                  </c:pt>
                  <c:pt idx="9">
                    <c:v>9.85</c:v>
                  </c:pt>
                  <c:pt idx="10">
                    <c:v>9.23</c:v>
                  </c:pt>
                  <c:pt idx="11">
                    <c:v>9.52</c:v>
                  </c:pt>
                  <c:pt idx="12">
                    <c:v>9.23</c:v>
                  </c:pt>
                  <c:pt idx="13">
                    <c:v>8.56</c:v>
                  </c:pt>
                  <c:pt idx="14">
                    <c:v>9.5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SMO!$A$3:$A$17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SMO!$F$3:$F$17</c:f>
              <c:numCache>
                <c:formatCode>0.00</c:formatCode>
                <c:ptCount val="15"/>
                <c:pt idx="0">
                  <c:v>648.97</c:v>
                </c:pt>
                <c:pt idx="1">
                  <c:v>620.28</c:v>
                </c:pt>
                <c:pt idx="2">
                  <c:v>592.41999999999996</c:v>
                </c:pt>
                <c:pt idx="3">
                  <c:v>560.66999999999996</c:v>
                </c:pt>
                <c:pt idx="4">
                  <c:v>545.35</c:v>
                </c:pt>
                <c:pt idx="5">
                  <c:v>545.89</c:v>
                </c:pt>
                <c:pt idx="6">
                  <c:v>546.42000000000007</c:v>
                </c:pt>
                <c:pt idx="7">
                  <c:v>544.03</c:v>
                </c:pt>
                <c:pt idx="8">
                  <c:v>548.82999999999993</c:v>
                </c:pt>
                <c:pt idx="9">
                  <c:v>544.47</c:v>
                </c:pt>
                <c:pt idx="10">
                  <c:v>547.98</c:v>
                </c:pt>
                <c:pt idx="11">
                  <c:v>545.35</c:v>
                </c:pt>
                <c:pt idx="12">
                  <c:v>544.88</c:v>
                </c:pt>
                <c:pt idx="13">
                  <c:v>546.33999999999992</c:v>
                </c:pt>
                <c:pt idx="14">
                  <c:v>542.35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DB-482E-989F-9ADD5A0A8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384728"/>
        <c:axId val="642384400"/>
      </c:scatterChart>
      <c:valAx>
        <c:axId val="6423847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2384400"/>
        <c:crosses val="autoZero"/>
        <c:crossBetween val="midCat"/>
        <c:majorUnit val="100"/>
      </c:valAx>
      <c:valAx>
        <c:axId val="642384400"/>
        <c:scaling>
          <c:orientation val="minMax"/>
          <c:max val="620"/>
          <c:min val="5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Tour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238472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C1C11D5-7E51-4302-B670-5F8C3F071C4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300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4E52B4-6F06-4D5A-9000-316FB9A6EF3E}" type="datetimeFigureOut">
              <a:rPr lang="en-US"/>
              <a:pPr>
                <a:defRPr/>
              </a:pPr>
              <a:t>06-Feb-19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9E46D6-0E57-4314-A99D-234247434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26D94E-62D6-497F-AA0E-CC6FC6E100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9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5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5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5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01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EDAC17B-D98C-4192-A84A-70DD48DF7B4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9F262CB-4757-4935-BA96-72EBD1462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4A90679-1FFF-4A5F-BBD4-DA2E2C49C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3A63092-9529-4F2C-AA0D-D43995513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BCE07C7-4BC3-4C46-9A86-5351D56C7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DA056DE-E975-4739-8F88-2B1843CA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585BB6C-72C1-4C2F-ACA0-23E2C70C6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5BE8AF1-D6BC-414C-B627-91AC18E0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E843A88-26E9-4DA3-9008-130F91F0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7A0571-779A-4464-9E60-6F7425F3B6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45634E8-0EBC-47D1-89B1-AE179AEE9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4E2BD75-2D26-4C7E-93C2-32D523171D9D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8B2BFC6-4FA7-4001-A856-6EAEEFA37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D8F083-593D-4EBB-B8B4-F404C07C0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723533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0B67EAB0-66D7-4A35-8AD8-E79295813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9430E-CA16-4BBF-B769-AAACC046F5B8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202ED4D0-870E-4DC2-92DA-324616C79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174088F-6BC3-4834-B6A1-0628156A0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895316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A4924971-25AC-423D-8F59-95F471220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FAF38-022F-4DE2-BD34-A68416B828C7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6C26C4B-D242-4977-AEC5-33238CE4F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A324EEE-0132-427B-8943-2AD4ACB63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662237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2B20126-C49A-4ED0-8811-51945F6B9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1E1A-D881-4CF6-BBEC-C8F6335DA0A5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53D63A0-9419-40EC-8221-1C0312BDB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53340E3A-B932-484B-85F0-0A0D4B5C5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1180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1464956E-6F5F-45F5-B9A3-C60B44B09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B971D-F384-4968-8144-F5974B429216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26C15B73-978B-4D64-BA30-064B07ED2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396C475-7C26-4918-B430-3C355A36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785729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5822-A49E-4DC7-AE58-6C48D7B5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B089-C978-4115-A794-B920D32A97A4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1E238-FF88-4F7D-BB37-9460C00B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88F3-9372-4204-8900-1D33CDB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1512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EDAC17B-D98C-4192-A84A-70DD48DF7B4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9F262CB-4757-4935-BA96-72EBD1462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4A90679-1FFF-4A5F-BBD4-DA2E2C49C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3A63092-9529-4F2C-AA0D-D43995513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BCE07C7-4BC3-4C46-9A86-5351D56C7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DA056DE-E975-4739-8F88-2B1843CA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585BB6C-72C1-4C2F-ACA0-23E2C70C6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5BE8AF1-D6BC-414C-B627-91AC18E0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E843A88-26E9-4DA3-9008-130F91F0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7A0571-779A-4464-9E60-6F7425F3B6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45634E8-0EBC-47D1-89B1-AE179AEE9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8B2BFC6-4FA7-4001-A856-6EAEEFA37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D8F083-593D-4EBB-B8B4-F404C07C0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0436630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657EDB66-1903-4BC0-B5BA-030DC5B75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326C41A-415B-4C4B-914C-4E2774D7C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941F494B-B6F6-4946-9A9B-A3D27998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474538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2B6CBD6A-211B-4138-A94A-8899D861D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796650D8-1F69-43AE-A2EB-9590675B6B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00C736B-280A-4F37-8749-A1ED3C1CD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3947108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D37E2D40-21A0-41EC-B323-1A7434318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CF9D17A4-6E76-4FBE-AFF8-976414BB6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8F4497C-E0BF-4D93-9A7D-424D035F3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40564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A946D7EC-1C76-49D1-814E-DD71A991B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F1392F02-3414-44AA-A5AE-94D7D0C6C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08951BC3-EE9F-4AC3-95C1-5915C4343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384067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657EDB66-1903-4BC0-B5BA-030DC5B75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4C8C-FB64-4175-8544-338BFA32AF5F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326C41A-415B-4C4B-914C-4E2774D7C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941F494B-B6F6-4946-9A9B-A3D27998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5174509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8CDF1A5F-504C-4B17-8888-2EDDE6839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8171BD20-C88D-452A-B12B-B6FDC4283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42DA827-3536-42AC-A51F-F63E98217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7045309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17AB9377-DED8-4336-9758-B03439C73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50989537-43B8-463D-B424-DD709F585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7B173B4-65F1-4AAE-A6AA-A24540F5B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7952329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69FC20C-0E4A-49A0-A317-E9E1FFA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7AAD7181-E805-4EEC-A987-C71E93051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D65BA76-EC2B-44FD-BDEB-306833E1F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3221679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8F242418-AE64-4C32-81D5-E6E11AADE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496D8CE0-9D42-43EA-B9E6-000570CD5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34E6041-36C3-419F-98B2-7AF931B71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4454799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0B67EAB0-66D7-4A35-8AD8-E79295813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202ED4D0-870E-4DC2-92DA-324616C79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174088F-6BC3-4834-B6A1-0628156A0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930143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A4924971-25AC-423D-8F59-95F471220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6C26C4B-D242-4977-AEC5-33238CE4F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A324EEE-0132-427B-8943-2AD4ACB63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3896760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2B20126-C49A-4ED0-8811-51945F6B9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53D63A0-9419-40EC-8221-1C0312BDB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53340E3A-B932-484B-85F0-0A0D4B5C5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310186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1464956E-6F5F-45F5-B9A3-C60B44B09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26C15B73-978B-4D64-BA30-064B07ED2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396C475-7C26-4918-B430-3C355A36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8094122"/>
      </p:ext>
    </p:extLst>
  </p:cSld>
  <p:clrMapOvr>
    <a:masterClrMapping/>
  </p:clrMapOvr>
  <p:transition>
    <p:zoom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5822-A49E-4DC7-AE58-6C48D7B5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1E238-FF88-4F7D-BB37-9460C00B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88F3-9372-4204-8900-1D33CDB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00271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2B6CBD6A-211B-4138-A94A-8899D861D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592DA-98B2-4141-9E1F-49FAC9485C11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796650D8-1F69-43AE-A2EB-9590675B6B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00C736B-280A-4F37-8749-A1ED3C1CD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793842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D37E2D40-21A0-41EC-B323-1A7434318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CBED8-BE1D-463D-8C3C-161A9F169E52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CF9D17A4-6E76-4FBE-AFF8-976414BB6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8F4497C-E0BF-4D93-9A7D-424D035F3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81240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A946D7EC-1C76-49D1-814E-DD71A991B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A580E-46E6-42D2-A509-835D3119546B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F1392F02-3414-44AA-A5AE-94D7D0C6C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08951BC3-EE9F-4AC3-95C1-5915C4343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071399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8CDF1A5F-504C-4B17-8888-2EDDE6839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7F54F-F2B0-4D51-8258-6A146629CF9A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8171BD20-C88D-452A-B12B-B6FDC4283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42DA827-3536-42AC-A51F-F63E98217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8870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17AB9377-DED8-4336-9758-B03439C73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F3F4D-EDB2-4594-8DF8-5DEA9FF7CD7D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50989537-43B8-463D-B424-DD709F585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7B173B4-65F1-4AAE-A6AA-A24540F5B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541696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69FC20C-0E4A-49A0-A317-E9E1FFA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4752A-B9B7-4244-8442-B04D78231FEE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7AAD7181-E805-4EEC-A987-C71E93051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D65BA76-EC2B-44FD-BDEB-306833E1F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72935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8F242418-AE64-4C32-81D5-E6E11AADE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F95B1-B9D1-47FC-8A45-A44E9F13F9B4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496D8CE0-9D42-43EA-B9E6-000570CD5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34E6041-36C3-419F-98B2-7AF931B71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49500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2D51FEF9-1045-4E3C-8A4E-A4E17DA02F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E7ACEE68-51CE-45D3-97C3-A7755CB8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EF07529B-40EB-43BA-9FEF-85ECFDE0D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47FBAF0E-36EE-447E-9D59-5A625D4D7C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15B18667-FEF0-4714-B281-F0B90F16445B}" type="datetime1">
              <a:rPr lang="en-US" altLang="ja-JP" smtClean="0"/>
              <a:t>06-Feb-19</a:t>
            </a:fld>
            <a:endParaRPr lang="en-US" altLang="ja-JP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1C14FD77-F34B-4F36-B2FC-D20DC4A456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D35C8AC2-A4ED-4EFA-A185-0FDD06F661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61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</p:sldLayoutIdLst>
  <p:transition>
    <p:zoom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2D51FEF9-1045-4E3C-8A4E-A4E17DA02F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E7ACEE68-51CE-45D3-97C3-A7755CB8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EF07529B-40EB-43BA-9FEF-85ECFDE0D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47FBAF0E-36EE-447E-9D59-5A625D4D7C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1C14FD77-F34B-4F36-B2FC-D20DC4A456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D35C8AC2-A4ED-4EFA-A185-0FDD06F661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99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  <p:sldLayoutId id="2147484374" r:id="rId13"/>
    <p:sldLayoutId id="2147484375" r:id="rId14"/>
  </p:sldLayoutIdLst>
  <p:transition>
    <p:zoom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8267700" cy="1066800"/>
          </a:xfrm>
        </p:spPr>
        <p:txBody>
          <a:bodyPr/>
          <a:lstStyle/>
          <a:p>
            <a:r>
              <a:rPr lang="en-US" altLang="ja-JP" sz="3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 Optimization to Solve Traveling Salesman Problem</a:t>
            </a:r>
            <a:endParaRPr lang="en-US" altLang="ja-JP" sz="34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05200"/>
            <a:ext cx="8305800" cy="1066800"/>
          </a:xfrm>
        </p:spPr>
        <p:txBody>
          <a:bodyPr/>
          <a:lstStyle/>
          <a:p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Safial Islam Ayon</a:t>
            </a:r>
            <a:r>
              <a:rPr lang="en-US" sz="1800" b="1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H. Akhand</a:t>
            </a:r>
            <a:r>
              <a:rPr lang="en-US" sz="1800" b="1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A. Shahriyar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Siddique</a:t>
            </a:r>
            <a:r>
              <a:rPr lang="en-GB" sz="1800" b="1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Khulna University of Engineering &amp; Technology (KUET), Bangladesh</a:t>
            </a:r>
          </a:p>
          <a:p>
            <a:r>
              <a:rPr lang="en-GB" sz="1800" b="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Computing, Engineering and Intelligent Systems, Ulster University, UK</a:t>
            </a:r>
            <a:endPara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0" y="5638800"/>
            <a:ext cx="9127901" cy="762000"/>
          </a:xfrm>
          <a:prstGeom prst="rect">
            <a:avLst/>
          </a:prstGeom>
          <a:solidFill>
            <a:srgbClr val="AFC2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ja-JP" sz="2000" b="0" i="0" kern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ctr" eaLnBrk="1" hangingPunct="1"/>
            <a:r>
              <a:rPr lang="en-US" altLang="ja-JP" sz="1900" b="0" i="0" kern="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International Conference on Electrical, Computer and Communication Engineering (ECCE)</a:t>
            </a:r>
          </a:p>
          <a:p>
            <a:pPr algn="ctr" eaLnBrk="1" hangingPunct="1"/>
            <a:r>
              <a:rPr lang="en-US" altLang="ja-JP" sz="1900" b="0" i="0" kern="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February 7-9, 2019, Cox’s Bazar, Bangladesh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6085F-9F07-4CCE-A0AA-BF59ED4708E5}"/>
              </a:ext>
            </a:extLst>
          </p:cNvPr>
          <p:cNvSpPr txBox="1"/>
          <p:nvPr/>
        </p:nvSpPr>
        <p:spPr>
          <a:xfrm>
            <a:off x="2362200" y="4876800"/>
            <a:ext cx="428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Safial Islam Ayon</a:t>
            </a:r>
          </a:p>
        </p:txBody>
      </p:sp>
    </p:spTree>
    <p:extLst>
      <p:ext uri="{BB962C8B-B14F-4D97-AF65-F5344CB8AC3E}">
        <p14:creationId xmlns:p14="http://schemas.microsoft.com/office/powerpoint/2010/main" val="2041971859"/>
      </p:ext>
    </p:extLst>
  </p:cSld>
  <p:clrMapOvr>
    <a:masterClrMapping/>
  </p:clrMapOvr>
  <p:transition advTm="257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Solution Update (Graphical)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9982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	            		</a:t>
            </a:r>
          </a:p>
          <a:p>
            <a:pPr marL="91440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10</a:t>
            </a:fld>
            <a:endParaRPr lang="en-US" altLang="ja-JP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C8BD0-B552-4E19-A6B1-446C6589BD8C}"/>
              </a:ext>
            </a:extLst>
          </p:cNvPr>
          <p:cNvGrpSpPr/>
          <p:nvPr/>
        </p:nvGrpSpPr>
        <p:grpSpPr>
          <a:xfrm>
            <a:off x="990599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F2F02A-BC69-435E-897C-9ADB9D16BFDB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1C759B-CBFD-4B46-8151-92AAD115ED5A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685F07-F390-4F15-8BAF-146D6ECE3F9C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AB10C1-F138-44C1-A1F8-F8BBA61A7849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62C7CD-944F-44CD-9B18-65A0D5DCA125}"/>
              </a:ext>
            </a:extLst>
          </p:cNvPr>
          <p:cNvGrpSpPr/>
          <p:nvPr/>
        </p:nvGrpSpPr>
        <p:grpSpPr>
          <a:xfrm>
            <a:off x="40386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DA37F7-31B6-4C13-A6D7-AB1C559451D8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C585AE-7D5F-402B-AE53-2694E1AC131C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D8C6B3-85FF-471F-BB8C-0A4B7FF6CAD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AA45C7-1E49-42EF-9D80-3459EE55A616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83EC2-AA15-4B47-B5A0-3CDBE654BD17}"/>
              </a:ext>
            </a:extLst>
          </p:cNvPr>
          <p:cNvGrpSpPr/>
          <p:nvPr/>
        </p:nvGrpSpPr>
        <p:grpSpPr>
          <a:xfrm>
            <a:off x="67818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752300-9C73-42FF-A0E7-21AAEF997CCF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FF2EC4-532C-41E0-8501-879232B42C50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EBFB6A-4E88-432D-9B80-A0C441DA204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E30217-59B6-462A-B379-280F2C0D78FD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C4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913476-3E7B-4595-A455-C9B731A7EC31}"/>
              </a:ext>
            </a:extLst>
          </p:cNvPr>
          <p:cNvCxnSpPr/>
          <p:nvPr/>
        </p:nvCxnSpPr>
        <p:spPr bwMode="auto">
          <a:xfrm>
            <a:off x="1930400" y="16764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531FDF-BD7A-4CA9-B8C3-FEFE59342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5000" y="1676400"/>
            <a:ext cx="3048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AB4306-B1F1-4C03-AD9B-DDFA75A552F0}"/>
              </a:ext>
            </a:extLst>
          </p:cNvPr>
          <p:cNvCxnSpPr>
            <a:cxnSpLocks/>
          </p:cNvCxnSpPr>
          <p:nvPr/>
        </p:nvCxnSpPr>
        <p:spPr bwMode="auto">
          <a:xfrm>
            <a:off x="1905000" y="1676400"/>
            <a:ext cx="5791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45" name="Straight Arrow Connector 6144">
            <a:extLst>
              <a:ext uri="{FF2B5EF4-FFF2-40B4-BE49-F238E27FC236}">
                <a16:creationId xmlns:a16="http://schemas.microsoft.com/office/drawing/2014/main" id="{CBF24AEE-2B66-4892-AD6D-A30F27580B25}"/>
              </a:ext>
            </a:extLst>
          </p:cNvPr>
          <p:cNvCxnSpPr/>
          <p:nvPr/>
        </p:nvCxnSpPr>
        <p:spPr bwMode="auto">
          <a:xfrm>
            <a:off x="7737144" y="1676400"/>
            <a:ext cx="0" cy="98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150" name="TextBox 6149">
            <a:extLst>
              <a:ext uri="{FF2B5EF4-FFF2-40B4-BE49-F238E27FC236}">
                <a16:creationId xmlns:a16="http://schemas.microsoft.com/office/drawing/2014/main" id="{E0B8C0BE-1497-4F9A-81C5-CA6065C7F5D7}"/>
              </a:ext>
            </a:extLst>
          </p:cNvPr>
          <p:cNvSpPr txBox="1"/>
          <p:nvPr/>
        </p:nvSpPr>
        <p:spPr>
          <a:xfrm>
            <a:off x="15920" y="2729552"/>
            <a:ext cx="3818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Sequence of SM and 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878C7D-43DC-4769-A3D9-BB653DE98BAB}"/>
              </a:ext>
            </a:extLst>
          </p:cNvPr>
          <p:cNvSpPr txBox="1"/>
          <p:nvPr/>
        </p:nvSpPr>
        <p:spPr>
          <a:xfrm>
            <a:off x="5060437" y="2743200"/>
            <a:ext cx="407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Sequence of SM and RSM</a:t>
            </a:r>
          </a:p>
        </p:txBody>
      </p:sp>
      <p:cxnSp>
        <p:nvCxnSpPr>
          <p:cNvPr id="6152" name="Straight Arrow Connector 6151">
            <a:extLst>
              <a:ext uri="{FF2B5EF4-FFF2-40B4-BE49-F238E27FC236}">
                <a16:creationId xmlns:a16="http://schemas.microsoft.com/office/drawing/2014/main" id="{E8D8A41E-C03A-487E-A99C-92708683700F}"/>
              </a:ext>
            </a:extLst>
          </p:cNvPr>
          <p:cNvCxnSpPr>
            <a:cxnSpLocks/>
            <a:stCxn id="6150" idx="2"/>
            <a:endCxn id="57" idx="0"/>
          </p:cNvCxnSpPr>
          <p:nvPr/>
        </p:nvCxnSpPr>
        <p:spPr bwMode="auto">
          <a:xfrm>
            <a:off x="1925257" y="3129662"/>
            <a:ext cx="2604880" cy="527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54" name="Straight Arrow Connector 6153">
            <a:extLst>
              <a:ext uri="{FF2B5EF4-FFF2-40B4-BE49-F238E27FC236}">
                <a16:creationId xmlns:a16="http://schemas.microsoft.com/office/drawing/2014/main" id="{89683BFD-F232-49CD-9493-75336CA26BB6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 bwMode="auto">
          <a:xfrm flipH="1">
            <a:off x="4530137" y="3143310"/>
            <a:ext cx="2567878" cy="514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1FCD04-44D4-49C9-93C8-94628065D4C5}"/>
              </a:ext>
            </a:extLst>
          </p:cNvPr>
          <p:cNvSpPr txBox="1"/>
          <p:nvPr/>
        </p:nvSpPr>
        <p:spPr>
          <a:xfrm>
            <a:off x="3048000" y="3657600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Swap Sequence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B421BC-07CB-4D9F-913A-DECA111249E3}"/>
              </a:ext>
            </a:extLst>
          </p:cNvPr>
          <p:cNvSpPr txBox="1"/>
          <p:nvPr/>
        </p:nvSpPr>
        <p:spPr>
          <a:xfrm>
            <a:off x="2475928" y="437194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Basic Swap Sequence</a:t>
            </a:r>
          </a:p>
        </p:txBody>
      </p:sp>
      <p:cxnSp>
        <p:nvCxnSpPr>
          <p:cNvPr id="6159" name="Straight Arrow Connector 6158">
            <a:extLst>
              <a:ext uri="{FF2B5EF4-FFF2-40B4-BE49-F238E27FC236}">
                <a16:creationId xmlns:a16="http://schemas.microsoft.com/office/drawing/2014/main" id="{44B4D15B-B4F2-4CF2-8436-B6CEE58DF15C}"/>
              </a:ext>
            </a:extLst>
          </p:cNvPr>
          <p:cNvCxnSpPr>
            <a:stCxn id="57" idx="2"/>
            <a:endCxn id="61" idx="0"/>
          </p:cNvCxnSpPr>
          <p:nvPr/>
        </p:nvCxnSpPr>
        <p:spPr bwMode="auto">
          <a:xfrm flipH="1">
            <a:off x="4527933" y="4057710"/>
            <a:ext cx="2204" cy="314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9DCC113-9FAD-44A2-9356-C6BBDD50CFC9}"/>
              </a:ext>
            </a:extLst>
          </p:cNvPr>
          <p:cNvSpPr txBox="1"/>
          <p:nvPr/>
        </p:nvSpPr>
        <p:spPr>
          <a:xfrm>
            <a:off x="1237395" y="5078104"/>
            <a:ext cx="658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Swap Sequence and Select the Best result</a:t>
            </a:r>
          </a:p>
        </p:txBody>
      </p:sp>
      <p:cxnSp>
        <p:nvCxnSpPr>
          <p:cNvPr id="6162" name="Straight Arrow Connector 6161">
            <a:extLst>
              <a:ext uri="{FF2B5EF4-FFF2-40B4-BE49-F238E27FC236}">
                <a16:creationId xmlns:a16="http://schemas.microsoft.com/office/drawing/2014/main" id="{19B40595-EFDA-449C-BC8B-5889B7587A61}"/>
              </a:ext>
            </a:extLst>
          </p:cNvPr>
          <p:cNvCxnSpPr>
            <a:stCxn id="61" idx="2"/>
            <a:endCxn id="65" idx="0"/>
          </p:cNvCxnSpPr>
          <p:nvPr/>
        </p:nvCxnSpPr>
        <p:spPr bwMode="auto">
          <a:xfrm flipH="1">
            <a:off x="4527719" y="4772055"/>
            <a:ext cx="214" cy="306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323AA52-C60C-4C74-B51D-F002E47A6788}"/>
              </a:ext>
            </a:extLst>
          </p:cNvPr>
          <p:cNvSpPr txBox="1"/>
          <p:nvPr/>
        </p:nvSpPr>
        <p:spPr>
          <a:xfrm>
            <a:off x="381000" y="12954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C3FB3C-01A2-44B5-8DFA-55B84EFB69B5}"/>
              </a:ext>
            </a:extLst>
          </p:cNvPr>
          <p:cNvSpPr txBox="1"/>
          <p:nvPr/>
        </p:nvSpPr>
        <p:spPr>
          <a:xfrm>
            <a:off x="6006152" y="132269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73C95-92E0-4EF5-BC10-CFDE48D21689}"/>
              </a:ext>
            </a:extLst>
          </p:cNvPr>
          <p:cNvSpPr txBox="1"/>
          <p:nvPr/>
        </p:nvSpPr>
        <p:spPr>
          <a:xfrm>
            <a:off x="3048000" y="12954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LL/GL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00E01F-64AD-42B9-915A-2B7F849BCD65}"/>
              </a:ext>
            </a:extLst>
          </p:cNvPr>
          <p:cNvGrpSpPr/>
          <p:nvPr/>
        </p:nvGrpSpPr>
        <p:grpSpPr>
          <a:xfrm>
            <a:off x="40386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ABD608-7103-4416-A066-4DD33200E30A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908CA1-F601-4711-A07A-86783E49855D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80175A7-5EC3-41F9-B61B-A26440C7E1D1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8A01E9-440E-4E18-AEEA-6F3FB75C13DC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0F3DB72-F623-479F-9BF3-FAC41DA1DBD7}"/>
              </a:ext>
            </a:extLst>
          </p:cNvPr>
          <p:cNvSpPr txBox="1"/>
          <p:nvPr/>
        </p:nvSpPr>
        <p:spPr>
          <a:xfrm>
            <a:off x="3048000" y="12954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LL/GL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145C9D1-08C9-436D-83BB-004B5031946F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5000" y="1676400"/>
            <a:ext cx="3048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C29FD09-FF64-49F1-BC3A-748AAEAE5C55}"/>
              </a:ext>
            </a:extLst>
          </p:cNvPr>
          <p:cNvCxnSpPr/>
          <p:nvPr/>
        </p:nvCxnSpPr>
        <p:spPr bwMode="auto">
          <a:xfrm>
            <a:off x="1905000" y="16764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CE60FE-60F6-47A1-9761-30FFD2772442}"/>
              </a:ext>
            </a:extLst>
          </p:cNvPr>
          <p:cNvSpPr txBox="1"/>
          <p:nvPr/>
        </p:nvSpPr>
        <p:spPr>
          <a:xfrm>
            <a:off x="13648" y="2729552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Sequence of SM </a:t>
            </a:r>
            <a:r>
              <a:rPr lang="en-US"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LL/GL</a:t>
            </a:r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33962-ECA7-4A7D-A3FC-EA935C69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53B17-F1DF-4A2F-BAED-85F806E742FA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408142"/>
      </p:ext>
    </p:extLst>
  </p:cSld>
  <p:clrMapOvr>
    <a:masterClrMapping/>
  </p:clrMapOvr>
  <p:transition advTm="12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52" grpId="0"/>
      <p:bldP spid="57" grpId="0"/>
      <p:bldP spid="61" grpId="0"/>
      <p:bldP spid="65" grpId="0"/>
      <p:bldP spid="72" grpId="0"/>
      <p:bldP spid="73" grpId="0"/>
      <p:bldP spid="74" grpId="0"/>
      <p:bldP spid="83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22288"/>
          </a:xfrm>
        </p:spPr>
        <p:txBody>
          <a:bodyPr/>
          <a:lstStyle/>
          <a:p>
            <a:pPr algn="l" eaLnBrk="1" hangingPunct="1"/>
            <a:r>
              <a:rPr lang="en-US" altLang="ja-JP" sz="29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29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Local and Global Leader Update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11</a:t>
            </a:fld>
            <a:endParaRPr lang="en-US" altLang="ja-JP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4EB934-9FE9-4314-9F42-45EDF5EBD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99824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 Learning Phase: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Leaders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every groups.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modified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LocalLimitCount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of this group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incremented by 1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 Learning Phase: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the population.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modified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GlobalLimitCount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incremented by 1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91440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05D3E-A5E4-4C33-AAE5-57062FA6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F646C9-D3B6-43B6-8548-087CCEB141B8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812929"/>
      </p:ext>
    </p:extLst>
  </p:cSld>
  <p:clrMapOvr>
    <a:masterClrMapping/>
  </p:clrMapOvr>
  <p:transition advTm="12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Decision Phase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99824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 Decision Phase:</a:t>
            </a:r>
          </a:p>
          <a:p>
            <a:pPr marL="0" indent="457200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not updated for a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specific time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then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position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randomly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;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or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2. The following Eq. 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</a:t>
            </a:r>
            <a:r>
              <a:rPr lang="pl-PL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SMnewi = SMi + U[0,1] *(GL – SMi)</a:t>
            </a:r>
            <a:r>
              <a:rPr lang="en-US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pl-PL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+ U[0,1] * (SMi – LLk) </a:t>
            </a:r>
            <a:endParaRPr lang="en-US" altLang="ja-JP" sz="2000" b="1" i="1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60475" indent="-346075">
              <a:buNone/>
            </a:pPr>
            <a:endParaRPr lang="en-US" altLang="ja-JP" sz="2000" b="1" i="1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 Decision Phase:</a:t>
            </a:r>
          </a:p>
          <a:p>
            <a:pPr marL="0" indent="457200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not updated for a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specific time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then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lobal Leader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population into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groups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until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Number of Group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reached; or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2. When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Maximum Number of Group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reached, then the Global Leader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joins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all the groups into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one group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12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352BF-A6B4-484B-97FB-D6B86AD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3EEFF-8DB3-4929-9E26-AEFDF147AAFA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663750"/>
      </p:ext>
    </p:extLst>
  </p:cSld>
  <p:clrMapOvr>
    <a:masterClrMapping/>
  </p:clrMapOvr>
  <p:transition advTm="12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248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Generate Swap Sequence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263015" y="1320271"/>
            <a:ext cx="8680959" cy="533325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Suppose,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5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8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 			            </a:t>
            </a:r>
            <a:r>
              <a:rPr lang="en-US" altLang="ja-JP" sz="25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8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500" b="1" i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2000" b="1" i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13</a:t>
            </a:fld>
            <a:endParaRPr lang="en-US" altLang="ja-JP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219200" y="2057400"/>
            <a:ext cx="3429000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68CF5-39C5-4DED-9157-6AA74C4EF5B5}"/>
              </a:ext>
            </a:extLst>
          </p:cNvPr>
          <p:cNvGrpSpPr/>
          <p:nvPr/>
        </p:nvGrpSpPr>
        <p:grpSpPr>
          <a:xfrm>
            <a:off x="1600200" y="2667000"/>
            <a:ext cx="3429000" cy="381000"/>
            <a:chOff x="2232601" y="4231944"/>
            <a:chExt cx="3537856" cy="3810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9" name="Group 193">
              <a:extLst>
                <a:ext uri="{FF2B5EF4-FFF2-40B4-BE49-F238E27FC236}">
                  <a16:creationId xmlns:a16="http://schemas.microsoft.com/office/drawing/2014/main" id="{B32A82CB-BF3D-4563-B4A3-DA94DEFA4ED2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F704F7-99C4-41B1-AEBF-D4E2319E5D84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0B2798-4629-40CC-B89C-4253DF8E4E8E}"/>
                  </a:ext>
                </a:extLst>
              </p:cNvPr>
              <p:cNvSpPr/>
              <p:nvPr/>
            </p:nvSpPr>
            <p:spPr>
              <a:xfrm>
                <a:off x="1676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0E7AA2-ED0F-4A7F-8CCC-519440895A4A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E0124A-D5FD-4D1C-8299-E1900580E74A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9C259C1-8931-465A-98E4-D99FF78ABAFE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650619F-AB75-4264-8AB9-5AC5FFD01BA8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BAD2A6-3285-46A7-AD44-20C31490B630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968503-D241-459E-AAFD-6C8E6D6678AB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996A1D-81C0-4FEA-BA0C-87830BD70BCF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E8508B-4B47-4D08-AF8E-F0CB7A32BBC6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E25ABF-1E6B-4504-8E21-5DE314129BEF}"/>
              </a:ext>
            </a:extLst>
          </p:cNvPr>
          <p:cNvGrpSpPr/>
          <p:nvPr/>
        </p:nvGrpSpPr>
        <p:grpSpPr>
          <a:xfrm>
            <a:off x="4742594" y="3808862"/>
            <a:ext cx="335584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62146D-B88B-4004-9101-2A823ECAFF2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94B362-A57F-42BB-A029-FAF8D36319F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911B-7F6D-4278-A9A2-45368259421F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B9C6A28-D34B-4973-B270-596EE982029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A75989-6DAC-436A-BB86-0094DA7173D5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728F10-426A-40CA-B25B-6096EA74F5D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6BA1F4-FD15-46F5-9D15-2515F5C3FB1D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6CE207-E314-4890-A854-426BED4BA13E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6EC874C-80BF-4208-BC45-22BD466CB76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184F2B5-B8D6-4053-A1CE-7F1C0ACAD419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E24C1E-E173-47AE-A512-B7E30D7E66AD}"/>
              </a:ext>
            </a:extLst>
          </p:cNvPr>
          <p:cNvSpPr/>
          <p:nvPr/>
        </p:nvSpPr>
        <p:spPr bwMode="auto">
          <a:xfrm>
            <a:off x="381000" y="3810000"/>
            <a:ext cx="390240" cy="3810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8E0374E-CDB1-42EE-A3FC-7217CC59F089}"/>
              </a:ext>
            </a:extLst>
          </p:cNvPr>
          <p:cNvSpPr/>
          <p:nvPr/>
        </p:nvSpPr>
        <p:spPr bwMode="auto">
          <a:xfrm>
            <a:off x="381000" y="4343400"/>
            <a:ext cx="390240" cy="3810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AA19E8-DE86-4AC9-88BD-C4BF4ABB9384}"/>
              </a:ext>
            </a:extLst>
          </p:cNvPr>
          <p:cNvSpPr txBox="1"/>
          <p:nvPr/>
        </p:nvSpPr>
        <p:spPr>
          <a:xfrm>
            <a:off x="914400" y="4343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(1,4), (2,3)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ABC7A3-DB4B-42FF-937B-C4DBF47EB547}"/>
              </a:ext>
            </a:extLst>
          </p:cNvPr>
          <p:cNvSpPr txBox="1"/>
          <p:nvPr/>
        </p:nvSpPr>
        <p:spPr>
          <a:xfrm>
            <a:off x="4361594" y="371105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32E4F66A-8BB3-40BB-A23B-56BDCD4610C9}"/>
              </a:ext>
            </a:extLst>
          </p:cNvPr>
          <p:cNvSpPr/>
          <p:nvPr/>
        </p:nvSpPr>
        <p:spPr bwMode="auto">
          <a:xfrm>
            <a:off x="351085" y="5408759"/>
            <a:ext cx="390240" cy="3810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E55E32D-9C80-4795-AE77-758F19AF364A}"/>
              </a:ext>
            </a:extLst>
          </p:cNvPr>
          <p:cNvGrpSpPr/>
          <p:nvPr/>
        </p:nvGrpSpPr>
        <p:grpSpPr>
          <a:xfrm>
            <a:off x="4804798" y="5413268"/>
            <a:ext cx="3364992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A59C2A2-B5A0-4591-A417-0A32949880F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5A245B-AA02-487A-934F-AEE1AF30E8AA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C37285-6124-48B4-8B65-DD31573A0A9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679543-066F-4E8B-B7D6-5A5BD2DD79F4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34F3B76-3ED0-49CF-8CBD-92A7B7019B7A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1A201D-97BC-4AB1-ACF6-98616431B398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EC27A13-795A-4287-A36F-124128F7E9D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A32D97-B9F0-4F28-A8C5-B346F6111E0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BD77BA-5636-4584-9F60-16615816D28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B8F3749-8974-4F59-B39A-416BD707C6AF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B86F6689-2BDA-428B-B584-11D259232252}"/>
              </a:ext>
            </a:extLst>
          </p:cNvPr>
          <p:cNvSpPr/>
          <p:nvPr/>
        </p:nvSpPr>
        <p:spPr bwMode="auto">
          <a:xfrm>
            <a:off x="351081" y="6005130"/>
            <a:ext cx="390240" cy="3810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4FB94C-D8E6-4EBA-BEA3-3C81EA209C2C}"/>
              </a:ext>
            </a:extLst>
          </p:cNvPr>
          <p:cNvSpPr txBox="1"/>
          <p:nvPr/>
        </p:nvSpPr>
        <p:spPr>
          <a:xfrm>
            <a:off x="810615" y="5977650"/>
            <a:ext cx="7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(3,2), (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1,7), (2,7), (3,9), (5,10), (6,10), (7,10), (1,4)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B49EE4-5124-44E9-B5B2-59439B226A53}"/>
              </a:ext>
            </a:extLst>
          </p:cNvPr>
          <p:cNvSpPr txBox="1"/>
          <p:nvPr/>
        </p:nvSpPr>
        <p:spPr>
          <a:xfrm>
            <a:off x="4435544" y="530463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9F1A6DF-6396-44BA-8EF4-DF40DA1BC605}"/>
              </a:ext>
            </a:extLst>
          </p:cNvPr>
          <p:cNvSpPr/>
          <p:nvPr/>
        </p:nvSpPr>
        <p:spPr>
          <a:xfrm>
            <a:off x="762000" y="4724400"/>
            <a:ext cx="1917513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dirty="0"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altLang="ja-JP" b="1" i="1" dirty="0" err="1">
                <a:latin typeface="Arial" pitchFamily="34" charset="0"/>
                <a:ea typeface="ＭＳ Ｐゴシック" pitchFamily="34" charset="-128"/>
              </a:rPr>
              <a:t>RSM</a:t>
            </a:r>
            <a:r>
              <a:rPr lang="en-US" altLang="ja-JP" sz="1600" b="1" i="1" dirty="0" err="1">
                <a:latin typeface="Arial" pitchFamily="34" charset="0"/>
                <a:ea typeface="ＭＳ Ｐゴシック" pitchFamily="34" charset="-128"/>
              </a:rPr>
              <a:t>k</a:t>
            </a:r>
            <a:r>
              <a:rPr lang="en-US" altLang="ja-JP" sz="1600" b="1" i="1" dirty="0">
                <a:latin typeface="Arial" pitchFamily="34" charset="0"/>
                <a:ea typeface="ＭＳ Ｐゴシック" pitchFamily="34" charset="-128"/>
              </a:rPr>
              <a:t> - </a:t>
            </a:r>
            <a:r>
              <a:rPr lang="en-US" altLang="ja-JP" b="1" i="1" dirty="0">
                <a:latin typeface="Arial" pitchFamily="34" charset="0"/>
                <a:ea typeface="ＭＳ Ｐゴシック" pitchFamily="34" charset="-128"/>
              </a:rPr>
              <a:t>SM</a:t>
            </a:r>
            <a:r>
              <a:rPr lang="en-US" altLang="ja-JP" sz="1600" b="1" i="1" dirty="0">
                <a:latin typeface="Arial" pitchFamily="34" charset="0"/>
                <a:ea typeface="ＭＳ Ｐゴシック" pitchFamily="34" charset="-128"/>
              </a:rPr>
              <a:t>i </a:t>
            </a:r>
            <a:r>
              <a:rPr lang="en-US" altLang="ja-JP" sz="2400" b="1" dirty="0">
                <a:latin typeface="Arial" pitchFamily="34" charset="0"/>
                <a:ea typeface="ＭＳ Ｐゴシック" pitchFamily="34" charset="-128"/>
              </a:rPr>
              <a:t>|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C7913A-BEE3-4400-AD19-A209E9C5B920}"/>
              </a:ext>
            </a:extLst>
          </p:cNvPr>
          <p:cNvSpPr/>
          <p:nvPr/>
        </p:nvSpPr>
        <p:spPr>
          <a:xfrm>
            <a:off x="838200" y="3124200"/>
            <a:ext cx="1657826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dirty="0"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l-GR" altLang="ja-JP" sz="1400" b="1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ja-JP" sz="2400" b="1" i="1" dirty="0">
                <a:latin typeface="Arial" pitchFamily="34" charset="0"/>
                <a:ea typeface="ＭＳ Ｐゴシック" pitchFamily="34" charset="-128"/>
              </a:rPr>
              <a:t>LL</a:t>
            </a:r>
            <a:r>
              <a:rPr lang="en-US" altLang="ja-JP" sz="1600" b="1" i="1" dirty="0">
                <a:latin typeface="Arial" pitchFamily="34" charset="0"/>
                <a:ea typeface="ＭＳ Ｐゴシック" pitchFamily="34" charset="-128"/>
              </a:rPr>
              <a:t>k - </a:t>
            </a:r>
            <a:r>
              <a:rPr lang="en-US" altLang="ja-JP" b="1" i="1" dirty="0">
                <a:latin typeface="Arial" pitchFamily="34" charset="0"/>
                <a:ea typeface="ＭＳ Ｐゴシック" pitchFamily="34" charset="-128"/>
              </a:rPr>
              <a:t>SM</a:t>
            </a:r>
            <a:r>
              <a:rPr lang="en-US" altLang="ja-JP" sz="1600" b="1" i="1" dirty="0">
                <a:latin typeface="Arial" pitchFamily="34" charset="0"/>
                <a:ea typeface="ＭＳ Ｐゴシック" pitchFamily="34" charset="-128"/>
              </a:rPr>
              <a:t>i </a:t>
            </a:r>
            <a:r>
              <a:rPr lang="en-US" altLang="ja-JP" sz="2400" b="1" dirty="0">
                <a:latin typeface="Arial" pitchFamily="34" charset="0"/>
                <a:ea typeface="ＭＳ Ｐゴシック" pitchFamily="34" charset="-128"/>
              </a:rPr>
              <a:t>|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53E047-611D-4F5A-A6E5-377F7932CAD8}"/>
              </a:ext>
            </a:extLst>
          </p:cNvPr>
          <p:cNvGrpSpPr/>
          <p:nvPr/>
        </p:nvGrpSpPr>
        <p:grpSpPr>
          <a:xfrm>
            <a:off x="5568288" y="2057400"/>
            <a:ext cx="353785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6617EEA-06A0-4051-BF1F-66F7B08D2F5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3AA405A-396F-4893-BF9E-36B249F7B0F2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63B6F1B-945A-4D9D-B5DB-B8C1FD8CB8A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C3D5AB0-15EC-42AB-B722-7A4DF5782C68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ACCBCF-0BD8-4F8E-8C65-F680A5725AB0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92C8486-49C9-4280-8F8C-3A14C30C7E55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4EC319-2164-4CE3-B100-F66B6BEAC435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7DE5045-F4D5-4D70-9D30-1E7ED12E34AF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178998F-ADBA-48E2-ADC0-F6528010C54A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71AB8C-6623-4193-A64F-AF80C52DC5C9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6530DB-9DA1-44DB-A5B8-FD0F043A1991}"/>
              </a:ext>
            </a:extLst>
          </p:cNvPr>
          <p:cNvGrpSpPr/>
          <p:nvPr/>
        </p:nvGrpSpPr>
        <p:grpSpPr>
          <a:xfrm>
            <a:off x="932594" y="3808862"/>
            <a:ext cx="335584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4C11642-D294-4B32-BA6F-B046DAC31CA6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06D78FF-3504-4435-8E8C-DEC45FF858F5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2261398-DDEE-4A43-BF8D-823DC3DDF174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CF04CDE-6828-465E-B2EB-A8A22EAEB907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A16F00D-12EA-41C6-8210-71F81C5417F7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DA2B8DC-CE4D-40FF-85A8-90A12AE07F06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4989A59-CF09-433E-A89B-69DE2B3802A7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C4A6330-2855-4219-AA97-BAC8448A0E93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0F302EF-AE09-4D6E-ABE5-05F18DAC18C5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0115D3-FA10-47E8-87EE-222095D63FCB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5476BDF-BA22-4EBD-91B3-D63F697EDEFF}"/>
              </a:ext>
            </a:extLst>
          </p:cNvPr>
          <p:cNvGrpSpPr/>
          <p:nvPr/>
        </p:nvGrpSpPr>
        <p:grpSpPr>
          <a:xfrm>
            <a:off x="914400" y="5410200"/>
            <a:ext cx="3429000" cy="381000"/>
            <a:chOff x="2232601" y="4231944"/>
            <a:chExt cx="3537856" cy="3810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95" name="Group 193">
              <a:extLst>
                <a:ext uri="{FF2B5EF4-FFF2-40B4-BE49-F238E27FC236}">
                  <a16:creationId xmlns:a16="http://schemas.microsoft.com/office/drawing/2014/main" id="{CB77F1FB-5805-4973-A5B8-D73EDB324BC0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ED82B29-6132-4993-8F09-5B02C67AF455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07C6B99-FC7D-4BA3-B0F6-66308B32221A}"/>
                  </a:ext>
                </a:extLst>
              </p:cNvPr>
              <p:cNvSpPr/>
              <p:nvPr/>
            </p:nvSpPr>
            <p:spPr>
              <a:xfrm>
                <a:off x="1676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9096C2A-5FF1-4B66-9C20-E74BA4326299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0883819-78EB-477A-9CD7-1ACF4765C317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C7C99BD-2BBC-40F8-B151-DD132C1FB08F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9DD25F0-49B7-4CB3-A98D-0F4CFD6B759C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63DA57A-6B32-4FB1-B7E6-686D1C3C62EE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723FF8-2978-4922-9B0C-772E1AAC86FB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45F72-90FC-45FE-8A30-EB6832C2F2FF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5E0A96-17F4-4479-A889-BA0B1E74513F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4C513-4405-4965-9806-631F8A0B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24789-3D15-420F-A606-E3841A724E46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604984"/>
      </p:ext>
    </p:extLst>
  </p:cSld>
  <p:clrMapOvr>
    <a:masterClrMapping/>
  </p:clrMapOvr>
  <p:transition advTm="21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73" grpId="0"/>
      <p:bldP spid="93" grpId="0"/>
      <p:bldP spid="86" grpId="0" animBg="1"/>
      <p:bldP spid="112" grpId="0" animBg="1"/>
      <p:bldP spid="113" grpId="0"/>
      <p:bldP spid="140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534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 for TSP: Calculate Swap Operators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44578"/>
            <a:ext cx="8378378" cy="553722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pl-PL" sz="2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 = U[0-1]*(LL</a:t>
            </a:r>
            <a:r>
              <a:rPr lang="pl-PL" sz="15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l-PL" sz="2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SM</a:t>
            </a:r>
            <a:r>
              <a:rPr lang="pl-PL" sz="15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U[0-1]*(RSM</a:t>
            </a:r>
            <a:r>
              <a:rPr lang="en-US" sz="15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l-PL" sz="2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SM</a:t>
            </a:r>
            <a:r>
              <a:rPr lang="pl-PL" sz="15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0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ja-JP" sz="400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U[0 - 1]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{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(1,4), (2,3)}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+ 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U[0 - 1]</a:t>
            </a: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{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(3,2), 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(5,10), (6,10), (7,10), (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,4)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n-US" altLang="ja-JP" sz="8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Suppose,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– 1]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 0.5,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– 1]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0.3.</a:t>
            </a:r>
            <a:endParaRPr lang="en-US" altLang="ja-JP" sz="600" b="0" i="0" dirty="0">
              <a:solidFill>
                <a:srgbClr val="00B05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</a:t>
            </a:r>
            <a:r>
              <a:rPr lang="en-US" altLang="ja-JP" sz="200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0.5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US" altLang="ja-JP" sz="200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(1,4),(2,3)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+ 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0.3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(3,2), 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(5,10), (6,10), (7,10), (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,4)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})</a:t>
            </a:r>
            <a:endParaRPr lang="en-US" altLang="ja-JP" sz="5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(2,3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(3,2),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BasicSwapSequence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=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BasicSwapSequence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(3,2), (2,3), (1,7), (2,7), (3,9), (1,4)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=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14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E938C-A4BE-45CE-913A-011029C1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C0DD4-B3D3-49C1-B9F3-E90B90BF7532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894002"/>
      </p:ext>
    </p:extLst>
  </p:cSld>
  <p:clrMapOvr>
    <a:masterClrMapping/>
  </p:clrMapOvr>
  <p:transition advTm="19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4020921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 : Solution Update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34300" cy="5257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new</a:t>
            </a:r>
            <a:r>
              <a:rPr lang="en-US" altLang="ja-JP" sz="15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SM</a:t>
            </a:r>
            <a:r>
              <a:rPr lang="en-US" altLang="ja-JP" sz="18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+ BSS</a:t>
            </a:r>
            <a:endParaRPr lang="en-US" altLang="ja-JP" b="1" i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8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16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16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BSS</a:t>
            </a:r>
            <a:r>
              <a:rPr lang="en-US" altLang="ja-JP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15</a:t>
            </a:fld>
            <a:endParaRPr lang="en-US" altLang="ja-JP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676400" y="2209800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278F1D-C580-4D46-B116-77009E450BE5}"/>
              </a:ext>
            </a:extLst>
          </p:cNvPr>
          <p:cNvGrpSpPr/>
          <p:nvPr/>
        </p:nvGrpSpPr>
        <p:grpSpPr>
          <a:xfrm>
            <a:off x="1905000" y="3439391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6CCFCCC-3021-4721-B8E6-5A29578DF94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A6BEAC-3216-4D5D-8FB2-BD095EEE83F8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0195E9C-8A6E-4381-99B7-6BB4471E449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58CE9C-1262-4F16-B166-58959C350735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4EE05E7-527D-49F1-8103-F2470138E1BB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D302C8-6ABD-4AD4-9A4F-222CEBD54526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B0880D9-CE4C-4249-8168-883FAC478737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D402CB4-06D2-441C-A484-ABFC0553525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493771C-F1D6-45A4-AF87-17AD0BB2B6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E6C165E-A4AF-4C85-B037-EE577AFA30A8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E8A72155-0C4A-4AB7-A409-E290A798C98F}"/>
              </a:ext>
            </a:extLst>
          </p:cNvPr>
          <p:cNvSpPr/>
          <p:nvPr/>
        </p:nvSpPr>
        <p:spPr bwMode="auto">
          <a:xfrm>
            <a:off x="1436914" y="3584700"/>
            <a:ext cx="353786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1" name="Group 154">
            <a:extLst>
              <a:ext uri="{FF2B5EF4-FFF2-40B4-BE49-F238E27FC236}">
                <a16:creationId xmlns:a16="http://schemas.microsoft.com/office/drawing/2014/main" id="{7EA778E7-50B1-4A38-A329-40EAF78EEF58}"/>
              </a:ext>
            </a:extLst>
          </p:cNvPr>
          <p:cNvGrpSpPr/>
          <p:nvPr/>
        </p:nvGrpSpPr>
        <p:grpSpPr>
          <a:xfrm>
            <a:off x="1905000" y="3983073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3A27AC9-4CD3-4D82-B547-FD07068FF6B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42E406-9209-4776-B752-FC0959FACB6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18EBE49-16CD-4A73-A22F-BAE4332D37A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F71159-0207-4775-8D94-718DFC3C147E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FCA895E-E8D5-4C35-981C-3104C226623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808A367-BC4F-41D7-B868-109F9C526D1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37AB0B-C986-4F56-BCF4-5CD8FACC641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C131E6C-506F-4364-97D2-FA3DC0491818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AED62CA-7B21-4E7F-AE70-495D22CE462B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5E6F7A3-C002-4B67-916C-7359A0E607E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32" name="Arrow: Curved Right 131">
            <a:extLst>
              <a:ext uri="{FF2B5EF4-FFF2-40B4-BE49-F238E27FC236}">
                <a16:creationId xmlns:a16="http://schemas.microsoft.com/office/drawing/2014/main" id="{D229DC0D-9305-4F66-942C-0BB2CDCF106C}"/>
              </a:ext>
            </a:extLst>
          </p:cNvPr>
          <p:cNvSpPr/>
          <p:nvPr/>
        </p:nvSpPr>
        <p:spPr bwMode="auto">
          <a:xfrm>
            <a:off x="1409700" y="4223795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3" name="Group 209">
            <a:extLst>
              <a:ext uri="{FF2B5EF4-FFF2-40B4-BE49-F238E27FC236}">
                <a16:creationId xmlns:a16="http://schemas.microsoft.com/office/drawing/2014/main" id="{7430762B-F25F-45FC-9B99-1442F594066E}"/>
              </a:ext>
            </a:extLst>
          </p:cNvPr>
          <p:cNvGrpSpPr/>
          <p:nvPr/>
        </p:nvGrpSpPr>
        <p:grpSpPr>
          <a:xfrm>
            <a:off x="1891145" y="4586748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8E3E96-C186-413A-B203-7460C982F333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8FC31F3-6351-4135-B719-419C0CFDD9DC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01661A6-EDE7-4AC1-8AA0-5AAB87930089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A7891BB-994B-4F81-8E33-DCE4D5BB1977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76D088D-755E-4FF1-8B96-A715F5F3D558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2AA63DA-E83B-498D-A1EA-6F316ECCC9D0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98B40F-2323-4201-8FA0-23574DA5010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E13860C-4A0B-4187-883E-9F8F93E434EA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744F85-DC4E-46ED-88AB-CBFBFC133D1F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9E1D93-5CE7-4826-8BCB-5BF91779DB85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44" name="Group 241">
            <a:extLst>
              <a:ext uri="{FF2B5EF4-FFF2-40B4-BE49-F238E27FC236}">
                <a16:creationId xmlns:a16="http://schemas.microsoft.com/office/drawing/2014/main" id="{563B4E46-1327-418F-A4E0-55DCD4C4119B}"/>
              </a:ext>
            </a:extLst>
          </p:cNvPr>
          <p:cNvGrpSpPr/>
          <p:nvPr/>
        </p:nvGrpSpPr>
        <p:grpSpPr>
          <a:xfrm>
            <a:off x="1859127" y="5163218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695745-6B79-4A98-B20A-FDD69D90E9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0CA1837-D712-4EB7-962E-90712D2AED50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8F5B01A-0F69-4E7B-98EA-4E921205D28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F05F35-195D-4CB6-A33C-D4B5D31F6B1F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64FEC5-4CDC-44D2-982D-3A180DED729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251ACBD-4061-41F9-B0FA-4A53C0628A42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C5B8FF8-8976-4BE5-BEEA-0CBE6EEA63B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32A769A-00FE-4787-9F5D-A3313C3349A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1CA5628-9B76-4F3C-9A10-40A5D4D29332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0F3684B-9A69-4344-BB41-D7DA26595DA3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66" name="Group 241">
            <a:extLst>
              <a:ext uri="{FF2B5EF4-FFF2-40B4-BE49-F238E27FC236}">
                <a16:creationId xmlns:a16="http://schemas.microsoft.com/office/drawing/2014/main" id="{CD866CEB-6B88-44D0-BE0F-9A74FA885377}"/>
              </a:ext>
            </a:extLst>
          </p:cNvPr>
          <p:cNvGrpSpPr/>
          <p:nvPr/>
        </p:nvGrpSpPr>
        <p:grpSpPr>
          <a:xfrm>
            <a:off x="1859127" y="5774992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5DDE0F8-2371-469E-B047-B8BFC5FE51E7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FB76AED-2487-437D-A8B3-3BFA478125FB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01362BA-4E87-4B0D-871E-0F561F4AB2E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8FD6CBD-E246-4711-8C79-26D50B05F74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AEA25AD-ED2D-40F4-9C59-F467E77B406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239C1A-BEB7-4F10-9DBE-AE54E512EAE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049BB1A-5718-4CC5-970C-631A549FB84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F07B49-BA2D-4F67-B0CB-BD719396BC9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4C1347D-DD75-4CDE-89B6-285FE63DA2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40E703A-8D0A-4BAA-94D3-960FBAF4FED7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77" name="Arrow: Curved Right 176">
            <a:extLst>
              <a:ext uri="{FF2B5EF4-FFF2-40B4-BE49-F238E27FC236}">
                <a16:creationId xmlns:a16="http://schemas.microsoft.com/office/drawing/2014/main" id="{45FAA33C-0980-4E29-9013-EF0E321B84AF}"/>
              </a:ext>
            </a:extLst>
          </p:cNvPr>
          <p:cNvSpPr/>
          <p:nvPr/>
        </p:nvSpPr>
        <p:spPr bwMode="auto">
          <a:xfrm>
            <a:off x="1409700" y="4862891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Arrow: Curved Right 177">
            <a:extLst>
              <a:ext uri="{FF2B5EF4-FFF2-40B4-BE49-F238E27FC236}">
                <a16:creationId xmlns:a16="http://schemas.microsoft.com/office/drawing/2014/main" id="{F2490136-1D48-4A4C-BAF5-61E5CBDD118C}"/>
              </a:ext>
            </a:extLst>
          </p:cNvPr>
          <p:cNvSpPr/>
          <p:nvPr/>
        </p:nvSpPr>
        <p:spPr bwMode="auto">
          <a:xfrm>
            <a:off x="1409700" y="5479364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7DEBE1-62E3-4831-A183-C188D954004E}"/>
              </a:ext>
            </a:extLst>
          </p:cNvPr>
          <p:cNvSpPr txBox="1"/>
          <p:nvPr/>
        </p:nvSpPr>
        <p:spPr>
          <a:xfrm>
            <a:off x="665028" y="3576989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(1,7)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6144A6-0579-447E-996F-887827CBE6BE}"/>
              </a:ext>
            </a:extLst>
          </p:cNvPr>
          <p:cNvSpPr txBox="1"/>
          <p:nvPr/>
        </p:nvSpPr>
        <p:spPr>
          <a:xfrm>
            <a:off x="649201" y="4131400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6CE6FE9-254D-4C5F-B0F9-FBB08ED940E9}"/>
              </a:ext>
            </a:extLst>
          </p:cNvPr>
          <p:cNvSpPr txBox="1"/>
          <p:nvPr/>
        </p:nvSpPr>
        <p:spPr>
          <a:xfrm>
            <a:off x="633702" y="4792847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(3,9)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D352120-D7EC-4898-BF93-8C6B7ACB5759}"/>
              </a:ext>
            </a:extLst>
          </p:cNvPr>
          <p:cNvSpPr txBox="1"/>
          <p:nvPr/>
        </p:nvSpPr>
        <p:spPr>
          <a:xfrm>
            <a:off x="662842" y="5482936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(1,4)</a:t>
            </a:r>
          </a:p>
        </p:txBody>
      </p:sp>
      <p:sp>
        <p:nvSpPr>
          <p:cNvPr id="183" name="Equal 279">
            <a:extLst>
              <a:ext uri="{FF2B5EF4-FFF2-40B4-BE49-F238E27FC236}">
                <a16:creationId xmlns:a16="http://schemas.microsoft.com/office/drawing/2014/main" id="{D8FCE2A1-455B-46BA-A946-9DD6F812FD09}"/>
              </a:ext>
            </a:extLst>
          </p:cNvPr>
          <p:cNvSpPr/>
          <p:nvPr/>
        </p:nvSpPr>
        <p:spPr>
          <a:xfrm>
            <a:off x="5554541" y="3547765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Equal 279">
            <a:extLst>
              <a:ext uri="{FF2B5EF4-FFF2-40B4-BE49-F238E27FC236}">
                <a16:creationId xmlns:a16="http://schemas.microsoft.com/office/drawing/2014/main" id="{500CD857-1A58-4A6D-A427-664044FA3B37}"/>
              </a:ext>
            </a:extLst>
          </p:cNvPr>
          <p:cNvSpPr/>
          <p:nvPr/>
        </p:nvSpPr>
        <p:spPr>
          <a:xfrm>
            <a:off x="5557510" y="405927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Equal 279">
            <a:extLst>
              <a:ext uri="{FF2B5EF4-FFF2-40B4-BE49-F238E27FC236}">
                <a16:creationId xmlns:a16="http://schemas.microsoft.com/office/drawing/2014/main" id="{068030A8-0DCB-4056-BC22-523B6ECA34DF}"/>
              </a:ext>
            </a:extLst>
          </p:cNvPr>
          <p:cNvSpPr/>
          <p:nvPr/>
        </p:nvSpPr>
        <p:spPr>
          <a:xfrm>
            <a:off x="5571364" y="466843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Equal 279">
            <a:extLst>
              <a:ext uri="{FF2B5EF4-FFF2-40B4-BE49-F238E27FC236}">
                <a16:creationId xmlns:a16="http://schemas.microsoft.com/office/drawing/2014/main" id="{DB05F85F-F790-417E-88EB-B60C1C9833DE}"/>
              </a:ext>
            </a:extLst>
          </p:cNvPr>
          <p:cNvSpPr/>
          <p:nvPr/>
        </p:nvSpPr>
        <p:spPr>
          <a:xfrm>
            <a:off x="5557510" y="5264944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Equal 279">
            <a:extLst>
              <a:ext uri="{FF2B5EF4-FFF2-40B4-BE49-F238E27FC236}">
                <a16:creationId xmlns:a16="http://schemas.microsoft.com/office/drawing/2014/main" id="{D2206F6B-214F-4208-A5BD-C93BCCD8696D}"/>
              </a:ext>
            </a:extLst>
          </p:cNvPr>
          <p:cNvSpPr/>
          <p:nvPr/>
        </p:nvSpPr>
        <p:spPr>
          <a:xfrm>
            <a:off x="5557510" y="5851192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Title 120">
            <a:extLst>
              <a:ext uri="{FF2B5EF4-FFF2-40B4-BE49-F238E27FC236}">
                <a16:creationId xmlns:a16="http://schemas.microsoft.com/office/drawing/2014/main" id="{ED511D07-E022-4426-AA61-AD90FE459210}"/>
              </a:ext>
            </a:extLst>
          </p:cNvPr>
          <p:cNvSpPr txBox="1">
            <a:spLocks/>
          </p:cNvSpPr>
          <p:nvPr/>
        </p:nvSpPr>
        <p:spPr>
          <a:xfrm>
            <a:off x="5899484" y="33528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51.36  </a:t>
            </a:r>
          </a:p>
        </p:txBody>
      </p:sp>
      <p:sp>
        <p:nvSpPr>
          <p:cNvPr id="221" name="Equal 279">
            <a:extLst>
              <a:ext uri="{FF2B5EF4-FFF2-40B4-BE49-F238E27FC236}">
                <a16:creationId xmlns:a16="http://schemas.microsoft.com/office/drawing/2014/main" id="{52908562-F44F-43E4-A089-064F78520175}"/>
              </a:ext>
            </a:extLst>
          </p:cNvPr>
          <p:cNvSpPr/>
          <p:nvPr/>
        </p:nvSpPr>
        <p:spPr>
          <a:xfrm>
            <a:off x="6298168" y="3515591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Title 120">
            <a:extLst>
              <a:ext uri="{FF2B5EF4-FFF2-40B4-BE49-F238E27FC236}">
                <a16:creationId xmlns:a16="http://schemas.microsoft.com/office/drawing/2014/main" id="{65F85F90-E79D-4C41-9BC2-81AB6CFB8FAD}"/>
              </a:ext>
            </a:extLst>
          </p:cNvPr>
          <p:cNvSpPr txBox="1">
            <a:spLocks/>
          </p:cNvSpPr>
          <p:nvPr/>
        </p:nvSpPr>
        <p:spPr>
          <a:xfrm>
            <a:off x="5901581" y="3915307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44.31  </a:t>
            </a:r>
          </a:p>
        </p:txBody>
      </p:sp>
      <p:sp>
        <p:nvSpPr>
          <p:cNvPr id="223" name="Equal 279">
            <a:extLst>
              <a:ext uri="{FF2B5EF4-FFF2-40B4-BE49-F238E27FC236}">
                <a16:creationId xmlns:a16="http://schemas.microsoft.com/office/drawing/2014/main" id="{B1D4837C-1CBB-4206-AA69-11BC37EDE2E3}"/>
              </a:ext>
            </a:extLst>
          </p:cNvPr>
          <p:cNvSpPr/>
          <p:nvPr/>
        </p:nvSpPr>
        <p:spPr>
          <a:xfrm>
            <a:off x="6323220" y="4055809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itle 120">
            <a:extLst>
              <a:ext uri="{FF2B5EF4-FFF2-40B4-BE49-F238E27FC236}">
                <a16:creationId xmlns:a16="http://schemas.microsoft.com/office/drawing/2014/main" id="{6CB2B031-4E21-4756-9854-8313064E22D2}"/>
              </a:ext>
            </a:extLst>
          </p:cNvPr>
          <p:cNvSpPr txBox="1">
            <a:spLocks/>
          </p:cNvSpPr>
          <p:nvPr/>
        </p:nvSpPr>
        <p:spPr>
          <a:xfrm>
            <a:off x="5901581" y="452454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44.06 </a:t>
            </a:r>
          </a:p>
        </p:txBody>
      </p:sp>
      <p:sp>
        <p:nvSpPr>
          <p:cNvPr id="225" name="Title 120">
            <a:extLst>
              <a:ext uri="{FF2B5EF4-FFF2-40B4-BE49-F238E27FC236}">
                <a16:creationId xmlns:a16="http://schemas.microsoft.com/office/drawing/2014/main" id="{8B821480-017C-4C19-B123-09DF8E748E9E}"/>
              </a:ext>
            </a:extLst>
          </p:cNvPr>
          <p:cNvSpPr txBox="1">
            <a:spLocks/>
          </p:cNvSpPr>
          <p:nvPr/>
        </p:nvSpPr>
        <p:spPr>
          <a:xfrm>
            <a:off x="5898652" y="5093456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43.45  </a:t>
            </a:r>
          </a:p>
        </p:txBody>
      </p:sp>
      <p:sp>
        <p:nvSpPr>
          <p:cNvPr id="226" name="Title 120">
            <a:extLst>
              <a:ext uri="{FF2B5EF4-FFF2-40B4-BE49-F238E27FC236}">
                <a16:creationId xmlns:a16="http://schemas.microsoft.com/office/drawing/2014/main" id="{709EA5EB-01E6-478F-8886-D4579103963E}"/>
              </a:ext>
            </a:extLst>
          </p:cNvPr>
          <p:cNvSpPr txBox="1">
            <a:spLocks/>
          </p:cNvSpPr>
          <p:nvPr/>
        </p:nvSpPr>
        <p:spPr>
          <a:xfrm>
            <a:off x="5885579" y="572310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41.83 </a:t>
            </a:r>
          </a:p>
        </p:txBody>
      </p:sp>
      <p:sp>
        <p:nvSpPr>
          <p:cNvPr id="227" name="Equal 279">
            <a:extLst>
              <a:ext uri="{FF2B5EF4-FFF2-40B4-BE49-F238E27FC236}">
                <a16:creationId xmlns:a16="http://schemas.microsoft.com/office/drawing/2014/main" id="{8211ABD8-F5F4-4937-A5D8-49A370C2A89B}"/>
              </a:ext>
            </a:extLst>
          </p:cNvPr>
          <p:cNvSpPr/>
          <p:nvPr/>
        </p:nvSpPr>
        <p:spPr>
          <a:xfrm>
            <a:off x="6316659" y="469440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Equal 279">
            <a:extLst>
              <a:ext uri="{FF2B5EF4-FFF2-40B4-BE49-F238E27FC236}">
                <a16:creationId xmlns:a16="http://schemas.microsoft.com/office/drawing/2014/main" id="{EB743284-F1B4-47BF-A160-A6E04E7D67A3}"/>
              </a:ext>
            </a:extLst>
          </p:cNvPr>
          <p:cNvSpPr/>
          <p:nvPr/>
        </p:nvSpPr>
        <p:spPr>
          <a:xfrm>
            <a:off x="6323012" y="526336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Equal 279">
            <a:extLst>
              <a:ext uri="{FF2B5EF4-FFF2-40B4-BE49-F238E27FC236}">
                <a16:creationId xmlns:a16="http://schemas.microsoft.com/office/drawing/2014/main" id="{8E82832E-C4AF-4C4D-842F-AAA6715122FB}"/>
              </a:ext>
            </a:extLst>
          </p:cNvPr>
          <p:cNvSpPr/>
          <p:nvPr/>
        </p:nvSpPr>
        <p:spPr>
          <a:xfrm>
            <a:off x="6321152" y="5867316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0" name="Group 313">
            <a:extLst>
              <a:ext uri="{FF2B5EF4-FFF2-40B4-BE49-F238E27FC236}">
                <a16:creationId xmlns:a16="http://schemas.microsoft.com/office/drawing/2014/main" id="{A5DE1978-956A-4DA7-B60B-337639668A79}"/>
              </a:ext>
            </a:extLst>
          </p:cNvPr>
          <p:cNvGrpSpPr/>
          <p:nvPr/>
        </p:nvGrpSpPr>
        <p:grpSpPr>
          <a:xfrm>
            <a:off x="4038600" y="304800"/>
            <a:ext cx="4943926" cy="2146150"/>
            <a:chOff x="3693888" y="3962399"/>
            <a:chExt cx="5297712" cy="2146150"/>
          </a:xfrm>
          <a:solidFill>
            <a:srgbClr val="00B0F0"/>
          </a:solidFill>
        </p:grpSpPr>
        <p:grpSp>
          <p:nvGrpSpPr>
            <p:cNvPr id="231" name="Group 129">
              <a:extLst>
                <a:ext uri="{FF2B5EF4-FFF2-40B4-BE49-F238E27FC236}">
                  <a16:creationId xmlns:a16="http://schemas.microsoft.com/office/drawing/2014/main" id="{62B6603B-E660-4FDF-A1BE-9DF96B35C1B6}"/>
                </a:ext>
              </a:extLst>
            </p:cNvPr>
            <p:cNvGrpSpPr/>
            <p:nvPr/>
          </p:nvGrpSpPr>
          <p:grpSpPr>
            <a:xfrm>
              <a:off x="3693888" y="3962395"/>
              <a:ext cx="5297712" cy="2146150"/>
              <a:chOff x="2209800" y="3809995"/>
              <a:chExt cx="5297712" cy="2146150"/>
            </a:xfrm>
            <a:grpFill/>
          </p:grpSpPr>
          <p:grpSp>
            <p:nvGrpSpPr>
              <p:cNvPr id="233" name="Group 3">
                <a:extLst>
                  <a:ext uri="{FF2B5EF4-FFF2-40B4-BE49-F238E27FC236}">
                    <a16:creationId xmlns:a16="http://schemas.microsoft.com/office/drawing/2014/main" id="{9C057A85-82D4-4A82-B9C2-90D42A356BB4}"/>
                  </a:ext>
                </a:extLst>
              </p:cNvPr>
              <p:cNvGrpSpPr/>
              <p:nvPr/>
            </p:nvGrpSpPr>
            <p:grpSpPr>
              <a:xfrm>
                <a:off x="2209800" y="3809995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D657591-57AF-48BB-AB52-6F9DA44A076E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C3CB7393-2D5C-4608-B53C-5C9E92E40CA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C3EE5302-E0E3-415D-967D-F88C1AC5DB20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1291D44B-553C-4F48-A6C7-9B16537CFE17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731D29E3-6691-4912-9059-25ADB8F07720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0CCDEF83-89FC-4B1D-8C4D-24D04B459BA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EEEDE7B2-8B2F-4FFD-A7A8-6F112FCA372F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9094A449-34FA-49D9-933E-F2B4927B4E34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9903DE73-CDD3-4B57-A153-DB38A9843514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89E9629-4D69-4FE2-8587-4B8750369319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2091DA38-8D66-4E53-9352-02FCEEC9F40C}"/>
                  </a:ext>
                </a:extLst>
              </p:cNvPr>
              <p:cNvCxnSpPr>
                <a:stCxn id="251" idx="7"/>
                <a:endCxn id="245" idx="3"/>
              </p:cNvCxnSpPr>
              <p:nvPr/>
            </p:nvCxnSpPr>
            <p:spPr>
              <a:xfrm rot="5400000" flipH="1" flipV="1">
                <a:off x="3624257" y="3643920"/>
                <a:ext cx="609957" cy="12625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84CF85C-359E-4E35-91DD-A4AFB8AB5BAB}"/>
                  </a:ext>
                </a:extLst>
              </p:cNvPr>
              <p:cNvCxnSpPr>
                <a:stCxn id="248" idx="0"/>
                <a:endCxn id="251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D5C078E-D7EA-41B8-9FA8-13B74AE9BEF0}"/>
                  </a:ext>
                </a:extLst>
              </p:cNvPr>
              <p:cNvCxnSpPr>
                <a:stCxn id="249" idx="7"/>
                <a:endCxn id="250" idx="2"/>
              </p:cNvCxnSpPr>
              <p:nvPr/>
            </p:nvCxnSpPr>
            <p:spPr>
              <a:xfrm rot="5400000" flipH="1" flipV="1">
                <a:off x="5629475" y="4241119"/>
                <a:ext cx="85158" cy="8440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8540D86-67E2-4A5E-A06F-C72B90055C63}"/>
                  </a:ext>
                </a:extLst>
              </p:cNvPr>
              <p:cNvCxnSpPr>
                <a:stCxn id="249" idx="4"/>
                <a:endCxn id="244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B35C949-747D-4101-A087-78751B045044}"/>
                  </a:ext>
                </a:extLst>
              </p:cNvPr>
              <p:cNvCxnSpPr>
                <a:stCxn id="244" idx="6"/>
                <a:endCxn id="252" idx="2"/>
              </p:cNvCxnSpPr>
              <p:nvPr/>
            </p:nvCxnSpPr>
            <p:spPr>
              <a:xfrm flipV="1">
                <a:off x="5279145" y="4945611"/>
                <a:ext cx="1744919" cy="91669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F9956D0-7815-4F0A-A4F6-02CB43C79512}"/>
                  </a:ext>
                </a:extLst>
              </p:cNvPr>
              <p:cNvCxnSpPr>
                <a:stCxn id="243" idx="5"/>
                <a:endCxn id="247" idx="3"/>
              </p:cNvCxnSpPr>
              <p:nvPr/>
            </p:nvCxnSpPr>
            <p:spPr>
              <a:xfrm rot="5400000" flipH="1" flipV="1">
                <a:off x="4508534" y="3564772"/>
                <a:ext cx="15329" cy="37875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0E444C9-52CF-4C6D-83D5-72FFBCC8F7C8}"/>
                  </a:ext>
                </a:extLst>
              </p:cNvPr>
              <p:cNvCxnSpPr>
                <a:endCxn id="252" idx="1"/>
              </p:cNvCxnSpPr>
              <p:nvPr/>
            </p:nvCxnSpPr>
            <p:spPr>
              <a:xfrm flipV="1">
                <a:off x="2514600" y="4879254"/>
                <a:ext cx="4580263" cy="4547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392C6D2-0251-4E71-AE99-1CD201900E4C}"/>
                  </a:ext>
                </a:extLst>
              </p:cNvPr>
              <p:cNvCxnSpPr>
                <a:stCxn id="248" idx="7"/>
                <a:endCxn id="250" idx="3"/>
              </p:cNvCxnSpPr>
              <p:nvPr/>
            </p:nvCxnSpPr>
            <p:spPr>
              <a:xfrm rot="5400000" flipH="1" flipV="1">
                <a:off x="4688731" y="3794558"/>
                <a:ext cx="583782" cy="236849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7E78349-2767-4E8F-9C47-89B1DF961CD4}"/>
                  </a:ext>
                </a:extLst>
              </p:cNvPr>
              <p:cNvCxnSpPr>
                <a:stCxn id="246" idx="0"/>
                <a:endCxn id="245" idx="5"/>
              </p:cNvCxnSpPr>
              <p:nvPr/>
            </p:nvCxnSpPr>
            <p:spPr>
              <a:xfrm rot="16200000" flipV="1">
                <a:off x="4880004" y="3992544"/>
                <a:ext cx="1132127" cy="10874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7EF785B-0FB1-4DBD-84DC-D4F7A4FD3B27}"/>
                </a:ext>
              </a:extLst>
            </p:cNvPr>
            <p:cNvCxnSpPr/>
            <p:nvPr/>
          </p:nvCxnSpPr>
          <p:spPr>
            <a:xfrm>
              <a:off x="7696200" y="5342958"/>
              <a:ext cx="381000" cy="6724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53" name="Group 380">
            <a:extLst>
              <a:ext uri="{FF2B5EF4-FFF2-40B4-BE49-F238E27FC236}">
                <a16:creationId xmlns:a16="http://schemas.microsoft.com/office/drawing/2014/main" id="{2466BC6A-C713-4B43-8B78-98FF5D40CE32}"/>
              </a:ext>
            </a:extLst>
          </p:cNvPr>
          <p:cNvGrpSpPr/>
          <p:nvPr/>
        </p:nvGrpSpPr>
        <p:grpSpPr>
          <a:xfrm>
            <a:off x="4038600" y="228600"/>
            <a:ext cx="4997162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54" name="Group 129">
              <a:extLst>
                <a:ext uri="{FF2B5EF4-FFF2-40B4-BE49-F238E27FC236}">
                  <a16:creationId xmlns:a16="http://schemas.microsoft.com/office/drawing/2014/main" id="{40DEAAD9-1209-4E9B-B7F9-F08D00666255}"/>
                </a:ext>
              </a:extLst>
            </p:cNvPr>
            <p:cNvGrpSpPr/>
            <p:nvPr/>
          </p:nvGrpSpPr>
          <p:grpSpPr>
            <a:xfrm>
              <a:off x="3693888" y="3962391"/>
              <a:ext cx="5297712" cy="2146150"/>
              <a:chOff x="2209800" y="3809991"/>
              <a:chExt cx="5297712" cy="2146150"/>
            </a:xfrm>
            <a:grpFill/>
          </p:grpSpPr>
          <p:grpSp>
            <p:nvGrpSpPr>
              <p:cNvPr id="256" name="Group 3">
                <a:extLst>
                  <a:ext uri="{FF2B5EF4-FFF2-40B4-BE49-F238E27FC236}">
                    <a16:creationId xmlns:a16="http://schemas.microsoft.com/office/drawing/2014/main" id="{5A817366-4F05-4F94-BED6-6E08CA7C5E62}"/>
                  </a:ext>
                </a:extLst>
              </p:cNvPr>
              <p:cNvGrpSpPr/>
              <p:nvPr/>
            </p:nvGrpSpPr>
            <p:grpSpPr>
              <a:xfrm>
                <a:off x="2209800" y="3809991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33AF60F3-3A93-4201-ABD0-D43C32C598C2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8961D0B-6CCF-4A86-B33A-19C7829C46B8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255D1C1B-2AE5-4DA4-A67C-674F573B367D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56F35F-A30A-4826-8354-842071300C4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297E598B-18CD-424F-9A36-488571E641A7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526F9911-8A74-4FF2-9582-FB9A021828B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B5C807AB-B1CA-48CE-82F0-FF136442B4E8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78AF5F76-6A15-4385-9A39-D66B70EEDF55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0E5D4DF9-807D-4643-A97F-FE49F3FDD37A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7BA5F179-8A0E-49CB-B376-21F9C34D7461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A773384-57F4-456A-8DC2-1C4EA9D1AB6A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rot="5400000" flipH="1" flipV="1">
                <a:off x="2920581" y="3630434"/>
                <a:ext cx="1300154" cy="197967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B1208A2A-7963-4AB9-8546-943F8AA6079A}"/>
                  </a:ext>
                </a:extLst>
              </p:cNvPr>
              <p:cNvCxnSpPr>
                <a:stCxn id="271" idx="0"/>
                <a:endCxn id="274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F48B74A8-395D-4D83-A136-1FB47CDB8ADE}"/>
                  </a:ext>
                </a:extLst>
              </p:cNvPr>
              <p:cNvCxnSpPr>
                <a:cxnSpLocks/>
                <a:stCxn id="271" idx="6"/>
                <a:endCxn id="273" idx="3"/>
              </p:cNvCxnSpPr>
              <p:nvPr/>
            </p:nvCxnSpPr>
            <p:spPr>
              <a:xfrm flipV="1">
                <a:off x="3867176" y="4686904"/>
                <a:ext cx="2297692" cy="65014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D87D27C-758F-4E8F-AC4B-C1D67721226D}"/>
                  </a:ext>
                </a:extLst>
              </p:cNvPr>
              <p:cNvCxnSpPr>
                <a:stCxn id="272" idx="4"/>
                <a:endCxn id="267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6BE8747-C5D7-4027-BFB5-D91DED43374F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rot="16200000" flipV="1">
                <a:off x="3859927" y="4670764"/>
                <a:ext cx="1757354" cy="3562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2098E39-C928-48B2-BDAD-D602F3CF5415}"/>
                  </a:ext>
                </a:extLst>
              </p:cNvPr>
              <p:cNvCxnSpPr>
                <a:cxnSpLocks/>
                <a:endCxn id="275" idx="1"/>
              </p:cNvCxnSpPr>
              <p:nvPr/>
            </p:nvCxnSpPr>
            <p:spPr>
              <a:xfrm>
                <a:off x="3312888" y="4580919"/>
                <a:ext cx="3781975" cy="29832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F57BA67-FCF7-4CB7-A910-9B54CE883428}"/>
                  </a:ext>
                </a:extLst>
              </p:cNvPr>
              <p:cNvCxnSpPr>
                <a:cxnSpLocks/>
                <a:stCxn id="272" idx="7"/>
              </p:cNvCxnSpPr>
              <p:nvPr/>
            </p:nvCxnSpPr>
            <p:spPr>
              <a:xfrm>
                <a:off x="5250039" y="4705704"/>
                <a:ext cx="1190673" cy="3124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E024E21E-48B9-4C3E-9FB9-219DE30DCC08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B25E9F0-A198-4EA5-A8C8-2091E19FC597}"/>
                </a:ext>
              </a:extLst>
            </p:cNvPr>
            <p:cNvCxnSpPr>
              <a:endCxn id="275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76" name="Group 156">
            <a:extLst>
              <a:ext uri="{FF2B5EF4-FFF2-40B4-BE49-F238E27FC236}">
                <a16:creationId xmlns:a16="http://schemas.microsoft.com/office/drawing/2014/main" id="{D4F963E5-8DC8-4C7E-BC29-F3F2A1ED0BCC}"/>
              </a:ext>
            </a:extLst>
          </p:cNvPr>
          <p:cNvGrpSpPr/>
          <p:nvPr/>
        </p:nvGrpSpPr>
        <p:grpSpPr>
          <a:xfrm>
            <a:off x="4038600" y="228600"/>
            <a:ext cx="4971904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77" name="Group 129">
              <a:extLst>
                <a:ext uri="{FF2B5EF4-FFF2-40B4-BE49-F238E27FC236}">
                  <a16:creationId xmlns:a16="http://schemas.microsoft.com/office/drawing/2014/main" id="{226FA4AE-FE97-4585-BC7A-0B18A4CB49D5}"/>
                </a:ext>
              </a:extLst>
            </p:cNvPr>
            <p:cNvGrpSpPr/>
            <p:nvPr/>
          </p:nvGrpSpPr>
          <p:grpSpPr>
            <a:xfrm>
              <a:off x="3693888" y="3962389"/>
              <a:ext cx="5297712" cy="2146150"/>
              <a:chOff x="2209800" y="3809989"/>
              <a:chExt cx="5297712" cy="2146150"/>
            </a:xfrm>
            <a:grpFill/>
          </p:grpSpPr>
          <p:grpSp>
            <p:nvGrpSpPr>
              <p:cNvPr id="279" name="Group 3">
                <a:extLst>
                  <a:ext uri="{FF2B5EF4-FFF2-40B4-BE49-F238E27FC236}">
                    <a16:creationId xmlns:a16="http://schemas.microsoft.com/office/drawing/2014/main" id="{FBE0BC05-CBAB-46FD-837C-E7B66A29CBE0}"/>
                  </a:ext>
                </a:extLst>
              </p:cNvPr>
              <p:cNvGrpSpPr/>
              <p:nvPr/>
            </p:nvGrpSpPr>
            <p:grpSpPr>
              <a:xfrm>
                <a:off x="2209800" y="3809989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39CBD40E-FE9A-4431-BDE2-AD3C8868FFB8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1FB0969D-8118-4F91-A4E5-797F341E776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E628198-4664-42C4-ABA1-177AAAA0685F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A847708-2DC8-4C9F-BDBD-8C62C7C6AD2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36A4E076-D265-402C-900A-FDE0C04C0B93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C204E750-262B-4661-9EFE-C0211CE5C9A4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2BF159A1-71BE-4B2E-A889-B968B22D6917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14B94950-9AA9-4086-874C-19365BA65F7E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A9B15BF-2397-4602-994D-672A275C7D01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7D838DDA-D292-4C7B-89BA-E2E30C2F7153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E375F6EB-1E98-430F-8803-F03E8E792678}"/>
                  </a:ext>
                </a:extLst>
              </p:cNvPr>
              <p:cNvCxnSpPr>
                <a:cxnSpLocks/>
                <a:stCxn id="294" idx="7"/>
                <a:endCxn id="291" idx="3"/>
              </p:cNvCxnSpPr>
              <p:nvPr/>
            </p:nvCxnSpPr>
            <p:spPr>
              <a:xfrm flipV="1">
                <a:off x="3796377" y="3970191"/>
                <a:ext cx="764119" cy="13004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BB27259E-403F-43DD-B8E3-8D5813463A3F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C8EB147-F04E-4B06-8678-93E335015FAC}"/>
                  </a:ext>
                </a:extLst>
              </p:cNvPr>
              <p:cNvCxnSpPr>
                <a:cxnSpLocks/>
                <a:stCxn id="294" idx="6"/>
                <a:endCxn id="296" idx="2"/>
              </p:cNvCxnSpPr>
              <p:nvPr/>
            </p:nvCxnSpPr>
            <p:spPr>
              <a:xfrm flipV="1">
                <a:off x="3867176" y="4620544"/>
                <a:ext cx="2226892" cy="71649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A31BA68-1F61-4A41-BD61-C84170460AC3}"/>
                  </a:ext>
                </a:extLst>
              </p:cNvPr>
              <p:cNvCxnSpPr>
                <a:stCxn id="290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7920FF66-46D5-4A91-B41C-60B3BE617BB7}"/>
                  </a:ext>
                </a:extLst>
              </p:cNvPr>
              <p:cNvCxnSpPr>
                <a:stCxn id="290" idx="0"/>
                <a:endCxn id="295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478082E-5BBB-4DDB-A124-D43BFECDDA5C}"/>
                  </a:ext>
                </a:extLst>
              </p:cNvPr>
              <p:cNvCxnSpPr>
                <a:stCxn id="291" idx="6"/>
                <a:endCxn id="298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943E0ABE-26FA-4E8F-9E94-F96DBCF4210F}"/>
                  </a:ext>
                </a:extLst>
              </p:cNvPr>
              <p:cNvCxnSpPr>
                <a:cxnSpLocks/>
                <a:stCxn id="295" idx="6"/>
                <a:endCxn id="296" idx="2"/>
              </p:cNvCxnSpPr>
              <p:nvPr/>
            </p:nvCxnSpPr>
            <p:spPr>
              <a:xfrm flipV="1">
                <a:off x="5320838" y="4620544"/>
                <a:ext cx="773230" cy="1515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1F61CA2-B961-4183-8263-4C6E119E5523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B095C93-C49C-45BB-B214-B0ABCAAC96AB}"/>
                </a:ext>
              </a:extLst>
            </p:cNvPr>
            <p:cNvCxnSpPr>
              <a:endCxn id="298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99" name="Group 336">
            <a:extLst>
              <a:ext uri="{FF2B5EF4-FFF2-40B4-BE49-F238E27FC236}">
                <a16:creationId xmlns:a16="http://schemas.microsoft.com/office/drawing/2014/main" id="{A55BC671-F043-41D2-89B2-F801A72EFB1E}"/>
              </a:ext>
            </a:extLst>
          </p:cNvPr>
          <p:cNvGrpSpPr/>
          <p:nvPr/>
        </p:nvGrpSpPr>
        <p:grpSpPr>
          <a:xfrm>
            <a:off x="4038600" y="228600"/>
            <a:ext cx="4988270" cy="2146150"/>
            <a:chOff x="2209800" y="3809997"/>
            <a:chExt cx="5297712" cy="2146150"/>
          </a:xfrm>
          <a:solidFill>
            <a:srgbClr val="00B0F0"/>
          </a:solidFill>
        </p:grpSpPr>
        <p:grpSp>
          <p:nvGrpSpPr>
            <p:cNvPr id="300" name="Group 3">
              <a:extLst>
                <a:ext uri="{FF2B5EF4-FFF2-40B4-BE49-F238E27FC236}">
                  <a16:creationId xmlns:a16="http://schemas.microsoft.com/office/drawing/2014/main" id="{EF3208A4-8852-4C32-B7AB-B99D02137395}"/>
                </a:ext>
              </a:extLst>
            </p:cNvPr>
            <p:cNvGrpSpPr/>
            <p:nvPr/>
          </p:nvGrpSpPr>
          <p:grpSpPr>
            <a:xfrm>
              <a:off x="2209800" y="3809997"/>
              <a:ext cx="5297712" cy="2146150"/>
              <a:chOff x="1666124" y="2286000"/>
              <a:chExt cx="6012098" cy="3136746"/>
            </a:xfrm>
            <a:grpFill/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F71A3D55-A68A-4D76-BBE8-BBEB716A0329}"/>
                  </a:ext>
                </a:extLst>
              </p:cNvPr>
              <p:cNvSpPr/>
              <p:nvPr/>
            </p:nvSpPr>
            <p:spPr>
              <a:xfrm>
                <a:off x="1666124" y="4472485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89260AA-818D-41F3-9A02-0CB706DA9A50}"/>
                  </a:ext>
                </a:extLst>
              </p:cNvPr>
              <p:cNvSpPr/>
              <p:nvPr/>
            </p:nvSpPr>
            <p:spPr>
              <a:xfrm>
                <a:off x="4600725" y="514842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D946E51C-5381-4941-B568-546EB15E4407}"/>
                  </a:ext>
                </a:extLst>
              </p:cNvPr>
              <p:cNvSpPr/>
              <p:nvPr/>
            </p:nvSpPr>
            <p:spPr>
              <a:xfrm>
                <a:off x="4253461" y="228600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3D65B68A-21DF-42D3-B5B4-4FBAE419ED51}"/>
                  </a:ext>
                </a:extLst>
              </p:cNvPr>
              <p:cNvSpPr/>
              <p:nvPr/>
            </p:nvSpPr>
            <p:spPr>
              <a:xfrm>
                <a:off x="5681515" y="4174828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1B989DC-A35D-4C5B-A4FB-E6755F2A9F04}"/>
                  </a:ext>
                </a:extLst>
              </p:cNvPr>
              <p:cNvSpPr/>
              <p:nvPr/>
            </p:nvSpPr>
            <p:spPr>
              <a:xfrm>
                <a:off x="6352309" y="4450081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6E00305F-70F7-40B0-A0A5-FC2B2C474E7A}"/>
                  </a:ext>
                </a:extLst>
              </p:cNvPr>
              <p:cNvSpPr/>
              <p:nvPr/>
            </p:nvSpPr>
            <p:spPr>
              <a:xfrm>
                <a:off x="2998354" y="438073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8E42108A-6F7B-4D8B-B5FD-B8349605EB6E}"/>
                  </a:ext>
                </a:extLst>
              </p:cNvPr>
              <p:cNvSpPr/>
              <p:nvPr/>
            </p:nvSpPr>
            <p:spPr>
              <a:xfrm>
                <a:off x="4648040" y="355497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BFDF8053-4F44-4484-AB79-7FD54D47B3ED}"/>
                  </a:ext>
                </a:extLst>
              </p:cNvPr>
              <p:cNvSpPr/>
              <p:nvPr/>
            </p:nvSpPr>
            <p:spPr>
              <a:xfrm>
                <a:off x="6074178" y="3333522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CC5ED7E0-BCFD-4220-B229-01BEF7567A66}"/>
                  </a:ext>
                </a:extLst>
              </p:cNvPr>
              <p:cNvSpPr/>
              <p:nvPr/>
            </p:nvSpPr>
            <p:spPr>
              <a:xfrm>
                <a:off x="2432742" y="337147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9DD848EC-15F6-49F7-877B-814FA036E64C}"/>
                  </a:ext>
                </a:extLst>
              </p:cNvPr>
              <p:cNvSpPr/>
              <p:nvPr/>
            </p:nvSpPr>
            <p:spPr>
              <a:xfrm>
                <a:off x="7129582" y="380861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10</a:t>
                </a:r>
              </a:p>
            </p:txBody>
          </p: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20AB6DB5-3AB6-4A80-BB6C-81CA04DA5BFF}"/>
                </a:ext>
              </a:extLst>
            </p:cNvPr>
            <p:cNvCxnSpPr>
              <a:cxnSpLocks/>
              <a:stCxn id="315" idx="7"/>
              <a:endCxn id="313" idx="3"/>
            </p:cNvCxnSpPr>
            <p:nvPr/>
          </p:nvCxnSpPr>
          <p:spPr>
            <a:xfrm flipH="1" flipV="1">
              <a:off x="4560496" y="3970199"/>
              <a:ext cx="2191303" cy="134794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3483C5E-05D7-4141-B0B4-622AA3CB346E}"/>
                </a:ext>
              </a:extLst>
            </p:cNvPr>
            <p:cNvCxnSpPr>
              <a:cxnSpLocks/>
              <a:stCxn id="311" idx="6"/>
              <a:endCxn id="319" idx="5"/>
            </p:cNvCxnSpPr>
            <p:nvPr/>
          </p:nvCxnSpPr>
          <p:spPr>
            <a:xfrm flipV="1">
              <a:off x="2693248" y="4712874"/>
              <a:ext cx="604725" cy="68695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6EBBB56-8A28-46AF-AEE0-83A19D87D389}"/>
                </a:ext>
              </a:extLst>
            </p:cNvPr>
            <p:cNvCxnSpPr>
              <a:cxnSpLocks/>
              <a:stCxn id="316" idx="6"/>
              <a:endCxn id="314" idx="3"/>
            </p:cNvCxnSpPr>
            <p:nvPr/>
          </p:nvCxnSpPr>
          <p:spPr>
            <a:xfrm flipV="1">
              <a:off x="3867176" y="5262528"/>
              <a:ext cx="1951686" cy="7452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00124D7-4FF7-4784-B665-5B06178BC740}"/>
                </a:ext>
              </a:extLst>
            </p:cNvPr>
            <p:cNvCxnSpPr>
              <a:cxnSpLocks/>
              <a:stCxn id="320" idx="3"/>
              <a:endCxn id="315" idx="0"/>
            </p:cNvCxnSpPr>
            <p:nvPr/>
          </p:nvCxnSpPr>
          <p:spPr>
            <a:xfrm flipH="1">
              <a:off x="6580875" y="5011968"/>
              <a:ext cx="513988" cy="278685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50FF60F3-1DF1-4054-9D3D-76D6D0A2B6B3}"/>
                </a:ext>
              </a:extLst>
            </p:cNvPr>
            <p:cNvCxnSpPr>
              <a:stCxn id="317" idx="4"/>
              <a:endCxn id="312" idx="0"/>
            </p:cNvCxnSpPr>
            <p:nvPr/>
          </p:nvCxnSpPr>
          <p:spPr>
            <a:xfrm rot="5400000">
              <a:off x="4606996" y="5296338"/>
              <a:ext cx="902545" cy="416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C7442311-24BF-495B-AA06-A7D6AF9A0BEE}"/>
                </a:ext>
              </a:extLst>
            </p:cNvPr>
            <p:cNvCxnSpPr>
              <a:cxnSpLocks/>
              <a:stCxn id="312" idx="6"/>
              <a:endCxn id="319" idx="6"/>
            </p:cNvCxnSpPr>
            <p:nvPr/>
          </p:nvCxnSpPr>
          <p:spPr>
            <a:xfrm flipH="1" flipV="1">
              <a:off x="3368773" y="4646516"/>
              <a:ext cx="1910373" cy="121578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23897E0-F926-426C-B76B-96AA55E7F2FD}"/>
                </a:ext>
              </a:extLst>
            </p:cNvPr>
            <p:cNvCxnSpPr>
              <a:cxnSpLocks/>
              <a:stCxn id="317" idx="4"/>
            </p:cNvCxnSpPr>
            <p:nvPr/>
          </p:nvCxnSpPr>
          <p:spPr>
            <a:xfrm>
              <a:off x="5079115" y="4865912"/>
              <a:ext cx="1954491" cy="8709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47DB01E8-4313-405D-8E56-B73527CA2248}"/>
                </a:ext>
              </a:extLst>
            </p:cNvPr>
            <p:cNvCxnSpPr>
              <a:stCxn id="314" idx="0"/>
              <a:endCxn id="318" idx="3"/>
            </p:cNvCxnSpPr>
            <p:nvPr/>
          </p:nvCxnSpPr>
          <p:spPr>
            <a:xfrm rot="5400000" flipH="1" flipV="1">
              <a:off x="5869619" y="4807079"/>
              <a:ext cx="415416" cy="17508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E4E702E-9EAC-4290-AD3C-6F4661DB25F7}"/>
                </a:ext>
              </a:extLst>
            </p:cNvPr>
            <p:cNvCxnSpPr>
              <a:cxnSpLocks/>
              <a:stCxn id="318" idx="2"/>
              <a:endCxn id="313" idx="5"/>
            </p:cNvCxnSpPr>
            <p:nvPr/>
          </p:nvCxnSpPr>
          <p:spPr>
            <a:xfrm flipH="1" flipV="1">
              <a:off x="4902346" y="3970199"/>
              <a:ext cx="1191722" cy="650353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21" name="Group 214">
            <a:extLst>
              <a:ext uri="{FF2B5EF4-FFF2-40B4-BE49-F238E27FC236}">
                <a16:creationId xmlns:a16="http://schemas.microsoft.com/office/drawing/2014/main" id="{951B8790-4874-4970-A55B-686568D906C2}"/>
              </a:ext>
            </a:extLst>
          </p:cNvPr>
          <p:cNvGrpSpPr/>
          <p:nvPr/>
        </p:nvGrpSpPr>
        <p:grpSpPr>
          <a:xfrm>
            <a:off x="4038600" y="228600"/>
            <a:ext cx="4946109" cy="2146150"/>
            <a:chOff x="3693888" y="3962387"/>
            <a:chExt cx="5297712" cy="2146150"/>
          </a:xfrm>
          <a:solidFill>
            <a:srgbClr val="00B0F0"/>
          </a:solidFill>
        </p:grpSpPr>
        <p:grpSp>
          <p:nvGrpSpPr>
            <p:cNvPr id="322" name="Group 129">
              <a:extLst>
                <a:ext uri="{FF2B5EF4-FFF2-40B4-BE49-F238E27FC236}">
                  <a16:creationId xmlns:a16="http://schemas.microsoft.com/office/drawing/2014/main" id="{190084FD-A862-40B7-A975-FC4E4BE7E2EF}"/>
                </a:ext>
              </a:extLst>
            </p:cNvPr>
            <p:cNvGrpSpPr/>
            <p:nvPr/>
          </p:nvGrpSpPr>
          <p:grpSpPr>
            <a:xfrm>
              <a:off x="3693888" y="3962387"/>
              <a:ext cx="5297712" cy="2146150"/>
              <a:chOff x="2209800" y="3809987"/>
              <a:chExt cx="5297712" cy="2146150"/>
            </a:xfrm>
            <a:grpFill/>
          </p:grpSpPr>
          <p:grpSp>
            <p:nvGrpSpPr>
              <p:cNvPr id="324" name="Group 3">
                <a:extLst>
                  <a:ext uri="{FF2B5EF4-FFF2-40B4-BE49-F238E27FC236}">
                    <a16:creationId xmlns:a16="http://schemas.microsoft.com/office/drawing/2014/main" id="{EFBD928D-72FA-42C8-8AE9-7F6016F594AD}"/>
                  </a:ext>
                </a:extLst>
              </p:cNvPr>
              <p:cNvGrpSpPr/>
              <p:nvPr/>
            </p:nvGrpSpPr>
            <p:grpSpPr>
              <a:xfrm>
                <a:off x="2209800" y="3809987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840DB81B-9A09-41F7-AF24-5371DF580164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3D246F06-2CFD-40F4-842D-0BBDF8D35286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FE7754B4-A6F0-4C14-9632-8FA8B5324C38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7D5324D0-D87A-4981-82FE-032FC404296C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A9FC435C-D3B9-4780-BF6D-3138FF2ADEEF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AD8D0146-CB67-4C9F-84D4-A6FEB7BCE75C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274EC066-6661-42AA-9658-E88BB4CAC37A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37294BE6-EF03-4092-9AAF-3C8249D921FD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0C47F86D-E7E0-4A53-BDCD-56B18638DAB9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DCB083A0-32B1-4A47-907F-B2619B16DF35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ADDB8CA5-3B01-4AC1-88C6-0BC806B1E152}"/>
                  </a:ext>
                </a:extLst>
              </p:cNvPr>
              <p:cNvCxnSpPr>
                <a:cxnSpLocks/>
                <a:stCxn id="338" idx="1"/>
              </p:cNvCxnSpPr>
              <p:nvPr/>
            </p:nvCxnSpPr>
            <p:spPr>
              <a:xfrm flipH="1" flipV="1">
                <a:off x="4934859" y="4005301"/>
                <a:ext cx="1475090" cy="13128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C6529402-5378-485A-B5CC-78BAC5AA4C0D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AAC3A43F-4695-4FFA-A734-FCE7ABC27B0C}"/>
                  </a:ext>
                </a:extLst>
              </p:cNvPr>
              <p:cNvCxnSpPr>
                <a:stCxn id="339" idx="6"/>
              </p:cNvCxnSpPr>
              <p:nvPr/>
            </p:nvCxnSpPr>
            <p:spPr>
              <a:xfrm flipV="1">
                <a:off x="3867176" y="5194143"/>
                <a:ext cx="1829680" cy="1428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AD4488-0865-47E6-A4B7-59FBCD88D1DF}"/>
                  </a:ext>
                </a:extLst>
              </p:cNvPr>
              <p:cNvCxnSpPr>
                <a:stCxn id="335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22DD0412-022F-47C3-A2C5-CCEA5431C767}"/>
                  </a:ext>
                </a:extLst>
              </p:cNvPr>
              <p:cNvCxnSpPr>
                <a:stCxn id="335" idx="0"/>
                <a:endCxn id="340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E062D0CE-720E-4931-99C3-D50C8A8AA4D2}"/>
                  </a:ext>
                </a:extLst>
              </p:cNvPr>
              <p:cNvCxnSpPr>
                <a:cxnSpLocks/>
                <a:endCxn id="341" idx="3"/>
              </p:cNvCxnSpPr>
              <p:nvPr/>
            </p:nvCxnSpPr>
            <p:spPr>
              <a:xfrm flipV="1">
                <a:off x="5297712" y="4686900"/>
                <a:ext cx="867155" cy="5005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A6EEA1AC-2CC6-4C68-928F-9DD9D2F96F6F}"/>
                  </a:ext>
                </a:extLst>
              </p:cNvPr>
              <p:cNvCxnSpPr>
                <a:stCxn id="336" idx="6"/>
                <a:endCxn id="343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C4EE6F7-A1EB-4ADA-BE48-500B668E9380}"/>
                  </a:ext>
                </a:extLst>
              </p:cNvPr>
              <p:cNvCxnSpPr>
                <a:endCxn id="339" idx="2"/>
              </p:cNvCxnSpPr>
              <p:nvPr/>
            </p:nvCxnSpPr>
            <p:spPr>
              <a:xfrm flipV="1">
                <a:off x="2725056" y="5337042"/>
                <a:ext cx="658672" cy="950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13D6723F-A4B7-4211-B6B6-5A471E9BAC68}"/>
                  </a:ext>
                </a:extLst>
              </p:cNvPr>
              <p:cNvCxnSpPr>
                <a:stCxn id="338" idx="7"/>
              </p:cNvCxnSpPr>
              <p:nvPr/>
            </p:nvCxnSpPr>
            <p:spPr>
              <a:xfrm rot="16200000" flipV="1">
                <a:off x="6305665" y="4871996"/>
                <a:ext cx="581182" cy="31108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5F06C6-A09F-455E-82E6-FD6863BAA429}"/>
                </a:ext>
              </a:extLst>
            </p:cNvPr>
            <p:cNvCxnSpPr>
              <a:cxnSpLocks/>
              <a:endCxn id="343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44" name="Group 313">
            <a:extLst>
              <a:ext uri="{FF2B5EF4-FFF2-40B4-BE49-F238E27FC236}">
                <a16:creationId xmlns:a16="http://schemas.microsoft.com/office/drawing/2014/main" id="{A9A59426-DE0C-4FAC-BB15-81317213B166}"/>
              </a:ext>
            </a:extLst>
          </p:cNvPr>
          <p:cNvGrpSpPr/>
          <p:nvPr/>
        </p:nvGrpSpPr>
        <p:grpSpPr>
          <a:xfrm>
            <a:off x="4038600" y="228600"/>
            <a:ext cx="4943926" cy="2146150"/>
            <a:chOff x="3693888" y="3962399"/>
            <a:chExt cx="5297712" cy="2146150"/>
          </a:xfrm>
          <a:solidFill>
            <a:srgbClr val="00B0F0"/>
          </a:solidFill>
        </p:grpSpPr>
        <p:grpSp>
          <p:nvGrpSpPr>
            <p:cNvPr id="345" name="Group 129">
              <a:extLst>
                <a:ext uri="{FF2B5EF4-FFF2-40B4-BE49-F238E27FC236}">
                  <a16:creationId xmlns:a16="http://schemas.microsoft.com/office/drawing/2014/main" id="{0B181036-90C6-4D22-AC63-F2FB75765C4F}"/>
                </a:ext>
              </a:extLst>
            </p:cNvPr>
            <p:cNvGrpSpPr/>
            <p:nvPr/>
          </p:nvGrpSpPr>
          <p:grpSpPr>
            <a:xfrm>
              <a:off x="3693888" y="3962395"/>
              <a:ext cx="5297712" cy="2146150"/>
              <a:chOff x="2209800" y="3809995"/>
              <a:chExt cx="5297712" cy="2146150"/>
            </a:xfrm>
            <a:grpFill/>
          </p:grpSpPr>
          <p:grpSp>
            <p:nvGrpSpPr>
              <p:cNvPr id="347" name="Group 3">
                <a:extLst>
                  <a:ext uri="{FF2B5EF4-FFF2-40B4-BE49-F238E27FC236}">
                    <a16:creationId xmlns:a16="http://schemas.microsoft.com/office/drawing/2014/main" id="{8C128A39-F6F7-4D53-B90B-F62932F9EC8A}"/>
                  </a:ext>
                </a:extLst>
              </p:cNvPr>
              <p:cNvGrpSpPr/>
              <p:nvPr/>
            </p:nvGrpSpPr>
            <p:grpSpPr>
              <a:xfrm>
                <a:off x="2209800" y="3809995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3C4884B2-2149-4064-8959-C9592002C5A3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BDFBFC2E-2038-475D-A833-1FC6C21932C6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92B2887C-81B1-4ABD-851C-D0261D268E62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4AFA42E3-F8F0-457B-AA2E-73C7B2FBBBF6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CB273F88-F640-42E9-A5AD-19B51FCE6E5B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43A0D22B-1B37-4DE1-8E24-73381C3DCF62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6FB310B8-EF31-4901-9CAB-DB10792E151D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31508BFD-09D3-4CEE-A563-CBF487566D84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0F4D7396-7B0D-4024-A6AA-94C1152A3793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F99FC91-1964-4D4A-8C53-FAED678423ED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5BDD110-9A69-4E19-B0C1-BD570783AE8E}"/>
                  </a:ext>
                </a:extLst>
              </p:cNvPr>
              <p:cNvCxnSpPr>
                <a:stCxn id="365" idx="7"/>
                <a:endCxn id="359" idx="3"/>
              </p:cNvCxnSpPr>
              <p:nvPr/>
            </p:nvCxnSpPr>
            <p:spPr>
              <a:xfrm rot="5400000" flipH="1" flipV="1">
                <a:off x="3624257" y="3643920"/>
                <a:ext cx="609957" cy="12625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9C0FA344-DE0E-43F6-8B0A-E92D078B54B6}"/>
                  </a:ext>
                </a:extLst>
              </p:cNvPr>
              <p:cNvCxnSpPr>
                <a:stCxn id="362" idx="0"/>
                <a:endCxn id="365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973688B9-3659-4323-BD60-EF37541479C1}"/>
                  </a:ext>
                </a:extLst>
              </p:cNvPr>
              <p:cNvCxnSpPr>
                <a:stCxn id="363" idx="7"/>
                <a:endCxn id="364" idx="2"/>
              </p:cNvCxnSpPr>
              <p:nvPr/>
            </p:nvCxnSpPr>
            <p:spPr>
              <a:xfrm rot="5400000" flipH="1" flipV="1">
                <a:off x="5629475" y="4241119"/>
                <a:ext cx="85158" cy="8440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E670937D-6ED8-4360-8D85-95FA425EED0A}"/>
                  </a:ext>
                </a:extLst>
              </p:cNvPr>
              <p:cNvCxnSpPr>
                <a:stCxn id="363" idx="4"/>
                <a:endCxn id="358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C211050-1F86-4734-9157-524E04A1AA8C}"/>
                  </a:ext>
                </a:extLst>
              </p:cNvPr>
              <p:cNvCxnSpPr>
                <a:stCxn id="358" idx="6"/>
                <a:endCxn id="366" idx="2"/>
              </p:cNvCxnSpPr>
              <p:nvPr/>
            </p:nvCxnSpPr>
            <p:spPr>
              <a:xfrm flipV="1">
                <a:off x="5279145" y="4945611"/>
                <a:ext cx="1744919" cy="91669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6D7F2BFE-157C-4EFD-A0C5-C7403AF3E0A6}"/>
                  </a:ext>
                </a:extLst>
              </p:cNvPr>
              <p:cNvCxnSpPr>
                <a:stCxn id="357" idx="5"/>
                <a:endCxn id="361" idx="3"/>
              </p:cNvCxnSpPr>
              <p:nvPr/>
            </p:nvCxnSpPr>
            <p:spPr>
              <a:xfrm rot="5400000" flipH="1" flipV="1">
                <a:off x="4508534" y="3564772"/>
                <a:ext cx="15329" cy="37875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C08AD12-0ADF-43C4-A278-62F04F749683}"/>
                  </a:ext>
                </a:extLst>
              </p:cNvPr>
              <p:cNvCxnSpPr>
                <a:endCxn id="366" idx="1"/>
              </p:cNvCxnSpPr>
              <p:nvPr/>
            </p:nvCxnSpPr>
            <p:spPr>
              <a:xfrm flipV="1">
                <a:off x="2514600" y="4879254"/>
                <a:ext cx="4580263" cy="4547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4ACCFDF3-3835-4A31-9056-41E4F21785F9}"/>
                  </a:ext>
                </a:extLst>
              </p:cNvPr>
              <p:cNvCxnSpPr>
                <a:stCxn id="362" idx="7"/>
                <a:endCxn id="364" idx="3"/>
              </p:cNvCxnSpPr>
              <p:nvPr/>
            </p:nvCxnSpPr>
            <p:spPr>
              <a:xfrm rot="5400000" flipH="1" flipV="1">
                <a:off x="4688731" y="3794558"/>
                <a:ext cx="583782" cy="236849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D366BF8-A7B6-463E-AA9A-A7C37CCE8A80}"/>
                  </a:ext>
                </a:extLst>
              </p:cNvPr>
              <p:cNvCxnSpPr>
                <a:stCxn id="360" idx="0"/>
                <a:endCxn id="359" idx="5"/>
              </p:cNvCxnSpPr>
              <p:nvPr/>
            </p:nvCxnSpPr>
            <p:spPr>
              <a:xfrm rot="16200000" flipV="1">
                <a:off x="4880004" y="3992544"/>
                <a:ext cx="1132127" cy="10874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374A103-49E2-4D4F-92EA-3D3B0C19EB46}"/>
                </a:ext>
              </a:extLst>
            </p:cNvPr>
            <p:cNvCxnSpPr/>
            <p:nvPr/>
          </p:nvCxnSpPr>
          <p:spPr>
            <a:xfrm>
              <a:off x="7696200" y="5342958"/>
              <a:ext cx="381000" cy="6724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EDF35856-7722-45C2-A32E-81CC1A85C7C9}"/>
              </a:ext>
            </a:extLst>
          </p:cNvPr>
          <p:cNvCxnSpPr>
            <a:cxnSpLocks/>
            <a:stCxn id="266" idx="4"/>
            <a:endCxn id="270" idx="3"/>
          </p:cNvCxnSpPr>
          <p:nvPr/>
        </p:nvCxnSpPr>
        <p:spPr>
          <a:xfrm flipV="1">
            <a:off x="4266611" y="1869456"/>
            <a:ext cx="3733856" cy="42815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F59DF3D-B94F-433A-BDA0-CCF6EAE1BE67}"/>
              </a:ext>
            </a:extLst>
          </p:cNvPr>
          <p:cNvCxnSpPr>
            <a:cxnSpLocks/>
            <a:stCxn id="269" idx="4"/>
            <a:endCxn id="270" idx="1"/>
          </p:cNvCxnSpPr>
          <p:nvPr/>
        </p:nvCxnSpPr>
        <p:spPr>
          <a:xfrm>
            <a:off x="7604141" y="1708615"/>
            <a:ext cx="396326" cy="28125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28A75A-0710-4D43-A42A-3842FDF12900}"/>
              </a:ext>
            </a:extLst>
          </p:cNvPr>
          <p:cNvCxnSpPr>
            <a:cxnSpLocks/>
            <a:stCxn id="289" idx="5"/>
          </p:cNvCxnSpPr>
          <p:nvPr/>
        </p:nvCxnSpPr>
        <p:spPr>
          <a:xfrm flipV="1">
            <a:off x="4425871" y="1688955"/>
            <a:ext cx="3797982" cy="195828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996A8EF1-163D-45E9-9DCA-39C3B48EB34E}"/>
              </a:ext>
            </a:extLst>
          </p:cNvPr>
          <p:cNvCxnSpPr>
            <a:cxnSpLocks/>
            <a:stCxn id="292" idx="5"/>
          </p:cNvCxnSpPr>
          <p:nvPr/>
        </p:nvCxnSpPr>
        <p:spPr>
          <a:xfrm>
            <a:off x="7746532" y="1681127"/>
            <a:ext cx="477321" cy="7828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50229DF-0A98-4748-9359-4BEA415C509D}"/>
              </a:ext>
            </a:extLst>
          </p:cNvPr>
          <p:cNvCxnSpPr>
            <a:cxnSpLocks/>
            <a:stCxn id="311" idx="5"/>
            <a:endCxn id="316" idx="2"/>
          </p:cNvCxnSpPr>
          <p:nvPr/>
        </p:nvCxnSpPr>
        <p:spPr>
          <a:xfrm flipV="1">
            <a:off x="4427146" y="1755653"/>
            <a:ext cx="716812" cy="129134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E960C-707E-4DF6-A24A-58E80299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2096E-7ED4-4791-8897-8384D9BF0ACA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537884"/>
      </p:ext>
    </p:extLst>
  </p:cSld>
  <p:clrMapOvr>
    <a:masterClrMapping/>
  </p:clrMapOvr>
  <p:transition advTm="36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2" grpId="0" animBg="1"/>
      <p:bldP spid="177" grpId="0" animBg="1"/>
      <p:bldP spid="178" grpId="0" animBg="1"/>
      <p:bldP spid="179" grpId="0"/>
      <p:bldP spid="180" grpId="0"/>
      <p:bldP spid="181" grpId="0"/>
      <p:bldP spid="182" grpId="0"/>
      <p:bldP spid="183" grpId="0" animBg="1"/>
      <p:bldP spid="184" grpId="0" animBg="1"/>
      <p:bldP spid="185" grpId="0" animBg="1"/>
      <p:bldP spid="186" grpId="0" animBg="1"/>
      <p:bldP spid="187" grpId="0" animBg="1"/>
      <p:bldP spid="193" grpId="0"/>
      <p:bldP spid="221" grpId="0" animBg="1"/>
      <p:bldP spid="222" grpId="0"/>
      <p:bldP spid="223" grpId="0" animBg="1"/>
      <p:bldP spid="224" grpId="0"/>
      <p:bldP spid="225" grpId="0"/>
      <p:bldP spid="226" grpId="0"/>
      <p:bldP spid="227" grpId="0" animBg="1"/>
      <p:bldP spid="228" grpId="0" animBg="1"/>
      <p:bldP spid="2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Algorithm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10574" cy="4343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1: Initialization the population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2: Select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of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kth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group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3: For each 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kth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group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a. Update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based 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14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using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(1), Eq. (2)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(3).</a:t>
            </a:r>
          </a:p>
          <a:p>
            <a:pPr marL="914400" indent="-2222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b. Based on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prob(i)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Update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based 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14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using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(5), Eq. (6)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(7).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c. Update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d. Decision for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Initialization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Divide the population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combine all groups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4: If (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termination condition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not met), Goto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3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5: The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Supreme Leader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will be considered as the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best result</a:t>
            </a:r>
            <a:endParaRPr lang="en-US" altLang="ja-JP" sz="16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16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9C2A7-4972-49E1-8E2F-117A01D9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589922"/>
            <a:ext cx="6151397" cy="12680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9A9AD-418A-44DB-BEEF-9AEFEE68E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589922"/>
            <a:ext cx="6151397" cy="1268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33A65-6948-449F-875C-40CB94933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371600"/>
            <a:ext cx="3956647" cy="95105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DB547-5DFE-43C0-9A29-0180D5F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33C1B-2784-4039-BB9C-9C7A4279AC05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389171"/>
      </p:ext>
    </p:extLst>
  </p:cSld>
  <p:clrMapOvr>
    <a:masterClrMapping/>
  </p:clrMapOvr>
  <p:transition advTm="49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Average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27166"/>
              </p:ext>
            </p:extLst>
          </p:nvPr>
        </p:nvGraphicFramePr>
        <p:xfrm>
          <a:off x="1219200" y="1219200"/>
          <a:ext cx="688138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05875756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Burma14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30.87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Ulysses22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86.19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Bays29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9964.68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9120.20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9078.05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Eil51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503.41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433.64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8061.64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7865.36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7556.91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8609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715.25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689.11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9973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596.69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565.82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559.48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6783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589.65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537.10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539.76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70904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1369.47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1311.55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1268.79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0977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24667.6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22138.5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21593.2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1999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25354.4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23228.3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22864.0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10232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KroC100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23300.1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21830.6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21837.8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91039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9423.73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8382.91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8042.39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62657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739.53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672.22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673.11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044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28600" y="6430181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size: 100 and Number of Generation: 500.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25979-39B8-4611-9637-1766B4A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3698A-C3C9-4A83-B565-AD4CE7CBB840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738392"/>
      </p:ext>
    </p:extLst>
  </p:cSld>
  <p:clrMapOvr>
    <a:masterClrMapping/>
  </p:clrMapOvr>
  <p:transition advTm="295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Best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18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18535"/>
              </p:ext>
            </p:extLst>
          </p:nvPr>
        </p:nvGraphicFramePr>
        <p:xfrm>
          <a:off x="1219200" y="1219200"/>
          <a:ext cx="688138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05875756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Burma14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Ulysses22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700" b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86.08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700" b="1" u="none" strike="noStrike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75.31 </a:t>
                      </a:r>
                      <a:endParaRPr lang="en-US" sz="17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700" b="1" u="none" strike="noStrike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75.31</a:t>
                      </a:r>
                      <a:endParaRPr lang="en-US" sz="17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641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Bays29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9964.78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9074.15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9074.15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062448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461.42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428.98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431.43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7043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7870.45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7544.37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7545.14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734.19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682.57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686.12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35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583.28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560.44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550.14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36707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564.37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521.25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526.25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1366.3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1254.54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1252.64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4434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24524.53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21438.19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21486.69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24675.03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22648.29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22499.02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8609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KroC100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23248.13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21120.65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21123.25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78095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9210.67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7944.32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7959.45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8839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729.95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663.28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663.28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637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28600" y="6457890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size: 100 and Number of Generation: 500.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B371-767B-4E24-9F99-017AEF56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8E3609-8394-4564-BAA9-210A58CD8BCF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62513"/>
      </p:ext>
    </p:extLst>
  </p:cSld>
  <p:clrMapOvr>
    <a:masterClrMapping/>
  </p:clrMapOvr>
  <p:transition advTm="400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56419"/>
          </a:xfrm>
        </p:spPr>
        <p:txBody>
          <a:bodyPr/>
          <a:lstStyle/>
          <a:p>
            <a:pPr algn="l"/>
            <a:r>
              <a:rPr lang="en-US" altLang="ja-JP" sz="28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Analysis: Variation Effect of Population on Eil76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FA026C-10FE-4547-9464-CCDCA5882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088283"/>
              </p:ext>
            </p:extLst>
          </p:nvPr>
        </p:nvGraphicFramePr>
        <p:xfrm>
          <a:off x="457200" y="1143000"/>
          <a:ext cx="8077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FAB4D8-A3FC-4E76-8776-77C68E6F9034}"/>
              </a:ext>
            </a:extLst>
          </p:cNvPr>
          <p:cNvSpPr txBox="1"/>
          <p:nvPr/>
        </p:nvSpPr>
        <p:spPr>
          <a:xfrm>
            <a:off x="1066800" y="6248400"/>
            <a:ext cx="746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better performance than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VTPSO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BD138-1404-4573-98ED-A15653B6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E0E55-2BF7-46D8-8812-E1A3E9670CF3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671514"/>
      </p:ext>
    </p:extLst>
  </p:cSld>
  <p:clrMapOvr>
    <a:masterClrMapping/>
  </p:clrMapOvr>
  <p:transition advTm="3443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Outline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696200" cy="3048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 Nature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 Optimization (SMO) Algorithm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Modified </a:t>
            </a: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SMO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for Traveling Salesman Problem (TSP)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Result and Comparison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FBE92-45FC-434F-A793-FF0B93A2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0F683-F078-4B23-8942-CE95D1E15860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 advTm="27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19738" cy="556419"/>
          </a:xfrm>
        </p:spPr>
        <p:txBody>
          <a:bodyPr/>
          <a:lstStyle/>
          <a:p>
            <a:pPr algn="l"/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Analysis: Effect of Total Iteration on Eil76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125E2C-F8C1-4E1B-B2BA-CDE66086E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50701"/>
              </p:ext>
            </p:extLst>
          </p:nvPr>
        </p:nvGraphicFramePr>
        <p:xfrm>
          <a:off x="533400" y="1143000"/>
          <a:ext cx="8077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58128-7912-4FCB-B399-7D1061964CF2}"/>
              </a:ext>
            </a:extLst>
          </p:cNvPr>
          <p:cNvSpPr txBox="1"/>
          <p:nvPr/>
        </p:nvSpPr>
        <p:spPr>
          <a:xfrm>
            <a:off x="1066800" y="6248400"/>
            <a:ext cx="746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better performance than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FBA66-9EE1-4CDD-BF0B-F0B7E32D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7CE83-2C4B-4263-B323-922B4EE0FF67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335846"/>
      </p:ext>
    </p:extLst>
  </p:cSld>
  <p:clrMapOvr>
    <a:masterClrMapping/>
  </p:clrMapOvr>
  <p:transition advTm="17859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3AA3-7DEA-4D62-9880-2986675A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E70-945E-4246-9F80-991CCC0F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8410574" cy="34290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 is modified to solve TSP which is a combinatorial optimization task.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Swap Sequence and Swap Operators based operation is developed for TSP.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The proposed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 for TSP showed better performance in most of the cases compared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ACO 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and VTPSO.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40A7-861C-49A3-87C5-BB7D9AD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CD252-2812-4775-A10C-E40422BF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519D35-F8E3-40FE-BF4C-99F87FC30CA3}" type="datetime1">
              <a:rPr lang="en-US" altLang="ja-JP" smtClean="0"/>
              <a:t>06-Feb-19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7236947"/>
      </p:ext>
    </p:extLst>
  </p:cSld>
  <p:clrMapOvr>
    <a:masterClrMapping/>
  </p:clrMapOvr>
  <p:transition advTm="38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N.H.Siddiqu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5800" y="2362200"/>
            <a:ext cx="7772400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tx2"/>
                </a:solidFill>
                <a:latin typeface="Book Antiqua" panose="02040602050305030304" pitchFamily="18" charset="0"/>
              </a:rPr>
              <a:t>Thanks for your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sp>
        <p:nvSpPr>
          <p:cNvPr id="7" name="AutoShape 4" descr="Image result for N.H.Siddique"/>
          <p:cNvSpPr txBox="1">
            <a:spLocks noChangeAspect="1" noChangeArrowheads="1"/>
          </p:cNvSpPr>
          <p:nvPr/>
        </p:nvSpPr>
        <p:spPr bwMode="auto">
          <a:xfrm>
            <a:off x="660400" y="3541711"/>
            <a:ext cx="77724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4000" kern="0" dirty="0">
                <a:solidFill>
                  <a:schemeClr val="tx2"/>
                </a:solidFill>
                <a:latin typeface="Book Antiqua" panose="02040602050305030304" pitchFamily="18" charset="0"/>
              </a:rPr>
              <a:t>Question and Answer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2430-616E-42DF-A778-2372EEBA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C7E66-B718-4AA6-8BC3-E54AF6E1E91C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700338"/>
      </p:ext>
    </p:extLst>
  </p:cSld>
  <p:clrMapOvr>
    <a:masterClrMapping/>
  </p:clrMapOvr>
  <p:transition advTm="1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Introduction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152775" y="1515414"/>
            <a:ext cx="5791200" cy="50744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 Optimization (SMO)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algorithm is a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population-based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metaheuristics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algorithm inspired by the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social behavior of 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social behavior of 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monkeys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an example of the 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fission-fusion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system. </a:t>
            </a: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Standard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developed for numerical or function optimization but this study modify the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 to solve TSP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1EF62-14AA-4B93-8D3B-E79886011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2743200" cy="1874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E523F-D062-489F-8BCC-61238113F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2743200" cy="1874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4422511"/>
      </p:ext>
    </p:extLst>
  </p:cSld>
  <p:clrMapOvr>
    <a:masterClrMapping/>
  </p:clrMapOvr>
  <p:transition advTm="27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Characteristic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of </a:t>
            </a:r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Monkeys</a:t>
            </a:r>
            <a:endParaRPr lang="en-US" altLang="ja-JP" sz="32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22CF-96B3-4DE8-A4AB-0E419961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676400"/>
            <a:ext cx="5332524" cy="43434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Spider monkeys are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Fission-Fusion Social Structure (FFSS)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based animals.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leader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divides the group into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subgroups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if the group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to get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enough food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group members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each other by using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 communication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E5213-75FC-4500-8252-85DB2B9EC6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447800"/>
            <a:ext cx="304800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01563-D88C-432A-9D3B-645A35FF5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62400"/>
            <a:ext cx="3048000" cy="2362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74659"/>
      </p:ext>
    </p:extLst>
  </p:cSld>
  <p:clrMapOvr>
    <a:masterClrMapping/>
  </p:clrMapOvr>
  <p:transition advTm="242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FO: </a:t>
            </a:r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Group Divide and Combine</a:t>
            </a:r>
            <a:endParaRPr lang="en-US" altLang="ja-JP" sz="30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6B14DD-1080-465E-BCDC-97E1A8ECBC37}"/>
              </a:ext>
            </a:extLst>
          </p:cNvPr>
          <p:cNvSpPr/>
          <p:nvPr/>
        </p:nvSpPr>
        <p:spPr bwMode="auto">
          <a:xfrm>
            <a:off x="2438400" y="1371600"/>
            <a:ext cx="4114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Group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6143C2-43C3-4984-9104-CD45296E6BB2}"/>
              </a:ext>
            </a:extLst>
          </p:cNvPr>
          <p:cNvCxnSpPr/>
          <p:nvPr/>
        </p:nvCxnSpPr>
        <p:spPr bwMode="auto">
          <a:xfrm flipH="1">
            <a:off x="2057400" y="1828800"/>
            <a:ext cx="530352" cy="841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F54EC-25B5-40D5-815E-70943EFA2708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8288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C40A3-09AB-44E9-9D27-98C0C3B6ECD1}"/>
              </a:ext>
            </a:extLst>
          </p:cNvPr>
          <p:cNvCxnSpPr>
            <a:cxnSpLocks/>
          </p:cNvCxnSpPr>
          <p:nvPr/>
        </p:nvCxnSpPr>
        <p:spPr bwMode="auto">
          <a:xfrm>
            <a:off x="3810000" y="1828800"/>
            <a:ext cx="0" cy="841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414E50-E22F-4E2B-BDF3-3BA7F90FA44C}"/>
              </a:ext>
            </a:extLst>
          </p:cNvPr>
          <p:cNvCxnSpPr>
            <a:cxnSpLocks/>
          </p:cNvCxnSpPr>
          <p:nvPr/>
        </p:nvCxnSpPr>
        <p:spPr bwMode="auto">
          <a:xfrm>
            <a:off x="6324600" y="1828800"/>
            <a:ext cx="5334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6777B-43BF-48B5-AB0F-994A9E5854E8}"/>
              </a:ext>
            </a:extLst>
          </p:cNvPr>
          <p:cNvSpPr/>
          <p:nvPr/>
        </p:nvSpPr>
        <p:spPr bwMode="auto">
          <a:xfrm>
            <a:off x="16002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A41FC-96D9-474D-95C0-D62220F0E692}"/>
              </a:ext>
            </a:extLst>
          </p:cNvPr>
          <p:cNvSpPr/>
          <p:nvPr/>
        </p:nvSpPr>
        <p:spPr bwMode="auto">
          <a:xfrm>
            <a:off x="25146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9D9BC-82A8-437A-B74D-66811847E24A}"/>
              </a:ext>
            </a:extLst>
          </p:cNvPr>
          <p:cNvSpPr/>
          <p:nvPr/>
        </p:nvSpPr>
        <p:spPr bwMode="auto">
          <a:xfrm>
            <a:off x="34290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026840-FB14-41D2-96AD-653198017FD0}"/>
              </a:ext>
            </a:extLst>
          </p:cNvPr>
          <p:cNvSpPr/>
          <p:nvPr/>
        </p:nvSpPr>
        <p:spPr bwMode="auto">
          <a:xfrm>
            <a:off x="64770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4B91D-2A1F-4885-B25C-0C9438B268CA}"/>
              </a:ext>
            </a:extLst>
          </p:cNvPr>
          <p:cNvSpPr txBox="1"/>
          <p:nvPr/>
        </p:nvSpPr>
        <p:spPr>
          <a:xfrm>
            <a:off x="4495800" y="2590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ED66D80-3BE8-44DF-A363-00D47B478802}"/>
              </a:ext>
            </a:extLst>
          </p:cNvPr>
          <p:cNvSpPr/>
          <p:nvPr/>
        </p:nvSpPr>
        <p:spPr bwMode="auto">
          <a:xfrm rot="5400000">
            <a:off x="191262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3AC376-63D1-4783-BC65-9EEE7B04CABA}"/>
              </a:ext>
            </a:extLst>
          </p:cNvPr>
          <p:cNvSpPr/>
          <p:nvPr/>
        </p:nvSpPr>
        <p:spPr bwMode="auto">
          <a:xfrm rot="5400000">
            <a:off x="28117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164842A-A1C4-4CD5-B946-76C7001E1E5C}"/>
              </a:ext>
            </a:extLst>
          </p:cNvPr>
          <p:cNvSpPr/>
          <p:nvPr/>
        </p:nvSpPr>
        <p:spPr bwMode="auto">
          <a:xfrm rot="5400000">
            <a:off x="37261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AD2F4E9-4AC1-4E10-B79A-BD31AB301C0C}"/>
              </a:ext>
            </a:extLst>
          </p:cNvPr>
          <p:cNvSpPr/>
          <p:nvPr/>
        </p:nvSpPr>
        <p:spPr bwMode="auto">
          <a:xfrm rot="5400000">
            <a:off x="67741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ED6FE-36C6-4719-BF6C-9000AA4154E6}"/>
              </a:ext>
            </a:extLst>
          </p:cNvPr>
          <p:cNvSpPr txBox="1"/>
          <p:nvPr/>
        </p:nvSpPr>
        <p:spPr>
          <a:xfrm>
            <a:off x="17526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E52D2-1E42-4ADA-9317-6159DA4071C5}"/>
              </a:ext>
            </a:extLst>
          </p:cNvPr>
          <p:cNvSpPr txBox="1"/>
          <p:nvPr/>
        </p:nvSpPr>
        <p:spPr>
          <a:xfrm>
            <a:off x="26670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B41D36-B912-4EEA-ADAD-168E73CFFBB9}"/>
              </a:ext>
            </a:extLst>
          </p:cNvPr>
          <p:cNvSpPr txBox="1"/>
          <p:nvPr/>
        </p:nvSpPr>
        <p:spPr>
          <a:xfrm>
            <a:off x="35814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63753-A93D-48C0-89E1-ADBCCDA2F197}"/>
              </a:ext>
            </a:extLst>
          </p:cNvPr>
          <p:cNvSpPr txBox="1"/>
          <p:nvPr/>
        </p:nvSpPr>
        <p:spPr>
          <a:xfrm>
            <a:off x="6705600" y="3505200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LLn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FB8B7-FC15-47CD-AC04-A01867A863D7}"/>
              </a:ext>
            </a:extLst>
          </p:cNvPr>
          <p:cNvSpPr txBox="1"/>
          <p:nvPr/>
        </p:nvSpPr>
        <p:spPr>
          <a:xfrm>
            <a:off x="4572000" y="3352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6928580-5EEF-4767-B6B8-F0789C776564}"/>
              </a:ext>
            </a:extLst>
          </p:cNvPr>
          <p:cNvSpPr/>
          <p:nvPr/>
        </p:nvSpPr>
        <p:spPr bwMode="auto">
          <a:xfrm rot="5400000">
            <a:off x="4343400" y="1143000"/>
            <a:ext cx="304800" cy="57912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05F28A-D38B-4CD6-A0B2-6D195CD0E521}"/>
              </a:ext>
            </a:extLst>
          </p:cNvPr>
          <p:cNvSpPr txBox="1"/>
          <p:nvPr/>
        </p:nvSpPr>
        <p:spPr>
          <a:xfrm>
            <a:off x="4267200" y="4267200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75927-4B03-42B5-8E97-DACDD3EB1794}"/>
              </a:ext>
            </a:extLst>
          </p:cNvPr>
          <p:cNvSpPr txBox="1"/>
          <p:nvPr/>
        </p:nvSpPr>
        <p:spPr>
          <a:xfrm>
            <a:off x="2590800" y="20574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D8C13A-EFDD-4C1A-A597-BE1F566A7405}"/>
              </a:ext>
            </a:extLst>
          </p:cNvPr>
          <p:cNvSpPr txBox="1"/>
          <p:nvPr/>
        </p:nvSpPr>
        <p:spPr>
          <a:xfrm>
            <a:off x="304800" y="6324600"/>
            <a:ext cx="8591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 = Global Leader; LL = Local Leader; n = Maximum no. of Group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99E7F0D-9F9C-4860-BB60-48ADA53BDC05}"/>
              </a:ext>
            </a:extLst>
          </p:cNvPr>
          <p:cNvSpPr/>
          <p:nvPr/>
        </p:nvSpPr>
        <p:spPr bwMode="auto">
          <a:xfrm rot="5400000">
            <a:off x="2286000" y="3124200"/>
            <a:ext cx="304800" cy="18288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784565F-6004-4FF6-B69E-1AE0EDCE3C35}"/>
              </a:ext>
            </a:extLst>
          </p:cNvPr>
          <p:cNvSpPr/>
          <p:nvPr/>
        </p:nvSpPr>
        <p:spPr bwMode="auto">
          <a:xfrm rot="5400000">
            <a:off x="2705100" y="2705100"/>
            <a:ext cx="304800" cy="26670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35271-BB98-42EC-99A9-7238D8565426}"/>
              </a:ext>
            </a:extLst>
          </p:cNvPr>
          <p:cNvSpPr txBox="1"/>
          <p:nvPr/>
        </p:nvSpPr>
        <p:spPr>
          <a:xfrm>
            <a:off x="2667000" y="4226256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C398F8-D487-407F-82DD-2A8B6093884C}"/>
              </a:ext>
            </a:extLst>
          </p:cNvPr>
          <p:cNvSpPr txBox="1"/>
          <p:nvPr/>
        </p:nvSpPr>
        <p:spPr>
          <a:xfrm>
            <a:off x="2250744" y="4239904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A2D03D-9D11-4EC0-9CD5-9BDD7A5FB525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4528190" y="1828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18F3A1-E5FC-4FC6-B5A6-EF0C9A878151}"/>
              </a:ext>
            </a:extLst>
          </p:cNvPr>
          <p:cNvSpPr/>
          <p:nvPr/>
        </p:nvSpPr>
        <p:spPr bwMode="auto">
          <a:xfrm>
            <a:off x="2514600" y="5029200"/>
            <a:ext cx="4114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Group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3AC70B-EECB-4EDE-AFA7-A34E04161052}"/>
              </a:ext>
            </a:extLst>
          </p:cNvPr>
          <p:cNvCxnSpPr>
            <a:stCxn id="22" idx="2"/>
          </p:cNvCxnSpPr>
          <p:nvPr/>
        </p:nvCxnSpPr>
        <p:spPr bwMode="auto">
          <a:xfrm>
            <a:off x="2021264" y="3828365"/>
            <a:ext cx="645736" cy="1200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BF98F1-2669-403A-901B-E228B40A9274}"/>
              </a:ext>
            </a:extLst>
          </p:cNvPr>
          <p:cNvCxnSpPr>
            <a:cxnSpLocks/>
          </p:cNvCxnSpPr>
          <p:nvPr/>
        </p:nvCxnSpPr>
        <p:spPr bwMode="auto">
          <a:xfrm>
            <a:off x="2895600" y="3810000"/>
            <a:ext cx="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CFA2B6-9E86-4875-BB55-75DDCBF80A63}"/>
              </a:ext>
            </a:extLst>
          </p:cNvPr>
          <p:cNvCxnSpPr>
            <a:cxnSpLocks/>
          </p:cNvCxnSpPr>
          <p:nvPr/>
        </p:nvCxnSpPr>
        <p:spPr bwMode="auto">
          <a:xfrm>
            <a:off x="3810000" y="3810000"/>
            <a:ext cx="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B1A3F5-4386-4A56-AD9B-D03B0C7050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0800" y="3810000"/>
            <a:ext cx="5334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68E97A9-5AC7-4B8A-8F5C-1CBAE43A15D8}"/>
              </a:ext>
            </a:extLst>
          </p:cNvPr>
          <p:cNvSpPr txBox="1"/>
          <p:nvPr/>
        </p:nvSpPr>
        <p:spPr>
          <a:xfrm>
            <a:off x="1600200" y="4114800"/>
            <a:ext cx="596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all the groups into a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group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89138-FCE3-4CB4-93EA-381C842F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D057E-663A-4FE1-8D7E-CD3D10823C05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973393"/>
      </p:ext>
    </p:extLst>
  </p:cSld>
  <p:clrMapOvr>
    <a:masterClrMapping/>
  </p:clrMapOvr>
  <p:transition advTm="15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9" grpId="0" animBg="1"/>
      <p:bldP spid="20" grpId="0" animBg="1"/>
      <p:bldP spid="21" grpId="0" animBg="1"/>
      <p:bldP spid="17" grpId="0"/>
      <p:bldP spid="18" grpId="0" animBg="1"/>
      <p:bldP spid="24" grpId="0" animBg="1"/>
      <p:bldP spid="25" grpId="0" animBg="1"/>
      <p:bldP spid="26" grpId="0" animBg="1"/>
      <p:bldP spid="22" grpId="0"/>
      <p:bldP spid="28" grpId="0"/>
      <p:bldP spid="29" grpId="0"/>
      <p:bldP spid="30" grpId="0"/>
      <p:bldP spid="32" grpId="0"/>
      <p:bldP spid="33" grpId="0" animBg="1"/>
      <p:bldP spid="34" grpId="0"/>
      <p:bldP spid="23" grpId="0"/>
      <p:bldP spid="36" grpId="0"/>
      <p:bldP spid="37" grpId="0" animBg="1"/>
      <p:bldP spid="38" grpId="0" animBg="1"/>
      <p:bldP spid="39" grpId="0"/>
      <p:bldP spid="40" grpId="0"/>
      <p:bldP spid="47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53399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FO: Position Update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1"/>
            <a:ext cx="8458200" cy="4114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SMO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each 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2000" i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update its position based on </a:t>
            </a:r>
            <a:r>
              <a:rPr lang="en-US" altLang="ja-JP" sz="2000" b="1" i="0" dirty="0">
                <a:solidFill>
                  <a:srgbClr val="00B05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 (GL), </a:t>
            </a:r>
            <a:r>
              <a:rPr lang="en-US" altLang="ja-JP" sz="2000" b="1" i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 (LL), </a:t>
            </a:r>
            <a:r>
              <a:rPr lang="en-US" altLang="ja-JP" sz="2000" b="1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ja-JP" sz="2000" b="1" i="0" dirty="0">
                <a:solidFill>
                  <a:srgbClr val="7030A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Randomly selected Spider Monkey (RSM).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Tx/>
              <a:buNone/>
            </a:pPr>
            <a:endParaRPr lang="en-US" altLang="ja-JP" sz="500" b="1" i="0" dirty="0">
              <a:solidFill>
                <a:srgbClr val="7030A0"/>
              </a:solidFill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Position updated Equation: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SMnew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U[0,1] * (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5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+ U[-1,1] * (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SMnew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U[0,1] * (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GL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+ U[-1,1] * (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5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5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group Local Leader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 = Global Leader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Randomly selected spider monkey in </a:t>
            </a:r>
            <a:r>
              <a:rPr lang="en-US" sz="1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group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U[0,1]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Uniformly distributed random number.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6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7DEA-E43F-449D-8A91-CA446EDD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28B33-AC6C-451E-AA51-A7C9458E518F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874924"/>
      </p:ext>
    </p:extLst>
  </p:cSld>
  <p:clrMapOvr>
    <a:masterClrMapping/>
  </p:clrMapOvr>
  <p:transition advTm="25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724400"/>
          </a:xfrm>
        </p:spPr>
        <p:txBody>
          <a:bodyPr/>
          <a:lstStyle/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found effective for solving engineering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problem.</a:t>
            </a:r>
            <a:r>
              <a:rPr lang="en-US" sz="2400" b="0" i="0" strike="sngStrike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500" b="0" i="0" strike="sngStrike" kern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This study investigates a new technique to solve </a:t>
            </a: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TSP using SMO</a:t>
            </a:r>
            <a:r>
              <a:rPr lang="en-US" altLang="ja-JP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endParaRPr lang="en-US" sz="2400" b="0" i="0" strike="sngStrike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5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For solving TSP, every particle (i.e., </a:t>
            </a:r>
            <a:r>
              <a:rPr lang="en-US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spider monkey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) is considered as a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solution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i.e.,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tour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5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The solution updating parameter is termed as </a:t>
            </a:r>
            <a:r>
              <a:rPr lang="en-US" sz="240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Sequence (SS) 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Swap Operators (SO).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500" i="0" kern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A SS may define as SS= (SO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...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). A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indicates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positions 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in the TSP solution that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swap to get a new Solution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FC055-C763-4CCB-9AB5-A684295B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86ACB2-FEA9-4E14-B78A-D1E755CDA58A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15516"/>
      </p:ext>
    </p:extLst>
  </p:cSld>
  <p:clrMapOvr>
    <a:masterClrMapping/>
  </p:clrMapOvr>
  <p:transition advTm="346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Swap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tour of five cities is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 (l, 5, 3, 2, 4),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Swap Operator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SO(1, 2),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tour S’ is: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S’ = S + SO(1, 2) 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 (1, 5, 3, 2, 4) + SO(1, 2) 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= (5, 1, 3, 2, 4) 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‘+’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to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SO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solution.</a:t>
            </a: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Sequence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get from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S1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equation.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= S</a:t>
            </a:r>
            <a:r>
              <a:rPr 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</a:t>
            </a:r>
            <a:r>
              <a:rPr 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8</a:t>
            </a:fld>
            <a:endParaRPr lang="en-US" altLang="ja-JP"/>
          </a:p>
        </p:txBody>
      </p:sp>
      <p:grpSp>
        <p:nvGrpSpPr>
          <p:cNvPr id="5" name="Group 214">
            <a:extLst>
              <a:ext uri="{FF2B5EF4-FFF2-40B4-BE49-F238E27FC236}">
                <a16:creationId xmlns:a16="http://schemas.microsoft.com/office/drawing/2014/main" id="{86838F0E-EAE0-4923-8FCA-694EFB3D889E}"/>
              </a:ext>
            </a:extLst>
          </p:cNvPr>
          <p:cNvGrpSpPr/>
          <p:nvPr/>
        </p:nvGrpSpPr>
        <p:grpSpPr>
          <a:xfrm>
            <a:off x="6248400" y="2133600"/>
            <a:ext cx="2549006" cy="1438053"/>
            <a:chOff x="6261396" y="4004350"/>
            <a:chExt cx="2730207" cy="1438053"/>
          </a:xfrm>
          <a:solidFill>
            <a:srgbClr val="00B0F0"/>
          </a:solidFill>
        </p:grpSpPr>
        <p:grpSp>
          <p:nvGrpSpPr>
            <p:cNvPr id="6" name="Group 129">
              <a:extLst>
                <a:ext uri="{FF2B5EF4-FFF2-40B4-BE49-F238E27FC236}">
                  <a16:creationId xmlns:a16="http://schemas.microsoft.com/office/drawing/2014/main" id="{22507012-0360-4E43-B5C2-9D563950EB8C}"/>
                </a:ext>
              </a:extLst>
            </p:cNvPr>
            <p:cNvGrpSpPr/>
            <p:nvPr/>
          </p:nvGrpSpPr>
          <p:grpSpPr>
            <a:xfrm>
              <a:off x="6261396" y="4004350"/>
              <a:ext cx="2730207" cy="1438053"/>
              <a:chOff x="4777308" y="3851950"/>
              <a:chExt cx="2730207" cy="1438053"/>
            </a:xfrm>
            <a:grpFill/>
          </p:grpSpPr>
          <p:grpSp>
            <p:nvGrpSpPr>
              <p:cNvPr id="8" name="Group 3">
                <a:extLst>
                  <a:ext uri="{FF2B5EF4-FFF2-40B4-BE49-F238E27FC236}">
                    <a16:creationId xmlns:a16="http://schemas.microsoft.com/office/drawing/2014/main" id="{4087DF9E-1634-4281-B6C6-1C71ACC1995E}"/>
                  </a:ext>
                </a:extLst>
              </p:cNvPr>
              <p:cNvGrpSpPr/>
              <p:nvPr/>
            </p:nvGrpSpPr>
            <p:grpSpPr>
              <a:xfrm>
                <a:off x="4777308" y="3851950"/>
                <a:ext cx="2730207" cy="1438053"/>
                <a:chOff x="4579853" y="2347333"/>
                <a:chExt cx="3098369" cy="2101814"/>
              </a:xfrm>
              <a:grpFill/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FC494C-F21B-448E-A8E7-A607975B532B}"/>
                    </a:ext>
                  </a:extLst>
                </p:cNvPr>
                <p:cNvSpPr/>
                <p:nvPr/>
              </p:nvSpPr>
              <p:spPr>
                <a:xfrm>
                  <a:off x="5400073" y="2347333"/>
                  <a:ext cx="548640" cy="19446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B2F68F6-7743-4447-A6FD-34A872DA5B08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3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2206A7A-A30A-4B60-B9BB-567AB8634FB8}"/>
                    </a:ext>
                  </a:extLst>
                </p:cNvPr>
                <p:cNvSpPr/>
                <p:nvPr/>
              </p:nvSpPr>
              <p:spPr>
                <a:xfrm>
                  <a:off x="4579853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757EAF93-4716-4376-AD91-AB84AF7B0CAA}"/>
                    </a:ext>
                  </a:extLst>
                </p:cNvPr>
                <p:cNvSpPr/>
                <p:nvPr/>
              </p:nvSpPr>
              <p:spPr>
                <a:xfrm>
                  <a:off x="6909602" y="295305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A96ECD5-47F0-4738-9BD5-2774C226A9CD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4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C8EAE90-DC78-4D2D-AFF4-D08EC328C940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5069112" y="4714385"/>
                <a:ext cx="749752" cy="4154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70138E-4EFD-46EC-ADA3-F2C499707B9B}"/>
                </a:ext>
              </a:extLst>
            </p:cNvPr>
            <p:cNvCxnSpPr>
              <a:cxnSpLocks/>
              <a:stCxn id="24" idx="6"/>
              <a:endCxn id="27" idx="3"/>
            </p:cNvCxnSpPr>
            <p:nvPr/>
          </p:nvCxnSpPr>
          <p:spPr>
            <a:xfrm>
              <a:off x="6744844" y="4772941"/>
              <a:ext cx="1834110" cy="391416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C8783A-0AE1-4052-B765-86F07B8F6534}"/>
              </a:ext>
            </a:extLst>
          </p:cNvPr>
          <p:cNvCxnSpPr>
            <a:stCxn id="20" idx="4"/>
            <a:endCxn id="25" idx="1"/>
          </p:cNvCxnSpPr>
          <p:nvPr/>
        </p:nvCxnSpPr>
        <p:spPr bwMode="auto">
          <a:xfrm>
            <a:off x="7148870" y="2266655"/>
            <a:ext cx="1082298" cy="30886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Straight Connector 6143">
            <a:extLst>
              <a:ext uri="{FF2B5EF4-FFF2-40B4-BE49-F238E27FC236}">
                <a16:creationId xmlns:a16="http://schemas.microsoft.com/office/drawing/2014/main" id="{5E29A765-8AA2-4072-ADBD-778AB2643C63}"/>
              </a:ext>
            </a:extLst>
          </p:cNvPr>
          <p:cNvCxnSpPr>
            <a:stCxn id="25" idx="3"/>
            <a:endCxn id="21" idx="7"/>
          </p:cNvCxnSpPr>
          <p:nvPr/>
        </p:nvCxnSpPr>
        <p:spPr bwMode="auto">
          <a:xfrm flipH="1">
            <a:off x="7539991" y="2708232"/>
            <a:ext cx="691177" cy="703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8" name="Group 214">
            <a:extLst>
              <a:ext uri="{FF2B5EF4-FFF2-40B4-BE49-F238E27FC236}">
                <a16:creationId xmlns:a16="http://schemas.microsoft.com/office/drawing/2014/main" id="{01071960-1AF1-4A84-8189-EE873A03C919}"/>
              </a:ext>
            </a:extLst>
          </p:cNvPr>
          <p:cNvGrpSpPr/>
          <p:nvPr/>
        </p:nvGrpSpPr>
        <p:grpSpPr>
          <a:xfrm>
            <a:off x="6248400" y="2133600"/>
            <a:ext cx="2549006" cy="1438053"/>
            <a:chOff x="6261396" y="4004350"/>
            <a:chExt cx="2730207" cy="1438053"/>
          </a:xfrm>
          <a:solidFill>
            <a:srgbClr val="00B0F0"/>
          </a:solidFill>
        </p:grpSpPr>
        <p:grpSp>
          <p:nvGrpSpPr>
            <p:cNvPr id="29" name="Group 129">
              <a:extLst>
                <a:ext uri="{FF2B5EF4-FFF2-40B4-BE49-F238E27FC236}">
                  <a16:creationId xmlns:a16="http://schemas.microsoft.com/office/drawing/2014/main" id="{ED088A33-B52A-4AD0-ACB6-90C742793A59}"/>
                </a:ext>
              </a:extLst>
            </p:cNvPr>
            <p:cNvGrpSpPr/>
            <p:nvPr/>
          </p:nvGrpSpPr>
          <p:grpSpPr>
            <a:xfrm>
              <a:off x="6261396" y="4004350"/>
              <a:ext cx="2730207" cy="1438053"/>
              <a:chOff x="4777308" y="3851950"/>
              <a:chExt cx="2730207" cy="1438053"/>
            </a:xfrm>
            <a:grpFill/>
          </p:grpSpPr>
          <p:grpSp>
            <p:nvGrpSpPr>
              <p:cNvPr id="32" name="Group 3">
                <a:extLst>
                  <a:ext uri="{FF2B5EF4-FFF2-40B4-BE49-F238E27FC236}">
                    <a16:creationId xmlns:a16="http://schemas.microsoft.com/office/drawing/2014/main" id="{9BFB98D5-3CE7-4B88-93A5-167CBF472DB4}"/>
                  </a:ext>
                </a:extLst>
              </p:cNvPr>
              <p:cNvGrpSpPr/>
              <p:nvPr/>
            </p:nvGrpSpPr>
            <p:grpSpPr>
              <a:xfrm>
                <a:off x="4777308" y="3851950"/>
                <a:ext cx="2730207" cy="1438053"/>
                <a:chOff x="4579853" y="2347333"/>
                <a:chExt cx="3098369" cy="2101814"/>
              </a:xfrm>
              <a:grpFill/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5812EEF-1E08-4B8B-B7EF-EA839A7E28AA}"/>
                    </a:ext>
                  </a:extLst>
                </p:cNvPr>
                <p:cNvSpPr/>
                <p:nvPr/>
              </p:nvSpPr>
              <p:spPr>
                <a:xfrm>
                  <a:off x="5400073" y="2347333"/>
                  <a:ext cx="548640" cy="19446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A4D3011-6484-4807-ACF9-8A480EE9DEFD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3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553AC2C-07DC-4AD1-899A-F5268222BA95}"/>
                    </a:ext>
                  </a:extLst>
                </p:cNvPr>
                <p:cNvSpPr/>
                <p:nvPr/>
              </p:nvSpPr>
              <p:spPr>
                <a:xfrm>
                  <a:off x="4579853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03A4604-617F-4AD2-A138-945F5AAB37E5}"/>
                    </a:ext>
                  </a:extLst>
                </p:cNvPr>
                <p:cNvSpPr/>
                <p:nvPr/>
              </p:nvSpPr>
              <p:spPr>
                <a:xfrm>
                  <a:off x="6909602" y="295305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04404A0-84FD-4713-A2DF-34FFB3804183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4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736FB98-1347-494C-A87E-5AF6A4F74161}"/>
                  </a:ext>
                </a:extLst>
              </p:cNvPr>
              <p:cNvCxnSpPr>
                <a:cxnSpLocks/>
                <a:stCxn id="34" idx="4"/>
                <a:endCxn id="35" idx="1"/>
              </p:cNvCxnSpPr>
              <p:nvPr/>
            </p:nvCxnSpPr>
            <p:spPr>
              <a:xfrm>
                <a:off x="5741790" y="3985005"/>
                <a:ext cx="77074" cy="114479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EAEE67-3CA3-482D-BD72-B367B5B96C80}"/>
                </a:ext>
              </a:extLst>
            </p:cNvPr>
            <p:cNvCxnSpPr>
              <a:cxnSpLocks/>
              <a:stCxn id="47" idx="6"/>
              <a:endCxn id="49" idx="3"/>
            </p:cNvCxnSpPr>
            <p:nvPr/>
          </p:nvCxnSpPr>
          <p:spPr>
            <a:xfrm>
              <a:off x="6744844" y="4772941"/>
              <a:ext cx="1834110" cy="391416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0AE078-E4AA-4E70-8295-6453E4CA08F9}"/>
              </a:ext>
            </a:extLst>
          </p:cNvPr>
          <p:cNvCxnSpPr>
            <a:cxnSpLocks/>
            <a:stCxn id="34" idx="4"/>
            <a:endCxn id="48" idx="1"/>
          </p:cNvCxnSpPr>
          <p:nvPr/>
        </p:nvCxnSpPr>
        <p:spPr>
          <a:xfrm>
            <a:off x="7148870" y="2266655"/>
            <a:ext cx="1082298" cy="308861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0E5394-5B10-4FBF-B5CF-6A4B3C43182F}"/>
              </a:ext>
            </a:extLst>
          </p:cNvPr>
          <p:cNvCxnSpPr>
            <a:cxnSpLocks/>
            <a:stCxn id="47" idx="4"/>
            <a:endCxn id="35" idx="1"/>
          </p:cNvCxnSpPr>
          <p:nvPr/>
        </p:nvCxnSpPr>
        <p:spPr>
          <a:xfrm>
            <a:off x="6474081" y="2996035"/>
            <a:ext cx="746748" cy="415416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536CD-6A8C-4188-A229-7FF3EFAA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BAB356-EB1E-4F9B-B81B-F93C115C57D3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558197"/>
      </p:ext>
    </p:extLst>
  </p:cSld>
  <p:clrMapOvr>
    <a:masterClrMapping/>
  </p:clrMapOvr>
  <p:transition advTm="285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Solution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44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066800"/>
                <a:ext cx="8382000" cy="46482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400" b="1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Local Leader Phase:</a:t>
                </a:r>
              </a:p>
              <a:p>
                <a:pPr marL="0" indent="0" defTabSz="92075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 = U[0-1]*(LLk – SMi) + U[0-1]*(RSM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SMi)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	</a:t>
                </a:r>
                <a:r>
                  <a:rPr lang="pl-PL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BSS = BasicSwapSequence (SS) 	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(2)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SMnewi = SMi + BSS 	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400" b="1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Global Leader Phase:</a:t>
                </a:r>
              </a:p>
              <a:p>
                <a:pPr marL="0" marR="3810" indent="914400" algn="just">
                  <a:lnSpc>
                    <a:spcPct val="95000"/>
                  </a:lnSpc>
                  <a:spcBef>
                    <a:spcPts val="40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pc="-5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𝒑𝒓𝒐𝒃</m:t>
                    </m:r>
                    <m:d>
                      <m:dPr>
                        <m:ctrlP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𝒊</m:t>
                        </m:r>
                      </m:e>
                    </m:d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𝟎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𝟗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f>
                      <m:fPr>
                        <m:ctrlP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𝒎𝒊𝒏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_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𝒄𝒐𝒔𝒕</m:t>
                        </m:r>
                      </m:num>
                      <m:den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𝒄𝒐𝒔𝒕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𝒊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𝟎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𝟏</m:t>
                    </m:r>
                  </m:oMath>
                </a14:m>
                <a:r>
                  <a:rPr lang="en-US" sz="2000" b="1" i="1" spc="-5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spc="-5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(4)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00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       </a:t>
                </a:r>
                <a:r>
                  <a:rPr lang="en-US" altLang="ja-JP" sz="2000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Based on the value of </a:t>
                </a:r>
                <a:r>
                  <a:rPr lang="en-US" altLang="ja-JP" sz="2000" b="1" i="1" dirty="0">
                    <a:solidFill>
                      <a:srgbClr val="0000FF"/>
                    </a:solidFill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prob(i)</a:t>
                </a:r>
              </a:p>
              <a:p>
                <a:pPr marL="0" indent="914400">
                  <a:buNone/>
                </a:pP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SS= U[0,1]*(GL – SMi) + U[0,1]*(RSM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SMi)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</a:t>
                </a:r>
                <a:r>
                  <a:rPr lang="pl-PL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91440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BSS = BasicSwapSequence (SS) 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91440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SMnewi = SMi + BSS 	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endParaRPr lang="en-US" altLang="ja-JP" sz="2000" b="0" i="0" dirty="0"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94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382000" cy="4648200"/>
              </a:xfrm>
              <a:blipFill>
                <a:blip r:embed="rId4"/>
                <a:stretch>
                  <a:fillRect l="-1164" b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68626-DC58-4E33-8EA1-C2BB601FC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57302"/>
            <a:ext cx="8126672" cy="1072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CE1B-7216-418E-ADEC-151912DF6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57302"/>
            <a:ext cx="7078069" cy="107298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7DEF2-AED8-4A89-8BAC-7053AF4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B11CF3-240D-471B-8F20-0ED43AAB6941}" type="datetime1">
              <a:rPr lang="en-US" altLang="ja-JP" smtClean="0"/>
              <a:t>06-Feb-19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8467"/>
      </p:ext>
    </p:extLst>
  </p:cSld>
  <p:clrMapOvr>
    <a:masterClrMapping/>
  </p:clrMapOvr>
  <p:transition advTm="12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7|0.5|9.9|1|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4|1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9|5.6|8.2|4.1|1.6|0.5|3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7|27.1|1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9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L2 - 2_OLAP</Template>
  <TotalTime>14499</TotalTime>
  <Words>1556</Words>
  <Application>Microsoft Office PowerPoint</Application>
  <PresentationFormat>On-screen Show (4:3)</PresentationFormat>
  <Paragraphs>568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SimSun</vt:lpstr>
      <vt:lpstr>Arial</vt:lpstr>
      <vt:lpstr>Berlin Sans FB Demi</vt:lpstr>
      <vt:lpstr>Book Antiqua</vt:lpstr>
      <vt:lpstr>Calibri</vt:lpstr>
      <vt:lpstr>Cambria Math</vt:lpstr>
      <vt:lpstr>Tahoma</vt:lpstr>
      <vt:lpstr>Times New Roman</vt:lpstr>
      <vt:lpstr>Wingdings</vt:lpstr>
      <vt:lpstr>Blends</vt:lpstr>
      <vt:lpstr>1_Blends</vt:lpstr>
      <vt:lpstr>Spider Monkey Optimization to Solve Traveling Salesman Problem</vt:lpstr>
      <vt:lpstr>Outline</vt:lpstr>
      <vt:lpstr>Introduction</vt:lpstr>
      <vt:lpstr>Characteristic of Spider Monkeys</vt:lpstr>
      <vt:lpstr>SMO for FO: Group Divide and Combine</vt:lpstr>
      <vt:lpstr>SMO for FO: Position Update</vt:lpstr>
      <vt:lpstr>SMO for TSP</vt:lpstr>
      <vt:lpstr>SMO for TSP: Swap Operation</vt:lpstr>
      <vt:lpstr>SMO for TSP: Solution Update</vt:lpstr>
      <vt:lpstr>SMO for TSP: Solution Update (Graphical)</vt:lpstr>
      <vt:lpstr>SMO for TSP: Local and Global Leader Update</vt:lpstr>
      <vt:lpstr>SMO for TSP: Decision Phase</vt:lpstr>
      <vt:lpstr>SMO for TSP: Generate Swap Sequence</vt:lpstr>
      <vt:lpstr>SMO for TSP: Calculate Swap Operators</vt:lpstr>
      <vt:lpstr>SMO for TSP : Solution Update</vt:lpstr>
      <vt:lpstr>SMO for TSP: Algorithm</vt:lpstr>
      <vt:lpstr>Comparison of Average result for 20 runs </vt:lpstr>
      <vt:lpstr>Comparison of Best result for 20 runs </vt:lpstr>
      <vt:lpstr>Analysis: Variation Effect of Population on Eil76</vt:lpstr>
      <vt:lpstr>Analysis: Effect of Total Iteration on Eil76</vt:lpstr>
      <vt:lpstr>Conclusion</vt:lpstr>
      <vt:lpstr>PowerPoint Presentation</vt:lpstr>
    </vt:vector>
  </TitlesOfParts>
  <Company>Fukui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Ensemble Creation Algorithm, Emphasizing on Unclassified Pattern</dc:title>
  <dc:creator>Ayon</dc:creator>
  <cp:lastModifiedBy>safial islam ayon</cp:lastModifiedBy>
  <cp:revision>2953</cp:revision>
  <cp:lastPrinted>1601-01-01T00:00:00Z</cp:lastPrinted>
  <dcterms:created xsi:type="dcterms:W3CDTF">2004-02-18T00:36:13Z</dcterms:created>
  <dcterms:modified xsi:type="dcterms:W3CDTF">2019-02-06T12:36:40Z</dcterms:modified>
</cp:coreProperties>
</file>