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6" r:id="rId1"/>
  </p:sldMasterIdLst>
  <p:notesMasterIdLst>
    <p:notesMasterId r:id="rId21"/>
  </p:notesMasterIdLst>
  <p:handoutMasterIdLst>
    <p:handoutMasterId r:id="rId22"/>
  </p:handoutMasterIdLst>
  <p:sldIdLst>
    <p:sldId id="578" r:id="rId2"/>
    <p:sldId id="303" r:id="rId3"/>
    <p:sldId id="597" r:id="rId4"/>
    <p:sldId id="596" r:id="rId5"/>
    <p:sldId id="590" r:id="rId6"/>
    <p:sldId id="601" r:id="rId7"/>
    <p:sldId id="600" r:id="rId8"/>
    <p:sldId id="585" r:id="rId9"/>
    <p:sldId id="602" r:id="rId10"/>
    <p:sldId id="598" r:id="rId11"/>
    <p:sldId id="599" r:id="rId12"/>
    <p:sldId id="586" r:id="rId13"/>
    <p:sldId id="588" r:id="rId14"/>
    <p:sldId id="589" r:id="rId15"/>
    <p:sldId id="584" r:id="rId16"/>
    <p:sldId id="579" r:id="rId17"/>
    <p:sldId id="580" r:id="rId18"/>
    <p:sldId id="583" r:id="rId19"/>
    <p:sldId id="577" r:id="rId20"/>
  </p:sldIdLst>
  <p:sldSz cx="9144000" cy="6858000" type="screen4x3"/>
  <p:notesSz cx="67691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FF"/>
    <a:srgbClr val="CCECFF"/>
    <a:srgbClr val="AFC2FF"/>
    <a:srgbClr val="E7FAF1"/>
    <a:srgbClr val="F1FCE0"/>
    <a:srgbClr val="ECECEC"/>
    <a:srgbClr val="AFF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4" autoAdjust="0"/>
    <p:restoredTop sz="94660" autoAdjust="0"/>
  </p:normalViewPr>
  <p:slideViewPr>
    <p:cSldViewPr>
      <p:cViewPr varScale="1">
        <p:scale>
          <a:sx n="69" d="100"/>
          <a:sy n="69" d="100"/>
        </p:scale>
        <p:origin x="1500" y="60"/>
      </p:cViewPr>
      <p:guideLst>
        <p:guide orient="horz" pos="2160"/>
        <p:guide pos="2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40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400" y="941070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DC1C11D5-7E51-4302-B670-5F8C3F071C4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83008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7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33813" y="0"/>
            <a:ext cx="29337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994E52B4-6F06-4D5A-9000-316FB9A6EF3E}" type="datetimeFigureOut">
              <a:rPr lang="en-US"/>
              <a:pPr>
                <a:defRPr/>
              </a:pPr>
              <a:t>03-Feb-19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275" y="4705350"/>
            <a:ext cx="541655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337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33813" y="9409113"/>
            <a:ext cx="29337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79E46D6-0E57-4314-A99D-2342474346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63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626D94E-62D6-497F-AA0E-CC6FC6E100C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37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3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D17F94-95EA-4EED-88FD-8136E482CD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244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D17F94-95EA-4EED-88FD-8136E482CD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9306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75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5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35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8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62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7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74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D17F94-95EA-4EED-88FD-8136E482CD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741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D17F94-95EA-4EED-88FD-8136E482CD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584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25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D17F94-95EA-4EED-88FD-8136E482CD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599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4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7EDAC17B-D98C-4192-A84A-70DD48DF7B48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F9F262CB-4757-4935-BA96-72EBD1462D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54A90679-1FFF-4A5F-BBD4-DA2E2C49C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43A63092-9529-4F2C-AA0D-D43995513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CBCE07C7-4BC3-4C46-9A86-5351D56C7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FDA056DE-E975-4739-8F88-2B1843CA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0585BB6C-72C1-4C2F-ACA0-23E2C70C6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D5BE8AF1-D6BC-414C-B627-91AC18E07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FE843A88-26E9-4DA3-9008-130F91F05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F07A0571-779A-4464-9E60-6F7425F3B6F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245634E8-0EBC-47D1-89B1-AE179AEE96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4E2BD75-2D26-4C7E-93C2-32D523171D9D}" type="datetime1">
              <a:rPr lang="en-US" altLang="ja-JP" smtClean="0"/>
              <a:t>03-Feb-19</a:t>
            </a:fld>
            <a:endParaRPr lang="en-US" altLang="ja-JP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78B2BFC6-4FA7-4001-A856-6EAEEFA37C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8400"/>
            <a:ext cx="37338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20D8F083-593D-4EBB-B8B4-F404C07C06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871F559-D9C6-4B3A-B351-113FBE6BFBD1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27235333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0B67EAB0-66D7-4A35-8AD8-E79295813D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9430E-CA16-4BBF-B769-AAACC046F5B8}" type="datetime1">
              <a:rPr lang="en-US" altLang="ja-JP" smtClean="0"/>
              <a:t>03-Feb-19</a:t>
            </a:fld>
            <a:endParaRPr lang="en-US" altLang="ja-JP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202ED4D0-870E-4DC2-92DA-324616C798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A174088F-6BC3-4834-B6A1-0628156A05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46856-CFC3-408C-B401-EEE7B7928CE5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48953169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6172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A4924971-25AC-423D-8F59-95F4712200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FAF38-022F-4DE2-BD34-A68416B828C7}" type="datetime1">
              <a:rPr lang="en-US" altLang="ja-JP" smtClean="0"/>
              <a:t>03-Feb-19</a:t>
            </a:fld>
            <a:endParaRPr lang="en-US" altLang="ja-JP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16C26C4B-D242-4977-AEC5-33238CE4FD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AA324EEE-0132-427B-8943-2AD4ACB639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DD820-72C3-4735-B0F3-D7CE0E05F2E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46622370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382000" cy="50292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12B20126-C49A-4ED0-8811-51945F6B9B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21E1A-D881-4CF6-BBEC-C8F6335DA0A5}" type="datetime1">
              <a:rPr lang="en-US" altLang="ja-JP" smtClean="0"/>
              <a:t>03-Feb-19</a:t>
            </a:fld>
            <a:endParaRPr lang="en-US" altLang="ja-JP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153D63A0-9419-40EC-8221-1C0312BDBA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53340E3A-B932-484B-85F0-0A0D4B5C54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77A82-D1A5-40CD-A6F8-B1288E4632F4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211807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148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114800" cy="243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38600"/>
            <a:ext cx="4114800" cy="243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59">
            <a:extLst>
              <a:ext uri="{FF2B5EF4-FFF2-40B4-BE49-F238E27FC236}">
                <a16:creationId xmlns:a16="http://schemas.microsoft.com/office/drawing/2014/main" id="{1464956E-6F5F-45F5-B9A3-C60B44B096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B971D-F384-4968-8144-F5974B429216}" type="datetime1">
              <a:rPr lang="en-US" altLang="ja-JP" smtClean="0"/>
              <a:t>03-Feb-19</a:t>
            </a:fld>
            <a:endParaRPr lang="en-US" altLang="ja-JP"/>
          </a:p>
        </p:txBody>
      </p:sp>
      <p:sp>
        <p:nvSpPr>
          <p:cNvPr id="7" name="Rectangle 2060">
            <a:extLst>
              <a:ext uri="{FF2B5EF4-FFF2-40B4-BE49-F238E27FC236}">
                <a16:creationId xmlns:a16="http://schemas.microsoft.com/office/drawing/2014/main" id="{26C15B73-978B-4D64-BA30-064B07ED2F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2061">
            <a:extLst>
              <a:ext uri="{FF2B5EF4-FFF2-40B4-BE49-F238E27FC236}">
                <a16:creationId xmlns:a16="http://schemas.microsoft.com/office/drawing/2014/main" id="{E396C475-7C26-4918-B430-3C355A3612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ECE34-7C74-4AD9-B1CA-DBB2A84FB8F1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67857298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35822-A49E-4DC7-AE58-6C48D7B5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5B089-C978-4115-A794-B920D32A97A4}" type="datetime1">
              <a:rPr lang="en-US" altLang="ja-JP" smtClean="0"/>
              <a:t>03-Feb-19</a:t>
            </a:fld>
            <a:endParaRPr lang="en-US" altLang="ja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1E238-FF88-4F7D-BB37-9460C00B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788F3-9372-4204-8900-1D33CDBF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ECE34-7C74-4AD9-B1CA-DBB2A84FB8F1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151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657EDB66-1903-4BC0-B5BA-030DC5B75F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04C8C-FB64-4175-8544-338BFA32AF5F}" type="datetime1">
              <a:rPr lang="en-US" altLang="ja-JP" smtClean="0"/>
              <a:t>03-Feb-19</a:t>
            </a:fld>
            <a:endParaRPr lang="en-US" altLang="ja-JP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1326C41A-415B-4C4B-914C-4E2774D7CF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941F494B-B6F6-4946-9A9B-A3D27998D5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35174509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2B6CBD6A-211B-4138-A94A-8899D861D4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592DA-98B2-4141-9E1F-49FAC9485C11}" type="datetime1">
              <a:rPr lang="en-US" altLang="ja-JP" smtClean="0"/>
              <a:t>03-Feb-19</a:t>
            </a:fld>
            <a:endParaRPr lang="en-US" altLang="ja-JP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796650D8-1F69-43AE-A2EB-9590675B6B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D00C736B-280A-4F37-8749-A1ED3C1CDA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67DFC-8CBA-41AC-B1D6-25217D44B472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27938424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1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1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D37E2D40-21A0-41EC-B323-1A7434318A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CBED8-BE1D-463D-8C3C-161A9F169E52}" type="datetime1">
              <a:rPr lang="en-US" altLang="ja-JP" smtClean="0"/>
              <a:t>03-Feb-19</a:t>
            </a:fld>
            <a:endParaRPr lang="en-US" altLang="ja-JP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CF9D17A4-6E76-4FBE-AFF8-976414BB69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48F4497C-E0BF-4D93-9A7D-424D035F39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E3509-6C8F-41E2-92BF-B8D03BFFE326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06812407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59">
            <a:extLst>
              <a:ext uri="{FF2B5EF4-FFF2-40B4-BE49-F238E27FC236}">
                <a16:creationId xmlns:a16="http://schemas.microsoft.com/office/drawing/2014/main" id="{A946D7EC-1C76-49D1-814E-DD71A991B0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A580E-46E6-42D2-A509-835D3119546B}" type="datetime1">
              <a:rPr lang="en-US" altLang="ja-JP" smtClean="0"/>
              <a:t>03-Feb-19</a:t>
            </a:fld>
            <a:endParaRPr lang="en-US" altLang="ja-JP"/>
          </a:p>
        </p:txBody>
      </p:sp>
      <p:sp>
        <p:nvSpPr>
          <p:cNvPr id="8" name="Rectangle 2060">
            <a:extLst>
              <a:ext uri="{FF2B5EF4-FFF2-40B4-BE49-F238E27FC236}">
                <a16:creationId xmlns:a16="http://schemas.microsoft.com/office/drawing/2014/main" id="{F1392F02-3414-44AA-A5AE-94D7D0C6C6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2061">
            <a:extLst>
              <a:ext uri="{FF2B5EF4-FFF2-40B4-BE49-F238E27FC236}">
                <a16:creationId xmlns:a16="http://schemas.microsoft.com/office/drawing/2014/main" id="{08951BC3-EE9F-4AC3-95C1-5915C4343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7871-3003-4012-96E5-9F2B3ABD6EF1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60713993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59">
            <a:extLst>
              <a:ext uri="{FF2B5EF4-FFF2-40B4-BE49-F238E27FC236}">
                <a16:creationId xmlns:a16="http://schemas.microsoft.com/office/drawing/2014/main" id="{8CDF1A5F-504C-4B17-8888-2EDDE6839C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7F54F-F2B0-4D51-8258-6A146629CF9A}" type="datetime1">
              <a:rPr lang="en-US" altLang="ja-JP" smtClean="0"/>
              <a:t>03-Feb-19</a:t>
            </a:fld>
            <a:endParaRPr lang="en-US" altLang="ja-JP"/>
          </a:p>
        </p:txBody>
      </p:sp>
      <p:sp>
        <p:nvSpPr>
          <p:cNvPr id="4" name="Rectangle 2060">
            <a:extLst>
              <a:ext uri="{FF2B5EF4-FFF2-40B4-BE49-F238E27FC236}">
                <a16:creationId xmlns:a16="http://schemas.microsoft.com/office/drawing/2014/main" id="{8171BD20-C88D-452A-B12B-B6FDC4283C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042DA827-3536-42AC-A51F-F63E982172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F9C38-C52B-4836-9BB7-4D780C16CA9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7887055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9">
            <a:extLst>
              <a:ext uri="{FF2B5EF4-FFF2-40B4-BE49-F238E27FC236}">
                <a16:creationId xmlns:a16="http://schemas.microsoft.com/office/drawing/2014/main" id="{17AB9377-DED8-4336-9758-B03439C736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F3F4D-EDB2-4594-8DF8-5DEA9FF7CD7D}" type="datetime1">
              <a:rPr lang="en-US" altLang="ja-JP" smtClean="0"/>
              <a:t>03-Feb-19</a:t>
            </a:fld>
            <a:endParaRPr lang="en-US" altLang="ja-JP"/>
          </a:p>
        </p:txBody>
      </p:sp>
      <p:sp>
        <p:nvSpPr>
          <p:cNvPr id="3" name="Rectangle 2060">
            <a:extLst>
              <a:ext uri="{FF2B5EF4-FFF2-40B4-BE49-F238E27FC236}">
                <a16:creationId xmlns:a16="http://schemas.microsoft.com/office/drawing/2014/main" id="{50989537-43B8-463D-B424-DD709F5854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2061">
            <a:extLst>
              <a:ext uri="{FF2B5EF4-FFF2-40B4-BE49-F238E27FC236}">
                <a16:creationId xmlns:a16="http://schemas.microsoft.com/office/drawing/2014/main" id="{07B173B4-65F1-4AAE-A6AA-A24540F5BB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B3551-3A1F-471F-996E-9CC552E82DEC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85416963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069FC20C-0E4A-49A0-A317-E9E1FFA140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4752A-B9B7-4244-8442-B04D78231FEE}" type="datetime1">
              <a:rPr lang="en-US" altLang="ja-JP" smtClean="0"/>
              <a:t>03-Feb-19</a:t>
            </a:fld>
            <a:endParaRPr lang="en-US" altLang="ja-JP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7AAD7181-E805-4EEC-A987-C71E93051C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3D65BA76-EC2B-44FD-BDEB-306833E1F0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D6184-E626-465D-AAF1-43BFBFA68638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57293539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8F242418-AE64-4C32-81D5-E6E11AADEA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F95B1-B9D1-47FC-8A45-A44E9F13F9B4}" type="datetime1">
              <a:rPr lang="en-US" altLang="ja-JP" smtClean="0"/>
              <a:t>03-Feb-19</a:t>
            </a:fld>
            <a:endParaRPr lang="en-US" altLang="ja-JP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496D8CE0-9D42-43EA-B9E6-000570CD57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434E6041-36C3-419F-98B2-7AF931B716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3AA4C-E4A8-4566-8740-7BB5AB635D64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4495007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>
            <a:extLst>
              <a:ext uri="{FF2B5EF4-FFF2-40B4-BE49-F238E27FC236}">
                <a16:creationId xmlns:a16="http://schemas.microsoft.com/office/drawing/2014/main" id="{2D51FEF9-1045-4E3C-8A4E-A4E17DA02F4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" y="1143000"/>
            <a:ext cx="8410575" cy="46038"/>
          </a:xfrm>
          <a:prstGeom prst="rect">
            <a:avLst/>
          </a:prstGeom>
          <a:solidFill>
            <a:schemeClr val="tx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27" name="Rectangle 2057">
            <a:extLst>
              <a:ext uri="{FF2B5EF4-FFF2-40B4-BE49-F238E27FC236}">
                <a16:creationId xmlns:a16="http://schemas.microsoft.com/office/drawing/2014/main" id="{E7ACEE68-51CE-45D3-97C3-A7755CB80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2058">
            <a:extLst>
              <a:ext uri="{FF2B5EF4-FFF2-40B4-BE49-F238E27FC236}">
                <a16:creationId xmlns:a16="http://schemas.microsoft.com/office/drawing/2014/main" id="{EF07529B-40EB-43BA-9FEF-85ECFDE0D9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8779" name="Rectangle 2059">
            <a:extLst>
              <a:ext uri="{FF2B5EF4-FFF2-40B4-BE49-F238E27FC236}">
                <a16:creationId xmlns:a16="http://schemas.microsoft.com/office/drawing/2014/main" id="{47FBAF0E-36EE-447E-9D59-5A625D4D7C9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324600"/>
            <a:ext cx="190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15B18667-FEF0-4714-B281-F0B90F16445B}" type="datetime1">
              <a:rPr lang="en-US" altLang="ja-JP" smtClean="0"/>
              <a:t>03-Feb-19</a:t>
            </a:fld>
            <a:endParaRPr lang="en-US" altLang="ja-JP"/>
          </a:p>
        </p:txBody>
      </p:sp>
      <p:sp>
        <p:nvSpPr>
          <p:cNvPr id="928780" name="Rectangle 2060">
            <a:extLst>
              <a:ext uri="{FF2B5EF4-FFF2-40B4-BE49-F238E27FC236}">
                <a16:creationId xmlns:a16="http://schemas.microsoft.com/office/drawing/2014/main" id="{1C14FD77-F34B-4F36-B2FC-D20DC4A4567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2460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28781" name="Rectangle 2061">
            <a:extLst>
              <a:ext uri="{FF2B5EF4-FFF2-40B4-BE49-F238E27FC236}">
                <a16:creationId xmlns:a16="http://schemas.microsoft.com/office/drawing/2014/main" id="{D35C8AC2-A4ED-4EFA-A185-0FDD06F6610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75ECE34-7C74-4AD9-B1CA-DBB2A84FB8F1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4616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7" r:id="rId1"/>
    <p:sldLayoutId id="2147484348" r:id="rId2"/>
    <p:sldLayoutId id="2147484349" r:id="rId3"/>
    <p:sldLayoutId id="2147484350" r:id="rId4"/>
    <p:sldLayoutId id="2147484351" r:id="rId5"/>
    <p:sldLayoutId id="2147484352" r:id="rId6"/>
    <p:sldLayoutId id="2147484353" r:id="rId7"/>
    <p:sldLayoutId id="2147484354" r:id="rId8"/>
    <p:sldLayoutId id="2147484355" r:id="rId9"/>
    <p:sldLayoutId id="2147484356" r:id="rId10"/>
    <p:sldLayoutId id="2147484357" r:id="rId11"/>
    <p:sldLayoutId id="2147484358" r:id="rId12"/>
    <p:sldLayoutId id="2147484359" r:id="rId13"/>
    <p:sldLayoutId id="2147484360" r:id="rId14"/>
  </p:sldLayoutIdLst>
  <p:transition>
    <p:zoom/>
  </p:transition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" y="1295400"/>
            <a:ext cx="8267700" cy="1066800"/>
          </a:xfrm>
        </p:spPr>
        <p:txBody>
          <a:bodyPr/>
          <a:lstStyle/>
          <a:p>
            <a:r>
              <a:rPr lang="en-US" altLang="ja-JP" sz="34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Modified Spider Monkey Optimization for Traveling Salesman Problem</a:t>
            </a:r>
            <a:endParaRPr lang="en-US" altLang="ja-JP" sz="3400" b="1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2208E3A-753E-4BC9-9A2D-486880A8A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4135580"/>
            <a:ext cx="2867891" cy="1746332"/>
          </a:xfrm>
        </p:spPr>
        <p:txBody>
          <a:bodyPr>
            <a:normAutofit fontScale="85000" lnSpcReduction="10000"/>
          </a:bodyPr>
          <a:lstStyle/>
          <a:p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Safial Islam Ayon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1407041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KUET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3B0D35-9173-42A4-B2C6-FED0B72E90DE}"/>
              </a:ext>
            </a:extLst>
          </p:cNvPr>
          <p:cNvSpPr txBox="1"/>
          <p:nvPr/>
        </p:nvSpPr>
        <p:spPr>
          <a:xfrm>
            <a:off x="4017818" y="4114800"/>
            <a:ext cx="51261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Muhammad Aminul Haque Akhand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KUET </a:t>
            </a:r>
          </a:p>
        </p:txBody>
      </p:sp>
    </p:spTree>
    <p:extLst>
      <p:ext uri="{BB962C8B-B14F-4D97-AF65-F5344CB8AC3E}">
        <p14:creationId xmlns:p14="http://schemas.microsoft.com/office/powerpoint/2010/main" val="2041971859"/>
      </p:ext>
    </p:extLst>
  </p:cSld>
  <p:clrMapOvr>
    <a:masterClrMapping/>
  </p:clrMapOvr>
  <p:transition advTm="1553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534400" cy="522288"/>
          </a:xfrm>
        </p:spPr>
        <p:txBody>
          <a:bodyPr/>
          <a:lstStyle/>
          <a:p>
            <a:pPr algn="l" eaLnBrk="1" hangingPunct="1"/>
            <a:r>
              <a:rPr lang="en-US" altLang="ja-JP" sz="29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SMO</a:t>
            </a:r>
            <a:r>
              <a:rPr lang="en-US" altLang="ja-JP" sz="29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for TSP: Local and Global Leader Update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10</a:t>
            </a:fld>
            <a:endParaRPr lang="en-US" altLang="ja-JP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4EB934-9FE9-4314-9F42-45EDF5EBDB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458200" cy="4998244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4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Local Leader Learning Phase:</a:t>
            </a:r>
          </a:p>
          <a:p>
            <a:pPr marL="1260475" indent="-346075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+mj-lt"/>
              <a:buAutoNum type="arabicPeriod"/>
            </a:pP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Update the </a:t>
            </a:r>
            <a:r>
              <a:rPr lang="en-US" altLang="ja-JP" sz="20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Local Leaders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in every groups.</a:t>
            </a:r>
          </a:p>
          <a:p>
            <a:pPr marL="1260475" indent="-346075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+mj-lt"/>
              <a:buAutoNum type="arabicPeriod"/>
            </a:pP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If the </a:t>
            </a:r>
            <a:r>
              <a:rPr lang="en-US" altLang="ja-JP" sz="20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Local Leader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is </a:t>
            </a:r>
            <a:r>
              <a:rPr lang="en-US" altLang="ja-JP" sz="20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not modified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 then </a:t>
            </a:r>
            <a:r>
              <a:rPr lang="en-US" altLang="ja-JP" sz="20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LocalLimitCount 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of this group is </a:t>
            </a:r>
            <a:r>
              <a:rPr lang="en-US" altLang="ja-JP" sz="20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incremented by 1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4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Global Leader Learning Phase:</a:t>
            </a:r>
          </a:p>
          <a:p>
            <a:pPr marL="1260475" indent="-346075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+mj-lt"/>
              <a:buAutoNum type="arabicPeriod"/>
            </a:pP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Update the </a:t>
            </a:r>
            <a:r>
              <a:rPr lang="en-US" altLang="ja-JP" sz="20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Global Leader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in the population.</a:t>
            </a:r>
          </a:p>
          <a:p>
            <a:pPr marL="1260475" indent="-346075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+mj-lt"/>
              <a:buAutoNum type="arabicPeriod"/>
            </a:pP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If the </a:t>
            </a:r>
            <a:r>
              <a:rPr lang="en-US" altLang="ja-JP" sz="20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Global Leader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is </a:t>
            </a:r>
            <a:r>
              <a:rPr lang="en-US" altLang="ja-JP" sz="20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not modified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 then </a:t>
            </a:r>
            <a:r>
              <a:rPr lang="en-US" altLang="ja-JP" sz="20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GlobalLimitCount 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is </a:t>
            </a:r>
            <a:r>
              <a:rPr lang="en-US" altLang="ja-JP" sz="20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incremented by 1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.</a:t>
            </a:r>
          </a:p>
          <a:p>
            <a:pPr marL="914400" indent="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endParaRPr lang="en-US" altLang="ja-JP" sz="2000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05D3E-A5E4-4C33-AAE5-57062FA69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F646C9-D3B6-43B6-8548-087CCEB141B8}" type="datetime1">
              <a:rPr lang="en-US" altLang="ja-JP" smtClean="0"/>
              <a:t>03-Feb-19</a:t>
            </a:fld>
            <a:endParaRPr lang="en-US" altLang="ja-JP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0812929"/>
      </p:ext>
    </p:extLst>
  </p:cSld>
  <p:clrMapOvr>
    <a:masterClrMapping/>
  </p:clrMapOvr>
  <p:transition advTm="193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93037" cy="522288"/>
          </a:xfrm>
        </p:spPr>
        <p:txBody>
          <a:bodyPr/>
          <a:lstStyle/>
          <a:p>
            <a:pPr algn="l" eaLnBrk="1" hangingPunct="1"/>
            <a:r>
              <a:rPr lang="en-US" altLang="ja-JP" sz="32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SMO</a:t>
            </a:r>
            <a:r>
              <a:rPr lang="en-US" altLang="ja-JP" sz="32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for TSP: Decision Phase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82000" cy="4998244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400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Local Leader Decision Phase:</a:t>
            </a:r>
          </a:p>
          <a:p>
            <a:pPr marL="0" indent="457200">
              <a:buNone/>
            </a:pP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If the </a:t>
            </a:r>
            <a:r>
              <a:rPr lang="en-US" altLang="ja-JP" sz="2000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Local Leader</a:t>
            </a: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is not updated for a </a:t>
            </a:r>
            <a:r>
              <a:rPr lang="en-US" altLang="ja-JP" sz="2000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specific time</a:t>
            </a: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, then</a:t>
            </a:r>
          </a:p>
          <a:p>
            <a:pPr marL="1260475" indent="-346075">
              <a:buNone/>
            </a:pP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1. Update the </a:t>
            </a:r>
            <a:r>
              <a:rPr lang="en-US" altLang="ja-JP" sz="2000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Spider Monkeys</a:t>
            </a: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position </a:t>
            </a:r>
            <a:r>
              <a:rPr lang="en-US" altLang="ja-JP" sz="2000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randomly</a:t>
            </a:r>
            <a:r>
              <a:rPr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;</a:t>
            </a: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or</a:t>
            </a:r>
          </a:p>
          <a:p>
            <a:pPr marL="1260475" indent="-346075">
              <a:buNone/>
            </a:pP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2. The following Eq. </a:t>
            </a:r>
          </a:p>
          <a:p>
            <a:pPr marL="1260475" indent="-346075">
              <a:buNone/>
            </a:pP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	</a:t>
            </a:r>
            <a:r>
              <a:rPr lang="pl-PL" altLang="ja-JP" sz="2000" b="1" i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SMnewi = SMi + U[0,1] *(GL – SMi)</a:t>
            </a:r>
            <a:r>
              <a:rPr lang="en-US" altLang="ja-JP" sz="2000" b="1" i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pl-PL" altLang="ja-JP" sz="2000" b="1" i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+ U[0,1] * (SMi – LLk) </a:t>
            </a:r>
            <a:endParaRPr lang="en-US" altLang="ja-JP" sz="2000" b="1" i="1" dirty="0">
              <a:solidFill>
                <a:srgbClr val="0000FF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1260475" indent="-346075">
              <a:buNone/>
            </a:pPr>
            <a:endParaRPr lang="en-US" altLang="ja-JP" sz="2000" b="1" i="1" dirty="0">
              <a:solidFill>
                <a:srgbClr val="0000FF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ja-JP" sz="2400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Global Leader Decision Phase:</a:t>
            </a:r>
          </a:p>
          <a:p>
            <a:pPr marL="0" indent="457200">
              <a:buNone/>
            </a:pP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If the </a:t>
            </a:r>
            <a:r>
              <a:rPr lang="en-US" altLang="ja-JP" sz="2000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Global Leader</a:t>
            </a: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is not updated for a </a:t>
            </a:r>
            <a:r>
              <a:rPr lang="en-US" altLang="ja-JP" sz="2000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specific time</a:t>
            </a: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, then</a:t>
            </a:r>
          </a:p>
          <a:p>
            <a:pPr marL="1260475" indent="-346075">
              <a:buNone/>
            </a:pP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1. 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lobal Leader </a:t>
            </a: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population into </a:t>
            </a: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groups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until </a:t>
            </a: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Number of Group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reached; or</a:t>
            </a:r>
          </a:p>
          <a:p>
            <a:pPr marL="1260475" indent="-346075">
              <a:buNone/>
            </a:pP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2. When </a:t>
            </a:r>
            <a:r>
              <a:rPr lang="en-US" altLang="ja-JP" sz="2000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Maximum Number of Group</a:t>
            </a: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is reached, then the Global Leader </a:t>
            </a:r>
            <a:r>
              <a:rPr lang="en-US" altLang="ja-JP" sz="2000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joins</a:t>
            </a: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all the groups into </a:t>
            </a:r>
            <a:r>
              <a:rPr lang="en-US" altLang="ja-JP" sz="2000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one group</a:t>
            </a: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11</a:t>
            </a:fld>
            <a:endParaRPr lang="en-US" altLang="ja-JP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352BF-A6B4-484B-97FB-D6B86AD35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F3EEFF-8DB3-4929-9E26-AEFDF147AAFA}" type="datetime1">
              <a:rPr lang="en-US" altLang="ja-JP" smtClean="0"/>
              <a:t>03-Feb-19</a:t>
            </a:fld>
            <a:endParaRPr lang="en-US" altLang="ja-JP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6663750"/>
      </p:ext>
    </p:extLst>
  </p:cSld>
  <p:clrMapOvr>
    <a:masterClrMapping/>
  </p:clrMapOvr>
  <p:transition advTm="4455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9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9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924800" cy="522288"/>
          </a:xfrm>
        </p:spPr>
        <p:txBody>
          <a:bodyPr/>
          <a:lstStyle/>
          <a:p>
            <a:pPr algn="l" eaLnBrk="1" hangingPunct="1"/>
            <a:r>
              <a:rPr lang="en-US" altLang="ja-JP" sz="32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SMO</a:t>
            </a:r>
            <a:r>
              <a:rPr lang="en-US" altLang="ja-JP" sz="32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for TSP: Generate Swap Sequence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idx="1"/>
          </p:nvPr>
        </p:nvSpPr>
        <p:spPr>
          <a:xfrm>
            <a:off x="263015" y="1320271"/>
            <a:ext cx="8680959" cy="5333254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Suppose, 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5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SM</a:t>
            </a:r>
            <a:r>
              <a:rPr lang="en-US" altLang="ja-JP" sz="20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altLang="ja-JP" sz="20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1800" b="1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=</a:t>
            </a:r>
            <a:r>
              <a:rPr lang="en-US" altLang="ja-JP" sz="18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	 			            </a:t>
            </a:r>
            <a:r>
              <a:rPr lang="en-US" altLang="ja-JP" sz="25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LL</a:t>
            </a:r>
            <a:r>
              <a:rPr lang="en-US" altLang="ja-JP" sz="20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k</a:t>
            </a:r>
            <a:r>
              <a:rPr lang="en-US" altLang="ja-JP" sz="1800" b="1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=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500" b="1" i="1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RSM</a:t>
            </a:r>
            <a:r>
              <a:rPr lang="en-US" altLang="ja-JP" sz="2000" b="1" i="1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k</a:t>
            </a:r>
            <a:r>
              <a:rPr lang="en-US" altLang="ja-JP" sz="20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= </a:t>
            </a:r>
            <a:r>
              <a:rPr lang="en-US" altLang="ja-JP" sz="18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</a:t>
            </a:r>
            <a:r>
              <a:rPr lang="en-US" altLang="ja-JP" sz="20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=</a:t>
            </a:r>
            <a:endParaRPr lang="en-US" altLang="ja-JP" i="0" dirty="0">
              <a:solidFill>
                <a:srgbClr val="0000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endParaRPr lang="en-US" altLang="ja-JP" sz="2000" b="0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1F6AA-83B9-4D0D-AB21-FBFDEBFA567C}" type="slidenum">
              <a:rPr kumimoji="0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ABA66C4-E993-4EC6-8072-5FB0DD522FBB}"/>
              </a:ext>
            </a:extLst>
          </p:cNvPr>
          <p:cNvGrpSpPr/>
          <p:nvPr/>
        </p:nvGrpSpPr>
        <p:grpSpPr>
          <a:xfrm>
            <a:off x="1219200" y="2057400"/>
            <a:ext cx="3429000" cy="381000"/>
            <a:chOff x="2024743" y="4953000"/>
            <a:chExt cx="3537857" cy="381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4F48F9E-5495-4AA8-AB40-9CC39EE7DF79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DF41E22-02EA-45DF-BA6E-0A55C6EEE523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77C331F-DAB2-4EE3-820F-8373654D28A5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3461C8-AD10-42A7-9755-920DAB7948EA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27C6EE9-29EF-4EBB-97A9-223E34B68009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874DE64-1439-4344-B7AD-615B6E58DDBB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7602D66-0913-4E32-A0CF-EE35AD47D126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97668B9-4A9F-406F-A7AA-DDEF700B45D0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8977C10-23A2-479B-95BF-2AF5036B9070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1AC009C-911F-47DC-BBCE-E89BF3097360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4768CF5-39C5-4DED-9157-6AA74C4EF5B5}"/>
              </a:ext>
            </a:extLst>
          </p:cNvPr>
          <p:cNvGrpSpPr/>
          <p:nvPr/>
        </p:nvGrpSpPr>
        <p:grpSpPr>
          <a:xfrm>
            <a:off x="1600200" y="2667000"/>
            <a:ext cx="3429000" cy="381000"/>
            <a:chOff x="2232601" y="4231944"/>
            <a:chExt cx="3537856" cy="381000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39" name="Group 193">
              <a:extLst>
                <a:ext uri="{FF2B5EF4-FFF2-40B4-BE49-F238E27FC236}">
                  <a16:creationId xmlns:a16="http://schemas.microsoft.com/office/drawing/2014/main" id="{B32A82CB-BF3D-4563-B4A3-DA94DEFA4ED2}"/>
                </a:ext>
              </a:extLst>
            </p:cNvPr>
            <p:cNvGrpSpPr/>
            <p:nvPr/>
          </p:nvGrpSpPr>
          <p:grpSpPr>
            <a:xfrm>
              <a:off x="2232601" y="4231944"/>
              <a:ext cx="2476502" cy="381000"/>
              <a:chOff x="1295400" y="1371600"/>
              <a:chExt cx="2667000" cy="228600"/>
            </a:xfrm>
            <a:grpFill/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CF704F7-99C4-41B1-AEBF-D4E2319E5D84}"/>
                  </a:ext>
                </a:extLst>
              </p:cNvPr>
              <p:cNvSpPr/>
              <p:nvPr/>
            </p:nvSpPr>
            <p:spPr>
              <a:xfrm>
                <a:off x="1295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10B2798-4629-40CC-B89C-4253DF8E4E8E}"/>
                  </a:ext>
                </a:extLst>
              </p:cNvPr>
              <p:cNvSpPr/>
              <p:nvPr/>
            </p:nvSpPr>
            <p:spPr>
              <a:xfrm>
                <a:off x="1676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D0E7AA2-ED0F-4A7F-8CCC-519440895A4A}"/>
                  </a:ext>
                </a:extLst>
              </p:cNvPr>
              <p:cNvSpPr/>
              <p:nvPr/>
            </p:nvSpPr>
            <p:spPr>
              <a:xfrm>
                <a:off x="2057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FE0124A-D5FD-4D1C-8299-E1900580E74A}"/>
                  </a:ext>
                </a:extLst>
              </p:cNvPr>
              <p:cNvSpPr/>
              <p:nvPr/>
            </p:nvSpPr>
            <p:spPr>
              <a:xfrm>
                <a:off x="2438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9C259C1-8931-465A-98E4-D99FF78ABAFE}"/>
                  </a:ext>
                </a:extLst>
              </p:cNvPr>
              <p:cNvSpPr/>
              <p:nvPr/>
            </p:nvSpPr>
            <p:spPr>
              <a:xfrm>
                <a:off x="2819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650619F-AB75-4264-8AB9-5AC5FFD01BA8}"/>
                  </a:ext>
                </a:extLst>
              </p:cNvPr>
              <p:cNvSpPr/>
              <p:nvPr/>
            </p:nvSpPr>
            <p:spPr>
              <a:xfrm>
                <a:off x="3200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9BAD2A6-3285-46A7-AD44-20C31490B630}"/>
                  </a:ext>
                </a:extLst>
              </p:cNvPr>
              <p:cNvSpPr/>
              <p:nvPr/>
            </p:nvSpPr>
            <p:spPr>
              <a:xfrm>
                <a:off x="3581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D968503-D241-459E-AAFD-6C8E6D6678AB}"/>
                </a:ext>
              </a:extLst>
            </p:cNvPr>
            <p:cNvSpPr/>
            <p:nvPr/>
          </p:nvSpPr>
          <p:spPr>
            <a:xfrm>
              <a:off x="4709100" y="4231944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6996A1D-81C0-4FEA-BA0C-87830BD70BCF}"/>
                </a:ext>
              </a:extLst>
            </p:cNvPr>
            <p:cNvSpPr/>
            <p:nvPr/>
          </p:nvSpPr>
          <p:spPr>
            <a:xfrm>
              <a:off x="5062886" y="4231944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E8508B-4B47-4D08-AF8E-F0CB7A32BBC6}"/>
                </a:ext>
              </a:extLst>
            </p:cNvPr>
            <p:cNvSpPr/>
            <p:nvPr/>
          </p:nvSpPr>
          <p:spPr>
            <a:xfrm>
              <a:off x="5416671" y="4231944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3E25ABF-1E6B-4504-8E21-5DE314129BEF}"/>
              </a:ext>
            </a:extLst>
          </p:cNvPr>
          <p:cNvGrpSpPr/>
          <p:nvPr/>
        </p:nvGrpSpPr>
        <p:grpSpPr>
          <a:xfrm>
            <a:off x="4742594" y="3808862"/>
            <a:ext cx="3355848" cy="381000"/>
            <a:chOff x="2024743" y="4953000"/>
            <a:chExt cx="3537857" cy="381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F62146D-B88B-4004-9101-2A823ECAFF21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194B362-A57F-42BB-A029-FAF8D36319F6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911B-7F6D-4278-A9A2-45368259421F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B9C6A28-D34B-4973-B270-596EE9820293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EA75989-6DAC-436A-BB86-0094DA7173D5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0728F10-426A-40CA-B25B-6096EA74F5DB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F6BA1F4-FD15-46F5-9D15-2515F5C3FB1D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96CE207-E314-4890-A854-426BED4BA13E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6EC874C-80BF-4208-BC45-22BD466CB767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184F2B5-B8D6-4053-A1CE-7F1C0ACAD419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96E24C1E-E173-47AE-A512-B7E30D7E66AD}"/>
              </a:ext>
            </a:extLst>
          </p:cNvPr>
          <p:cNvSpPr/>
          <p:nvPr/>
        </p:nvSpPr>
        <p:spPr bwMode="auto">
          <a:xfrm>
            <a:off x="381000" y="3810000"/>
            <a:ext cx="39024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E8E0374E-CDB1-42EE-A3FC-7217CC59F089}"/>
              </a:ext>
            </a:extLst>
          </p:cNvPr>
          <p:cNvSpPr/>
          <p:nvPr/>
        </p:nvSpPr>
        <p:spPr bwMode="auto">
          <a:xfrm>
            <a:off x="381000" y="4343400"/>
            <a:ext cx="39024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EAA19E8-DE86-4AC9-88BD-C4BF4ABB9384}"/>
              </a:ext>
            </a:extLst>
          </p:cNvPr>
          <p:cNvSpPr txBox="1"/>
          <p:nvPr/>
        </p:nvSpPr>
        <p:spPr>
          <a:xfrm>
            <a:off x="914400" y="43434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(1,4), (2,3)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5ABC7A3-DB4B-42FF-937B-C4DBF47EB547}"/>
              </a:ext>
            </a:extLst>
          </p:cNvPr>
          <p:cNvSpPr txBox="1"/>
          <p:nvPr/>
        </p:nvSpPr>
        <p:spPr>
          <a:xfrm>
            <a:off x="4361594" y="3711054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-</a:t>
            </a:r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32E4F66A-8BB3-40BB-A23B-56BDCD4610C9}"/>
              </a:ext>
            </a:extLst>
          </p:cNvPr>
          <p:cNvSpPr/>
          <p:nvPr/>
        </p:nvSpPr>
        <p:spPr bwMode="auto">
          <a:xfrm>
            <a:off x="351085" y="5408759"/>
            <a:ext cx="39024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E55E32D-9C80-4795-AE77-758F19AF364A}"/>
              </a:ext>
            </a:extLst>
          </p:cNvPr>
          <p:cNvGrpSpPr/>
          <p:nvPr/>
        </p:nvGrpSpPr>
        <p:grpSpPr>
          <a:xfrm>
            <a:off x="4804798" y="5413268"/>
            <a:ext cx="3364992" cy="381000"/>
            <a:chOff x="2024743" y="4953000"/>
            <a:chExt cx="3537857" cy="381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A59C2A2-B5A0-4591-A417-0A32949880F9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45A245B-AA02-487A-934F-AEE1AF30E8AA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9C37285-6124-48B4-8B65-DD31573A0A9E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3679543-066F-4E8B-B7D6-5A5BD2DD79F4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34F3B76-3ED0-49CF-8CBD-92A7B7019B7A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01A201D-97BC-4AB1-ACF6-98616431B398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EC27A13-795A-4287-A36F-124128F7E9DE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5A32D97-B9F0-4F28-A8C5-B346F6111E0D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BBD77BA-5636-4584-9F60-16615816D287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B8F3749-8974-4F59-B39A-416BD707C6AF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B86F6689-2BDA-428B-B584-11D259232252}"/>
              </a:ext>
            </a:extLst>
          </p:cNvPr>
          <p:cNvSpPr/>
          <p:nvPr/>
        </p:nvSpPr>
        <p:spPr bwMode="auto">
          <a:xfrm>
            <a:off x="351081" y="6005130"/>
            <a:ext cx="39024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74FB94C-D8E6-4EBA-BEA3-3C81EA209C2C}"/>
              </a:ext>
            </a:extLst>
          </p:cNvPr>
          <p:cNvSpPr txBox="1"/>
          <p:nvPr/>
        </p:nvSpPr>
        <p:spPr>
          <a:xfrm>
            <a:off x="810615" y="5977650"/>
            <a:ext cx="7068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(3,2), (1,7), (2,7), (3,9), (5,10), (6,10), (7,10), (1,4)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8B49EE4-5124-44E9-B5B2-59439B226A53}"/>
              </a:ext>
            </a:extLst>
          </p:cNvPr>
          <p:cNvSpPr txBox="1"/>
          <p:nvPr/>
        </p:nvSpPr>
        <p:spPr>
          <a:xfrm>
            <a:off x="4435544" y="530463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-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9F1A6DF-6396-44BA-8EF4-DF40DA1BC605}"/>
              </a:ext>
            </a:extLst>
          </p:cNvPr>
          <p:cNvSpPr/>
          <p:nvPr/>
        </p:nvSpPr>
        <p:spPr>
          <a:xfrm>
            <a:off x="228600" y="4800600"/>
            <a:ext cx="1917513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|</a:t>
            </a:r>
            <a:r>
              <a:rPr kumimoji="0" lang="en-US" altLang="ja-JP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RSM</a:t>
            </a:r>
            <a:r>
              <a:rPr kumimoji="0" lang="en-US" altLang="ja-JP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k</a:t>
            </a:r>
            <a:r>
              <a:rPr kumimoji="0" lang="en-US" altLang="ja-JP" sz="16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 - </a:t>
            </a:r>
            <a:r>
              <a:rPr kumimoji="0" lang="en-US" altLang="ja-JP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SM</a:t>
            </a:r>
            <a:r>
              <a:rPr kumimoji="0" lang="en-US" altLang="ja-JP" sz="16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i 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|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7C7913A-BEE3-4400-AD19-A209E9C5B920}"/>
              </a:ext>
            </a:extLst>
          </p:cNvPr>
          <p:cNvSpPr/>
          <p:nvPr/>
        </p:nvSpPr>
        <p:spPr>
          <a:xfrm>
            <a:off x="214137" y="3113171"/>
            <a:ext cx="1657826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|</a:t>
            </a:r>
            <a:r>
              <a:rPr kumimoji="0" lang="el-GR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 </a:t>
            </a:r>
            <a:r>
              <a:rPr kumimoji="0" lang="en-US" altLang="ja-JP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LL</a:t>
            </a:r>
            <a:r>
              <a:rPr kumimoji="0" lang="en-US" altLang="ja-JP" sz="16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k - </a:t>
            </a:r>
            <a:r>
              <a:rPr kumimoji="0" lang="en-US" altLang="ja-JP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SM</a:t>
            </a:r>
            <a:r>
              <a:rPr kumimoji="0" lang="en-US" altLang="ja-JP" sz="16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i 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|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E53E047-611D-4F5A-A6E5-377F7932CAD8}"/>
              </a:ext>
            </a:extLst>
          </p:cNvPr>
          <p:cNvGrpSpPr/>
          <p:nvPr/>
        </p:nvGrpSpPr>
        <p:grpSpPr>
          <a:xfrm>
            <a:off x="5568288" y="2057400"/>
            <a:ext cx="3537858" cy="381000"/>
            <a:chOff x="2024743" y="4953000"/>
            <a:chExt cx="3537857" cy="381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6617EEA-06A0-4051-BF1F-66F7B08D2F51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3AA405A-396F-4893-BF9E-36B249F7B0F2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63B6F1B-945A-4D9D-B5DB-B8C1FD8CB8AE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C3D5AB0-15EC-42AB-B722-7A4DF5782C68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7ACCBCF-0BD8-4F8E-8C65-F680A5725AB0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92C8486-49C9-4280-8F8C-3A14C30C7E55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14EC319-2164-4CE3-B100-F66B6BEAC435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7DE5045-F4D5-4D70-9D30-1E7ED12E34AF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A178998F-ADBA-48E2-ADC0-F6528010C54A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A71AB8C-6623-4193-A64F-AF80C52DC5C9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16530DB-9DA1-44DB-A5B8-FD0F043A1991}"/>
              </a:ext>
            </a:extLst>
          </p:cNvPr>
          <p:cNvGrpSpPr/>
          <p:nvPr/>
        </p:nvGrpSpPr>
        <p:grpSpPr>
          <a:xfrm>
            <a:off x="932594" y="3808862"/>
            <a:ext cx="3355848" cy="381000"/>
            <a:chOff x="2024743" y="4953000"/>
            <a:chExt cx="3537857" cy="381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B4C11642-D294-4B32-BA6F-B046DAC31CA6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206D78FF-3504-4435-8E8C-DEC45FF858F5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02261398-DDEE-4A43-BF8D-823DC3DDF174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CF04CDE-6828-465E-B2EB-A8A22EAEB907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3A16F00D-12EA-41C6-8210-71F81C5417F7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BDA2B8DC-CE4D-40FF-85A8-90A12AE07F06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4989A59-CF09-433E-A89B-69DE2B3802A7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C4A6330-2855-4219-AA97-BAC8448A0E93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0F302EF-AE09-4D6E-ABE5-05F18DAC18C5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1A0115D3-FA10-47E8-87EE-222095D63FCB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5476BDF-BA22-4EBD-91B3-D63F697EDEFF}"/>
              </a:ext>
            </a:extLst>
          </p:cNvPr>
          <p:cNvGrpSpPr/>
          <p:nvPr/>
        </p:nvGrpSpPr>
        <p:grpSpPr>
          <a:xfrm>
            <a:off x="914400" y="5410200"/>
            <a:ext cx="3429000" cy="381000"/>
            <a:chOff x="2232601" y="4231944"/>
            <a:chExt cx="3537856" cy="381000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95" name="Group 193">
              <a:extLst>
                <a:ext uri="{FF2B5EF4-FFF2-40B4-BE49-F238E27FC236}">
                  <a16:creationId xmlns:a16="http://schemas.microsoft.com/office/drawing/2014/main" id="{CB77F1FB-5805-4973-A5B8-D73EDB324BC0}"/>
                </a:ext>
              </a:extLst>
            </p:cNvPr>
            <p:cNvGrpSpPr/>
            <p:nvPr/>
          </p:nvGrpSpPr>
          <p:grpSpPr>
            <a:xfrm>
              <a:off x="2232601" y="4231944"/>
              <a:ext cx="2476502" cy="381000"/>
              <a:chOff x="1295400" y="1371600"/>
              <a:chExt cx="2667000" cy="228600"/>
            </a:xfrm>
            <a:grpFill/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ED82B29-6132-4993-8F09-5B02C67AF455}"/>
                  </a:ext>
                </a:extLst>
              </p:cNvPr>
              <p:cNvSpPr/>
              <p:nvPr/>
            </p:nvSpPr>
            <p:spPr>
              <a:xfrm>
                <a:off x="1295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507C6B99-FC7D-4BA3-B0F6-66308B32221A}"/>
                  </a:ext>
                </a:extLst>
              </p:cNvPr>
              <p:cNvSpPr/>
              <p:nvPr/>
            </p:nvSpPr>
            <p:spPr>
              <a:xfrm>
                <a:off x="1676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9096C2A-5FF1-4B66-9C20-E74BA4326299}"/>
                  </a:ext>
                </a:extLst>
              </p:cNvPr>
              <p:cNvSpPr/>
              <p:nvPr/>
            </p:nvSpPr>
            <p:spPr>
              <a:xfrm>
                <a:off x="2057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0883819-78EB-477A-9CD7-1ACF4765C317}"/>
                  </a:ext>
                </a:extLst>
              </p:cNvPr>
              <p:cNvSpPr/>
              <p:nvPr/>
            </p:nvSpPr>
            <p:spPr>
              <a:xfrm>
                <a:off x="2438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9C7C99BD-2BBC-40F8-B151-DD132C1FB08F}"/>
                  </a:ext>
                </a:extLst>
              </p:cNvPr>
              <p:cNvSpPr/>
              <p:nvPr/>
            </p:nvSpPr>
            <p:spPr>
              <a:xfrm>
                <a:off x="2819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9DD25F0-49B7-4CB3-A98D-0F4CFD6B759C}"/>
                  </a:ext>
                </a:extLst>
              </p:cNvPr>
              <p:cNvSpPr/>
              <p:nvPr/>
            </p:nvSpPr>
            <p:spPr>
              <a:xfrm>
                <a:off x="3200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63DA57A-6B32-4FB1-B7E6-686D1C3C62EE}"/>
                  </a:ext>
                </a:extLst>
              </p:cNvPr>
              <p:cNvSpPr/>
              <p:nvPr/>
            </p:nvSpPr>
            <p:spPr>
              <a:xfrm>
                <a:off x="3581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9723FF8-2978-4922-9B0C-772E1AAC86FB}"/>
                </a:ext>
              </a:extLst>
            </p:cNvPr>
            <p:cNvSpPr/>
            <p:nvPr/>
          </p:nvSpPr>
          <p:spPr>
            <a:xfrm>
              <a:off x="4709100" y="4231944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D45F72-90FC-45FE-8A30-EB6832C2F2FF}"/>
                </a:ext>
              </a:extLst>
            </p:cNvPr>
            <p:cNvSpPr/>
            <p:nvPr/>
          </p:nvSpPr>
          <p:spPr>
            <a:xfrm>
              <a:off x="5062886" y="4231944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5E0A96-17F4-4479-A889-BA0B1E74513F}"/>
                </a:ext>
              </a:extLst>
            </p:cNvPr>
            <p:cNvSpPr/>
            <p:nvPr/>
          </p:nvSpPr>
          <p:spPr>
            <a:xfrm>
              <a:off x="5416671" y="4231944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4C513-4405-4965-9806-631F8A0B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F24789-3D15-420F-A606-E3841A724E46}" type="datetime1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03-Feb-19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4604984"/>
      </p:ext>
    </p:extLst>
  </p:cSld>
  <p:clrMapOvr>
    <a:masterClrMapping/>
  </p:clrMapOvr>
  <p:transition advTm="2154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87" grpId="0" animBg="1"/>
      <p:bldP spid="73" grpId="0"/>
      <p:bldP spid="93" grpId="0"/>
      <p:bldP spid="86" grpId="0" animBg="1"/>
      <p:bldP spid="112" grpId="0" animBg="1"/>
      <p:bldP spid="113" grpId="0"/>
      <p:bldP spid="140" grpId="0"/>
      <p:bldP spid="142" grpId="0"/>
      <p:bldP spid="1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153400" cy="522288"/>
          </a:xfrm>
        </p:spPr>
        <p:txBody>
          <a:bodyPr/>
          <a:lstStyle/>
          <a:p>
            <a:pPr algn="l" eaLnBrk="1" hangingPunct="1"/>
            <a:r>
              <a:rPr lang="en-US" altLang="ja-JP" sz="32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SMO for TSP: Calculate Swap Operators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244578"/>
            <a:ext cx="8378378" cy="5537222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endParaRPr lang="en-US" altLang="ja-JP" sz="200" i="0" dirty="0">
              <a:solidFill>
                <a:srgbClr val="0000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pl-PL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SS = U[0-1]*(LL</a:t>
            </a:r>
            <a:r>
              <a:rPr lang="pl-PL" sz="1500" b="1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pl-PL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– SM</a:t>
            </a:r>
            <a:r>
              <a:rPr lang="pl-PL" sz="1500" b="1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l-PL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) + U[0-1]*(RSM</a:t>
            </a:r>
            <a:r>
              <a:rPr lang="en-US" sz="1500" b="1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pl-PL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– SM</a:t>
            </a:r>
            <a:r>
              <a:rPr lang="pl-PL" sz="1500" b="1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l-PL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endParaRPr lang="en-US" altLang="ja-JP" sz="400" i="0" dirty="0">
              <a:solidFill>
                <a:srgbClr val="0000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b="1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SS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0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=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000" b="1" i="1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U[0 - 1] 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* {(1,4), (2,3)} </a:t>
            </a:r>
            <a:r>
              <a:rPr lang="en-US" altLang="ja-JP" sz="20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+ </a:t>
            </a:r>
            <a:r>
              <a:rPr lang="en-US" altLang="ja-JP" sz="20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000" b="1" i="1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U[0 - 1]</a:t>
            </a:r>
            <a:r>
              <a:rPr lang="en-US" altLang="ja-JP" sz="2000" b="1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* {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(3,2), (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1,7), (2,7), (3,9), (5,10), (6,10), (7,10), (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,4)}</a:t>
            </a:r>
            <a:r>
              <a:rPr lang="en-US" altLang="ja-JP" sz="2000" b="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endParaRPr lang="en-US" altLang="ja-JP" sz="800" b="0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Suppose, </a:t>
            </a:r>
            <a:r>
              <a:rPr lang="en-US" altLang="ja-JP" sz="2000" b="1" i="1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U[0 – 1] </a:t>
            </a:r>
            <a:r>
              <a:rPr lang="en-US" altLang="ja-JP" sz="2000" b="1" i="0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=  0.5,</a:t>
            </a:r>
            <a:r>
              <a:rPr lang="en-US" altLang="ja-JP" sz="2000" i="0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0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and</a:t>
            </a:r>
            <a:r>
              <a:rPr lang="en-US" altLang="ja-JP" sz="2000" i="0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000" b="1" i="1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U[0 – 1] </a:t>
            </a:r>
            <a:r>
              <a:rPr lang="en-US" altLang="ja-JP" sz="2000" b="1" i="0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= 0.3.</a:t>
            </a:r>
            <a:endParaRPr lang="en-US" altLang="ja-JP" sz="600" b="0" i="0" dirty="0">
              <a:solidFill>
                <a:srgbClr val="00B050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b="1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SS</a:t>
            </a:r>
            <a:r>
              <a:rPr lang="en-US" altLang="ja-JP" sz="20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=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(</a:t>
            </a:r>
            <a:r>
              <a:rPr lang="en-US" altLang="ja-JP" sz="2000" b="1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0.5</a:t>
            </a:r>
            <a:r>
              <a:rPr lang="en-US" altLang="ja-JP" sz="2000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*</a:t>
            </a:r>
            <a:r>
              <a:rPr lang="en-US" altLang="ja-JP" sz="2000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{(1,4),(2,3)} </a:t>
            </a:r>
            <a:r>
              <a:rPr lang="en-US" altLang="ja-JP" sz="20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+</a:t>
            </a:r>
            <a:r>
              <a:rPr lang="en-US" altLang="ja-JP" sz="20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000" b="1" i="0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0.3 </a:t>
            </a:r>
            <a:r>
              <a:rPr lang="en-US" altLang="ja-JP" sz="20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*</a:t>
            </a:r>
            <a:r>
              <a:rPr lang="en-US" altLang="ja-JP" sz="2000" i="0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{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(3,2), (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1,7), (2,7), (3,9), (5,10), (6,10), (7,10), (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,4)})</a:t>
            </a:r>
            <a:endParaRPr lang="en-US" altLang="ja-JP" sz="500" b="0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b="1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SS</a:t>
            </a:r>
            <a:r>
              <a:rPr lang="en-US" altLang="ja-JP" sz="20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= </a:t>
            </a:r>
            <a:r>
              <a:rPr lang="en-US" altLang="ja-JP" sz="2000" b="1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(2,3</a:t>
            </a:r>
            <a:r>
              <a:rPr lang="en-US" altLang="ja-JP" sz="20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), (3,2), </a:t>
            </a:r>
            <a:r>
              <a:rPr lang="en-US" altLang="ja-JP" sz="2000" b="1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(1,7), (2,7), (3,9), (1,4)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b="1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BSS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= </a:t>
            </a:r>
            <a:r>
              <a:rPr lang="en-US" altLang="ja-JP" sz="2000" b="1" i="1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BasicSwapSequence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(</a:t>
            </a:r>
            <a:r>
              <a:rPr lang="en-US" altLang="ja-JP" sz="2000" b="1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SS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  = </a:t>
            </a:r>
            <a:r>
              <a:rPr lang="en-US" altLang="ja-JP" sz="2000" b="1" i="1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BasicSwapSequence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((3,2), (2,3), (1,7), (2,7), (3,9), (1,4))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  = </a:t>
            </a:r>
            <a:r>
              <a:rPr lang="en-US" altLang="ja-JP" sz="20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(1,7), (2,7), (3,9), (1,4)</a:t>
            </a:r>
            <a:endParaRPr lang="en-US" altLang="ja-JP" sz="2000" b="1" i="0" dirty="0">
              <a:solidFill>
                <a:srgbClr val="0000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1F6AA-83B9-4D0D-AB21-FBFDEBFA567C}" type="slidenum">
              <a:rPr kumimoji="0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E938C-A4BE-45CE-913A-011029C1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C0DD4-B3D3-49C1-B9F3-E90B90BF7532}" type="datetime1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03-Feb-19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6894002"/>
      </p:ext>
    </p:extLst>
  </p:cSld>
  <p:clrMapOvr>
    <a:masterClrMapping/>
  </p:clrMapOvr>
  <p:transition advTm="247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9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89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4020921" cy="522288"/>
          </a:xfrm>
        </p:spPr>
        <p:txBody>
          <a:bodyPr/>
          <a:lstStyle/>
          <a:p>
            <a:pPr algn="l" eaLnBrk="1" hangingPunct="1"/>
            <a:r>
              <a:rPr lang="en-US" altLang="ja-JP" sz="32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SMO</a:t>
            </a:r>
            <a:r>
              <a:rPr lang="en-US" altLang="ja-JP" sz="32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for TSP : Solution Update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7734300" cy="52578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SM</a:t>
            </a:r>
            <a:r>
              <a:rPr lang="en-US" altLang="ja-JP" sz="20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new</a:t>
            </a:r>
            <a:r>
              <a:rPr lang="en-US" altLang="ja-JP" sz="15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altLang="ja-JP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= SM</a:t>
            </a:r>
            <a:r>
              <a:rPr lang="en-US" altLang="ja-JP" sz="18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altLang="ja-JP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+ BSS</a:t>
            </a:r>
            <a:endParaRPr lang="en-US" altLang="ja-JP" b="1" i="1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SM</a:t>
            </a:r>
            <a:r>
              <a:rPr lang="en-US" altLang="ja-JP" sz="18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</a:t>
            </a:r>
            <a:r>
              <a:rPr lang="en-US" altLang="ja-JP" sz="1600" b="1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=</a:t>
            </a:r>
            <a:r>
              <a:rPr lang="en-US" altLang="ja-JP" sz="16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BSS</a:t>
            </a:r>
            <a:r>
              <a:rPr lang="en-US" altLang="ja-JP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16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=</a:t>
            </a:r>
            <a:r>
              <a:rPr lang="en-US" altLang="ja-JP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000" b="1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(1,7), (2,7), (3,9), (1,4)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endParaRPr lang="en-US" altLang="ja-JP" sz="2000" b="1" i="0" dirty="0">
              <a:solidFill>
                <a:srgbClr val="0000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	</a:t>
            </a:r>
            <a:endParaRPr lang="en-US" altLang="ja-JP" i="0" dirty="0">
              <a:solidFill>
                <a:srgbClr val="0000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endParaRPr lang="en-US" altLang="ja-JP" sz="2000" b="0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14</a:t>
            </a:fld>
            <a:endParaRPr lang="en-US" altLang="ja-JP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ABA66C4-E993-4EC6-8072-5FB0DD522FBB}"/>
              </a:ext>
            </a:extLst>
          </p:cNvPr>
          <p:cNvGrpSpPr/>
          <p:nvPr/>
        </p:nvGrpSpPr>
        <p:grpSpPr>
          <a:xfrm>
            <a:off x="1676400" y="2209800"/>
            <a:ext cx="3537857" cy="381000"/>
            <a:chOff x="2024743" y="4953000"/>
            <a:chExt cx="3537857" cy="381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4F48F9E-5495-4AA8-AB40-9CC39EE7DF79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DF41E22-02EA-45DF-BA6E-0A55C6EEE523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77C331F-DAB2-4EE3-820F-8373654D28A5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3461C8-AD10-42A7-9755-920DAB7948EA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27C6EE9-29EF-4EBB-97A9-223E34B68009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874DE64-1439-4344-B7AD-615B6E58DDBB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7602D66-0913-4E32-A0CF-EE35AD47D126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97668B9-4A9F-406F-A7AA-DDEF700B45D0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8977C10-23A2-479B-95BF-2AF5036B9070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1AC009C-911F-47DC-BBCE-E89BF3097360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F278F1D-C580-4D46-B116-77009E450BE5}"/>
              </a:ext>
            </a:extLst>
          </p:cNvPr>
          <p:cNvGrpSpPr/>
          <p:nvPr/>
        </p:nvGrpSpPr>
        <p:grpSpPr>
          <a:xfrm>
            <a:off x="1905000" y="3439391"/>
            <a:ext cx="3537857" cy="381000"/>
            <a:chOff x="2024743" y="4953000"/>
            <a:chExt cx="3537857" cy="381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6CCFCCC-3021-4721-B8E6-5A29578DF941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EA6BEAC-3216-4D5D-8FB2-BD095EEE83F8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0195E9C-8A6E-4381-99B7-6BB4471E4496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658CE9C-1262-4F16-B166-58959C350735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4EE05E7-527D-49F1-8103-F2470138E1BB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2D302C8-6ABD-4AD4-9A4F-222CEBD54526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B0880D9-CE4C-4249-8168-883FAC478737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D402CB4-06D2-441C-A484-ABFC0553525D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493771C-F1D6-45A4-AF87-17AD0BB2B644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E6C165E-A4AF-4C85-B037-EE577AFA30A8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E8A72155-0C4A-4AB7-A409-E290A798C98F}"/>
              </a:ext>
            </a:extLst>
          </p:cNvPr>
          <p:cNvSpPr/>
          <p:nvPr/>
        </p:nvSpPr>
        <p:spPr bwMode="auto">
          <a:xfrm>
            <a:off x="1436914" y="3584700"/>
            <a:ext cx="353786" cy="561109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1" name="Group 154">
            <a:extLst>
              <a:ext uri="{FF2B5EF4-FFF2-40B4-BE49-F238E27FC236}">
                <a16:creationId xmlns:a16="http://schemas.microsoft.com/office/drawing/2014/main" id="{7EA778E7-50B1-4A38-A329-40EAF78EEF58}"/>
              </a:ext>
            </a:extLst>
          </p:cNvPr>
          <p:cNvGrpSpPr/>
          <p:nvPr/>
        </p:nvGrpSpPr>
        <p:grpSpPr>
          <a:xfrm>
            <a:off x="1905000" y="3983073"/>
            <a:ext cx="3537857" cy="381000"/>
            <a:chOff x="2024743" y="4953000"/>
            <a:chExt cx="3537857" cy="381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3A27AC9-4CD3-4D82-B547-FD07068FF6B9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842E406-9209-4776-B752-FC0959FACB63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18EBE49-16CD-4A73-A22F-BAE4332D37AE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9F71159-0207-4775-8D94-718DFC3C147E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FCA895E-E8D5-4C35-981C-3104C226623C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808A367-BC4F-41D7-B868-109F9C526D13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D37AB0B-C986-4F56-BCF4-5CD8FACC6416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C131E6C-506F-4364-97D2-FA3DC0491818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FAED62CA-7B21-4E7F-AE70-495D22CE462B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5E6F7A3-C002-4B67-916C-7359A0E607E0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sp>
        <p:nvSpPr>
          <p:cNvPr id="132" name="Arrow: Curved Right 131">
            <a:extLst>
              <a:ext uri="{FF2B5EF4-FFF2-40B4-BE49-F238E27FC236}">
                <a16:creationId xmlns:a16="http://schemas.microsoft.com/office/drawing/2014/main" id="{D229DC0D-9305-4F66-942C-0BB2CDCF106C}"/>
              </a:ext>
            </a:extLst>
          </p:cNvPr>
          <p:cNvSpPr/>
          <p:nvPr/>
        </p:nvSpPr>
        <p:spPr bwMode="auto">
          <a:xfrm>
            <a:off x="1409700" y="4223795"/>
            <a:ext cx="381000" cy="561109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33" name="Group 209">
            <a:extLst>
              <a:ext uri="{FF2B5EF4-FFF2-40B4-BE49-F238E27FC236}">
                <a16:creationId xmlns:a16="http://schemas.microsoft.com/office/drawing/2014/main" id="{7430762B-F25F-45FC-9B99-1442F594066E}"/>
              </a:ext>
            </a:extLst>
          </p:cNvPr>
          <p:cNvGrpSpPr/>
          <p:nvPr/>
        </p:nvGrpSpPr>
        <p:grpSpPr>
          <a:xfrm>
            <a:off x="1891145" y="4586748"/>
            <a:ext cx="3537857" cy="381000"/>
            <a:chOff x="2024743" y="4953000"/>
            <a:chExt cx="3537857" cy="381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A8E3E96-C186-413A-B203-7460C982F333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8FC31F3-6351-4135-B719-419C0CFDD9DC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01661A6-EDE7-4AC1-8AA0-5AAB87930089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A7891BB-994B-4F81-8E33-DCE4D5BB1977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76D088D-755E-4FF1-8B96-A715F5F3D558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2AA63DA-E83B-498D-A1EA-6F316ECCC9D0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298B40F-2323-4201-8FA0-23574DA5010E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E13860C-4A0B-4187-883E-9F8F93E434EA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7A744F85-DC4E-46ED-88AB-CBFBFC133D1F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29E1D93-5CE7-4826-8BCB-5BF91779DB85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144" name="Group 241">
            <a:extLst>
              <a:ext uri="{FF2B5EF4-FFF2-40B4-BE49-F238E27FC236}">
                <a16:creationId xmlns:a16="http://schemas.microsoft.com/office/drawing/2014/main" id="{563B4E46-1327-418F-A4E0-55DCD4C4119B}"/>
              </a:ext>
            </a:extLst>
          </p:cNvPr>
          <p:cNvGrpSpPr/>
          <p:nvPr/>
        </p:nvGrpSpPr>
        <p:grpSpPr>
          <a:xfrm>
            <a:off x="1859127" y="5163218"/>
            <a:ext cx="3537857" cy="381000"/>
            <a:chOff x="2024743" y="4953000"/>
            <a:chExt cx="3537857" cy="381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2695745-6B79-4A98-B20A-FDD69D90E979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0CA1837-D712-4EB7-962E-90712D2AED50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8F5B01A-0F69-4E7B-98EA-4E921205D28D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AF05F35-195D-4CB6-A33C-D4B5D31F6B1F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364FEC5-4CDC-44D2-982D-3A180DED729C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251ACBD-4061-41F9-B0FA-4A53C0628A42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C5B8FF8-8976-4BE5-BEEA-0CBE6EEA63B8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32A769A-00FE-4787-9F5D-A3313C3349A1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1CA5628-9B76-4F3C-9A10-40A5D4D29332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0F3684B-9A69-4344-BB41-D7DA26595DA3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166" name="Group 241">
            <a:extLst>
              <a:ext uri="{FF2B5EF4-FFF2-40B4-BE49-F238E27FC236}">
                <a16:creationId xmlns:a16="http://schemas.microsoft.com/office/drawing/2014/main" id="{CD866CEB-6B88-44D0-BE0F-9A74FA885377}"/>
              </a:ext>
            </a:extLst>
          </p:cNvPr>
          <p:cNvGrpSpPr/>
          <p:nvPr/>
        </p:nvGrpSpPr>
        <p:grpSpPr>
          <a:xfrm>
            <a:off x="1859127" y="5774992"/>
            <a:ext cx="3537857" cy="381000"/>
            <a:chOff x="2024743" y="4953000"/>
            <a:chExt cx="3537857" cy="381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25DDE0F8-2371-469E-B047-B8BFC5FE51E7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9</a:t>
              </a:r>
              <a:endParaRPr lang="en-US" sz="1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6FB76AED-2487-437D-A8B3-3BFA478125FB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E01362BA-4E87-4B0D-871E-0F561F4AB2E6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A8FD6CBD-E246-4711-8C79-26D50B05F743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en-US" sz="1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BAEA25AD-ED2D-40F4-9C59-F467E77B4069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D239C1A-BEB7-4F10-9DBE-AE54E512EAE3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049BB1A-5718-4CC5-970C-631A549FB848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FF07B49-BA2D-4F67-B0CB-BD719396BC91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4C1347D-DD75-4CDE-89B6-285FE63DA244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940E703A-8D0A-4BAA-94D3-960FBAF4FED7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sp>
        <p:nvSpPr>
          <p:cNvPr id="177" name="Arrow: Curved Right 176">
            <a:extLst>
              <a:ext uri="{FF2B5EF4-FFF2-40B4-BE49-F238E27FC236}">
                <a16:creationId xmlns:a16="http://schemas.microsoft.com/office/drawing/2014/main" id="{45FAA33C-0980-4E29-9013-EF0E321B84AF}"/>
              </a:ext>
            </a:extLst>
          </p:cNvPr>
          <p:cNvSpPr/>
          <p:nvPr/>
        </p:nvSpPr>
        <p:spPr bwMode="auto">
          <a:xfrm>
            <a:off x="1409700" y="4862891"/>
            <a:ext cx="381000" cy="561109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8" name="Arrow: Curved Right 177">
            <a:extLst>
              <a:ext uri="{FF2B5EF4-FFF2-40B4-BE49-F238E27FC236}">
                <a16:creationId xmlns:a16="http://schemas.microsoft.com/office/drawing/2014/main" id="{F2490136-1D48-4A4C-BAF5-61E5CBDD118C}"/>
              </a:ext>
            </a:extLst>
          </p:cNvPr>
          <p:cNvSpPr/>
          <p:nvPr/>
        </p:nvSpPr>
        <p:spPr bwMode="auto">
          <a:xfrm>
            <a:off x="1409700" y="5479364"/>
            <a:ext cx="381000" cy="561109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37DEBE1-62E3-4831-A183-C188D954004E}"/>
              </a:ext>
            </a:extLst>
          </p:cNvPr>
          <p:cNvSpPr txBox="1"/>
          <p:nvPr/>
        </p:nvSpPr>
        <p:spPr>
          <a:xfrm>
            <a:off x="665028" y="3576989"/>
            <a:ext cx="771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(1,7)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16144A6-0579-447E-996F-887827CBE6BE}"/>
              </a:ext>
            </a:extLst>
          </p:cNvPr>
          <p:cNvSpPr txBox="1"/>
          <p:nvPr/>
        </p:nvSpPr>
        <p:spPr>
          <a:xfrm>
            <a:off x="649201" y="4131400"/>
            <a:ext cx="771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2,7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56CE6FE9-254D-4C5F-B0F9-FBB08ED940E9}"/>
              </a:ext>
            </a:extLst>
          </p:cNvPr>
          <p:cNvSpPr txBox="1"/>
          <p:nvPr/>
        </p:nvSpPr>
        <p:spPr>
          <a:xfrm>
            <a:off x="633702" y="4792847"/>
            <a:ext cx="771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(3,9)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D352120-D7EC-4898-BF93-8C6B7ACB5759}"/>
              </a:ext>
            </a:extLst>
          </p:cNvPr>
          <p:cNvSpPr txBox="1"/>
          <p:nvPr/>
        </p:nvSpPr>
        <p:spPr>
          <a:xfrm>
            <a:off x="662842" y="5482936"/>
            <a:ext cx="771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(1,4)</a:t>
            </a:r>
          </a:p>
        </p:txBody>
      </p:sp>
      <p:sp>
        <p:nvSpPr>
          <p:cNvPr id="183" name="Equal 279">
            <a:extLst>
              <a:ext uri="{FF2B5EF4-FFF2-40B4-BE49-F238E27FC236}">
                <a16:creationId xmlns:a16="http://schemas.microsoft.com/office/drawing/2014/main" id="{D8FCE2A1-455B-46BA-A946-9DD6F812FD09}"/>
              </a:ext>
            </a:extLst>
          </p:cNvPr>
          <p:cNvSpPr/>
          <p:nvPr/>
        </p:nvSpPr>
        <p:spPr>
          <a:xfrm>
            <a:off x="5554541" y="3547765"/>
            <a:ext cx="304800" cy="228600"/>
          </a:xfrm>
          <a:prstGeom prst="mathEqual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" name="Equal 279">
            <a:extLst>
              <a:ext uri="{FF2B5EF4-FFF2-40B4-BE49-F238E27FC236}">
                <a16:creationId xmlns:a16="http://schemas.microsoft.com/office/drawing/2014/main" id="{500CD857-1A58-4A6D-A427-664044FA3B37}"/>
              </a:ext>
            </a:extLst>
          </p:cNvPr>
          <p:cNvSpPr/>
          <p:nvPr/>
        </p:nvSpPr>
        <p:spPr>
          <a:xfrm>
            <a:off x="5557510" y="4059273"/>
            <a:ext cx="304800" cy="228600"/>
          </a:xfrm>
          <a:prstGeom prst="mathEqual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5" name="Equal 279">
            <a:extLst>
              <a:ext uri="{FF2B5EF4-FFF2-40B4-BE49-F238E27FC236}">
                <a16:creationId xmlns:a16="http://schemas.microsoft.com/office/drawing/2014/main" id="{068030A8-0DCB-4056-BC22-523B6ECA34DF}"/>
              </a:ext>
            </a:extLst>
          </p:cNvPr>
          <p:cNvSpPr/>
          <p:nvPr/>
        </p:nvSpPr>
        <p:spPr>
          <a:xfrm>
            <a:off x="5571364" y="4668438"/>
            <a:ext cx="304800" cy="228600"/>
          </a:xfrm>
          <a:prstGeom prst="mathEqual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6" name="Equal 279">
            <a:extLst>
              <a:ext uri="{FF2B5EF4-FFF2-40B4-BE49-F238E27FC236}">
                <a16:creationId xmlns:a16="http://schemas.microsoft.com/office/drawing/2014/main" id="{DB05F85F-F790-417E-88EB-B60C1C9833DE}"/>
              </a:ext>
            </a:extLst>
          </p:cNvPr>
          <p:cNvSpPr/>
          <p:nvPr/>
        </p:nvSpPr>
        <p:spPr>
          <a:xfrm>
            <a:off x="5557510" y="5264944"/>
            <a:ext cx="304800" cy="228600"/>
          </a:xfrm>
          <a:prstGeom prst="mathEqual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7" name="Equal 279">
            <a:extLst>
              <a:ext uri="{FF2B5EF4-FFF2-40B4-BE49-F238E27FC236}">
                <a16:creationId xmlns:a16="http://schemas.microsoft.com/office/drawing/2014/main" id="{D2206F6B-214F-4208-A5BD-C93BCCD8696D}"/>
              </a:ext>
            </a:extLst>
          </p:cNvPr>
          <p:cNvSpPr/>
          <p:nvPr/>
        </p:nvSpPr>
        <p:spPr>
          <a:xfrm>
            <a:off x="5557510" y="5851192"/>
            <a:ext cx="304800" cy="228600"/>
          </a:xfrm>
          <a:prstGeom prst="mathEqual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3" name="Title 120">
            <a:extLst>
              <a:ext uri="{FF2B5EF4-FFF2-40B4-BE49-F238E27FC236}">
                <a16:creationId xmlns:a16="http://schemas.microsoft.com/office/drawing/2014/main" id="{ED511D07-E022-4426-AA61-AD90FE459210}"/>
              </a:ext>
            </a:extLst>
          </p:cNvPr>
          <p:cNvSpPr txBox="1">
            <a:spLocks/>
          </p:cNvSpPr>
          <p:nvPr/>
        </p:nvSpPr>
        <p:spPr>
          <a:xfrm>
            <a:off x="5899484" y="3352800"/>
            <a:ext cx="1600200" cy="5334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normalizeH="0" baseline="0" noProof="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∫(x)       51.36  </a:t>
            </a:r>
          </a:p>
        </p:txBody>
      </p:sp>
      <p:sp>
        <p:nvSpPr>
          <p:cNvPr id="221" name="Equal 279">
            <a:extLst>
              <a:ext uri="{FF2B5EF4-FFF2-40B4-BE49-F238E27FC236}">
                <a16:creationId xmlns:a16="http://schemas.microsoft.com/office/drawing/2014/main" id="{52908562-F44F-43E4-A089-064F78520175}"/>
              </a:ext>
            </a:extLst>
          </p:cNvPr>
          <p:cNvSpPr/>
          <p:nvPr/>
        </p:nvSpPr>
        <p:spPr>
          <a:xfrm>
            <a:off x="6298168" y="3515591"/>
            <a:ext cx="304800" cy="228600"/>
          </a:xfrm>
          <a:prstGeom prst="mathEqual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Title 120">
            <a:extLst>
              <a:ext uri="{FF2B5EF4-FFF2-40B4-BE49-F238E27FC236}">
                <a16:creationId xmlns:a16="http://schemas.microsoft.com/office/drawing/2014/main" id="{65F85F90-E79D-4C41-9BC2-81AB6CFB8FAD}"/>
              </a:ext>
            </a:extLst>
          </p:cNvPr>
          <p:cNvSpPr txBox="1">
            <a:spLocks/>
          </p:cNvSpPr>
          <p:nvPr/>
        </p:nvSpPr>
        <p:spPr>
          <a:xfrm>
            <a:off x="5901581" y="3915307"/>
            <a:ext cx="1600200" cy="5334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normalizeH="0" baseline="0" noProof="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∫(x)       44.06  </a:t>
            </a:r>
          </a:p>
        </p:txBody>
      </p:sp>
      <p:sp>
        <p:nvSpPr>
          <p:cNvPr id="223" name="Equal 279">
            <a:extLst>
              <a:ext uri="{FF2B5EF4-FFF2-40B4-BE49-F238E27FC236}">
                <a16:creationId xmlns:a16="http://schemas.microsoft.com/office/drawing/2014/main" id="{B1D4837C-1CBB-4206-AA69-11BC37EDE2E3}"/>
              </a:ext>
            </a:extLst>
          </p:cNvPr>
          <p:cNvSpPr/>
          <p:nvPr/>
        </p:nvSpPr>
        <p:spPr>
          <a:xfrm>
            <a:off x="6323220" y="4055809"/>
            <a:ext cx="304800" cy="228600"/>
          </a:xfrm>
          <a:prstGeom prst="mathEqual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Title 120">
            <a:extLst>
              <a:ext uri="{FF2B5EF4-FFF2-40B4-BE49-F238E27FC236}">
                <a16:creationId xmlns:a16="http://schemas.microsoft.com/office/drawing/2014/main" id="{6CB2B031-4E21-4756-9854-8313064E22D2}"/>
              </a:ext>
            </a:extLst>
          </p:cNvPr>
          <p:cNvSpPr txBox="1">
            <a:spLocks/>
          </p:cNvSpPr>
          <p:nvPr/>
        </p:nvSpPr>
        <p:spPr>
          <a:xfrm>
            <a:off x="5901581" y="4524548"/>
            <a:ext cx="1600200" cy="5334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normalizeH="0" baseline="0" noProof="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∫(x)       44.31 </a:t>
            </a:r>
          </a:p>
        </p:txBody>
      </p:sp>
      <p:sp>
        <p:nvSpPr>
          <p:cNvPr id="225" name="Title 120">
            <a:extLst>
              <a:ext uri="{FF2B5EF4-FFF2-40B4-BE49-F238E27FC236}">
                <a16:creationId xmlns:a16="http://schemas.microsoft.com/office/drawing/2014/main" id="{8B821480-017C-4C19-B123-09DF8E748E9E}"/>
              </a:ext>
            </a:extLst>
          </p:cNvPr>
          <p:cNvSpPr txBox="1">
            <a:spLocks/>
          </p:cNvSpPr>
          <p:nvPr/>
        </p:nvSpPr>
        <p:spPr>
          <a:xfrm>
            <a:off x="5898652" y="5093456"/>
            <a:ext cx="1600200" cy="5334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normalizeH="0" baseline="0" noProof="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∫(x)       44.50  </a:t>
            </a:r>
          </a:p>
        </p:txBody>
      </p:sp>
      <p:sp>
        <p:nvSpPr>
          <p:cNvPr id="226" name="Title 120">
            <a:extLst>
              <a:ext uri="{FF2B5EF4-FFF2-40B4-BE49-F238E27FC236}">
                <a16:creationId xmlns:a16="http://schemas.microsoft.com/office/drawing/2014/main" id="{709EA5EB-01E6-478F-8886-D4579103963E}"/>
              </a:ext>
            </a:extLst>
          </p:cNvPr>
          <p:cNvSpPr txBox="1">
            <a:spLocks/>
          </p:cNvSpPr>
          <p:nvPr/>
        </p:nvSpPr>
        <p:spPr>
          <a:xfrm>
            <a:off x="5885579" y="5723108"/>
            <a:ext cx="1600200" cy="5334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normalizeH="0" baseline="0" noProof="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∫(x)       47.87 </a:t>
            </a:r>
          </a:p>
        </p:txBody>
      </p:sp>
      <p:sp>
        <p:nvSpPr>
          <p:cNvPr id="227" name="Equal 279">
            <a:extLst>
              <a:ext uri="{FF2B5EF4-FFF2-40B4-BE49-F238E27FC236}">
                <a16:creationId xmlns:a16="http://schemas.microsoft.com/office/drawing/2014/main" id="{8211ABD8-F5F4-4937-A5D8-49A370C2A89B}"/>
              </a:ext>
            </a:extLst>
          </p:cNvPr>
          <p:cNvSpPr/>
          <p:nvPr/>
        </p:nvSpPr>
        <p:spPr>
          <a:xfrm>
            <a:off x="6316659" y="4694408"/>
            <a:ext cx="304800" cy="228600"/>
          </a:xfrm>
          <a:prstGeom prst="mathEqual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8" name="Equal 279">
            <a:extLst>
              <a:ext uri="{FF2B5EF4-FFF2-40B4-BE49-F238E27FC236}">
                <a16:creationId xmlns:a16="http://schemas.microsoft.com/office/drawing/2014/main" id="{EB743284-F1B4-47BF-A160-A6E04E7D67A3}"/>
              </a:ext>
            </a:extLst>
          </p:cNvPr>
          <p:cNvSpPr/>
          <p:nvPr/>
        </p:nvSpPr>
        <p:spPr>
          <a:xfrm>
            <a:off x="6323012" y="5263363"/>
            <a:ext cx="304800" cy="228600"/>
          </a:xfrm>
          <a:prstGeom prst="mathEqual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9" name="Equal 279">
            <a:extLst>
              <a:ext uri="{FF2B5EF4-FFF2-40B4-BE49-F238E27FC236}">
                <a16:creationId xmlns:a16="http://schemas.microsoft.com/office/drawing/2014/main" id="{8E82832E-C4AF-4C4D-842F-AAA6715122FB}"/>
              </a:ext>
            </a:extLst>
          </p:cNvPr>
          <p:cNvSpPr/>
          <p:nvPr/>
        </p:nvSpPr>
        <p:spPr>
          <a:xfrm>
            <a:off x="6321152" y="5867316"/>
            <a:ext cx="304800" cy="228600"/>
          </a:xfrm>
          <a:prstGeom prst="mathEqual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0" name="Group 313">
            <a:extLst>
              <a:ext uri="{FF2B5EF4-FFF2-40B4-BE49-F238E27FC236}">
                <a16:creationId xmlns:a16="http://schemas.microsoft.com/office/drawing/2014/main" id="{A5DE1978-956A-4DA7-B60B-337639668A79}"/>
              </a:ext>
            </a:extLst>
          </p:cNvPr>
          <p:cNvGrpSpPr/>
          <p:nvPr/>
        </p:nvGrpSpPr>
        <p:grpSpPr>
          <a:xfrm>
            <a:off x="4038600" y="304800"/>
            <a:ext cx="4943926" cy="2146150"/>
            <a:chOff x="3693888" y="3962399"/>
            <a:chExt cx="5297712" cy="2146150"/>
          </a:xfrm>
          <a:solidFill>
            <a:srgbClr val="00B0F0"/>
          </a:solidFill>
        </p:grpSpPr>
        <p:grpSp>
          <p:nvGrpSpPr>
            <p:cNvPr id="231" name="Group 129">
              <a:extLst>
                <a:ext uri="{FF2B5EF4-FFF2-40B4-BE49-F238E27FC236}">
                  <a16:creationId xmlns:a16="http://schemas.microsoft.com/office/drawing/2014/main" id="{62B6603B-E660-4FDF-A1BE-9DF96B35C1B6}"/>
                </a:ext>
              </a:extLst>
            </p:cNvPr>
            <p:cNvGrpSpPr/>
            <p:nvPr/>
          </p:nvGrpSpPr>
          <p:grpSpPr>
            <a:xfrm>
              <a:off x="3693888" y="3962395"/>
              <a:ext cx="5297712" cy="2146150"/>
              <a:chOff x="2209800" y="3809995"/>
              <a:chExt cx="5297712" cy="2146150"/>
            </a:xfrm>
            <a:grpFill/>
          </p:grpSpPr>
          <p:grpSp>
            <p:nvGrpSpPr>
              <p:cNvPr id="233" name="Group 3">
                <a:extLst>
                  <a:ext uri="{FF2B5EF4-FFF2-40B4-BE49-F238E27FC236}">
                    <a16:creationId xmlns:a16="http://schemas.microsoft.com/office/drawing/2014/main" id="{9C057A85-82D4-4A82-B9C2-90D42A356BB4}"/>
                  </a:ext>
                </a:extLst>
              </p:cNvPr>
              <p:cNvGrpSpPr/>
              <p:nvPr/>
            </p:nvGrpSpPr>
            <p:grpSpPr>
              <a:xfrm>
                <a:off x="2209800" y="3809995"/>
                <a:ext cx="5297712" cy="2146150"/>
                <a:chOff x="1666124" y="2286000"/>
                <a:chExt cx="6012098" cy="3136746"/>
              </a:xfrm>
              <a:grpFill/>
            </p:grpSpPr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6D657591-57AF-48BB-AB52-6F9DA44A076E}"/>
                    </a:ext>
                  </a:extLst>
                </p:cNvPr>
                <p:cNvSpPr/>
                <p:nvPr/>
              </p:nvSpPr>
              <p:spPr>
                <a:xfrm>
                  <a:off x="1666124" y="4472485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5</a:t>
                  </a:r>
                </a:p>
              </p:txBody>
            </p:sp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C3CB7393-2D5C-4608-B53C-5C9E92E40CA0}"/>
                    </a:ext>
                  </a:extLst>
                </p:cNvPr>
                <p:cNvSpPr/>
                <p:nvPr/>
              </p:nvSpPr>
              <p:spPr>
                <a:xfrm>
                  <a:off x="4600725" y="514842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4</a:t>
                  </a:r>
                </a:p>
              </p:txBody>
            </p:sp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C3EE5302-E0E3-415D-967D-F88C1AC5DB20}"/>
                    </a:ext>
                  </a:extLst>
                </p:cNvPr>
                <p:cNvSpPr/>
                <p:nvPr/>
              </p:nvSpPr>
              <p:spPr>
                <a:xfrm>
                  <a:off x="4253461" y="2286000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3</a:t>
                  </a:r>
                </a:p>
              </p:txBody>
            </p:sp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1291D44B-553C-4F48-A6C7-9B16537CFE17}"/>
                    </a:ext>
                  </a:extLst>
                </p:cNvPr>
                <p:cNvSpPr/>
                <p:nvPr/>
              </p:nvSpPr>
              <p:spPr>
                <a:xfrm>
                  <a:off x="5681515" y="4174828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731D29E3-6691-4912-9059-25ADB8F07720}"/>
                    </a:ext>
                  </a:extLst>
                </p:cNvPr>
                <p:cNvSpPr/>
                <p:nvPr/>
              </p:nvSpPr>
              <p:spPr>
                <a:xfrm>
                  <a:off x="6352309" y="4450081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8</a:t>
                  </a:r>
                </a:p>
              </p:txBody>
            </p:sp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0CCDEF83-89FC-4B1D-8C4D-24D04B459BA8}"/>
                    </a:ext>
                  </a:extLst>
                </p:cNvPr>
                <p:cNvSpPr/>
                <p:nvPr/>
              </p:nvSpPr>
              <p:spPr>
                <a:xfrm>
                  <a:off x="2998354" y="4380733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6</a:t>
                  </a:r>
                </a:p>
              </p:txBody>
            </p:sp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EEEDE7B2-8B2F-4FFD-A7A8-6F112FCA372F}"/>
                    </a:ext>
                  </a:extLst>
                </p:cNvPr>
                <p:cNvSpPr/>
                <p:nvPr/>
              </p:nvSpPr>
              <p:spPr>
                <a:xfrm>
                  <a:off x="4648040" y="3554973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2</a:t>
                  </a:r>
                </a:p>
              </p:txBody>
            </p: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9094A449-34FA-49D9-933E-F2B4927B4E34}"/>
                    </a:ext>
                  </a:extLst>
                </p:cNvPr>
                <p:cNvSpPr/>
                <p:nvPr/>
              </p:nvSpPr>
              <p:spPr>
                <a:xfrm>
                  <a:off x="6074178" y="3333522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9</a:t>
                  </a:r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9903DE73-CDD3-4B57-A153-DB38A9843514}"/>
                    </a:ext>
                  </a:extLst>
                </p:cNvPr>
                <p:cNvSpPr/>
                <p:nvPr/>
              </p:nvSpPr>
              <p:spPr>
                <a:xfrm>
                  <a:off x="2432742" y="3371470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7</a:t>
                  </a:r>
                </a:p>
              </p:txBody>
            </p:sp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989E9629-4D69-4FE2-8587-4B8750369319}"/>
                    </a:ext>
                  </a:extLst>
                </p:cNvPr>
                <p:cNvSpPr/>
                <p:nvPr/>
              </p:nvSpPr>
              <p:spPr>
                <a:xfrm>
                  <a:off x="7129582" y="380861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10</a:t>
                  </a:r>
                </a:p>
              </p:txBody>
            </p:sp>
          </p:grp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2091DA38-8D66-4E53-9352-02FCEEC9F40C}"/>
                  </a:ext>
                </a:extLst>
              </p:cNvPr>
              <p:cNvCxnSpPr>
                <a:stCxn id="251" idx="7"/>
                <a:endCxn id="245" idx="3"/>
              </p:cNvCxnSpPr>
              <p:nvPr/>
            </p:nvCxnSpPr>
            <p:spPr>
              <a:xfrm rot="5400000" flipH="1" flipV="1">
                <a:off x="3624257" y="3643920"/>
                <a:ext cx="609957" cy="1262522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884CF85C-359E-4E35-91DD-A4AFB8AB5BAB}"/>
                  </a:ext>
                </a:extLst>
              </p:cNvPr>
              <p:cNvCxnSpPr>
                <a:stCxn id="248" idx="0"/>
                <a:endCxn id="251" idx="5"/>
              </p:cNvCxnSpPr>
              <p:nvPr/>
            </p:nvCxnSpPr>
            <p:spPr>
              <a:xfrm rot="16200000" flipV="1">
                <a:off x="3196548" y="4814302"/>
                <a:ext cx="530331" cy="327478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2D5C078E-D7EA-41B8-9FA8-13B74AE9BEF0}"/>
                  </a:ext>
                </a:extLst>
              </p:cNvPr>
              <p:cNvCxnSpPr>
                <a:stCxn id="249" idx="7"/>
                <a:endCxn id="250" idx="2"/>
              </p:cNvCxnSpPr>
              <p:nvPr/>
            </p:nvCxnSpPr>
            <p:spPr>
              <a:xfrm rot="5400000" flipH="1" flipV="1">
                <a:off x="5629475" y="4241119"/>
                <a:ext cx="85158" cy="844028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58540D86-67E2-4A5E-A06F-C72B90055C63}"/>
                  </a:ext>
                </a:extLst>
              </p:cNvPr>
              <p:cNvCxnSpPr>
                <a:stCxn id="249" idx="4"/>
                <a:endCxn id="244" idx="0"/>
              </p:cNvCxnSpPr>
              <p:nvPr/>
            </p:nvCxnSpPr>
            <p:spPr>
              <a:xfrm rot="5400000">
                <a:off x="4606996" y="5296338"/>
                <a:ext cx="902545" cy="41694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9B35C949-747D-4101-A087-78751B045044}"/>
                  </a:ext>
                </a:extLst>
              </p:cNvPr>
              <p:cNvCxnSpPr>
                <a:stCxn id="244" idx="6"/>
                <a:endCxn id="252" idx="2"/>
              </p:cNvCxnSpPr>
              <p:nvPr/>
            </p:nvCxnSpPr>
            <p:spPr>
              <a:xfrm flipV="1">
                <a:off x="5279145" y="4945611"/>
                <a:ext cx="1744919" cy="91669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7F9956D0-7815-4F0A-A4F6-02CB43C79512}"/>
                  </a:ext>
                </a:extLst>
              </p:cNvPr>
              <p:cNvCxnSpPr>
                <a:stCxn id="243" idx="5"/>
                <a:endCxn id="247" idx="3"/>
              </p:cNvCxnSpPr>
              <p:nvPr/>
            </p:nvCxnSpPr>
            <p:spPr>
              <a:xfrm rot="5400000" flipH="1" flipV="1">
                <a:off x="4508534" y="3564772"/>
                <a:ext cx="15329" cy="378750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60E444C9-52CF-4C6D-83D5-72FFBCC8F7C8}"/>
                  </a:ext>
                </a:extLst>
              </p:cNvPr>
              <p:cNvCxnSpPr>
                <a:endCxn id="252" idx="1"/>
              </p:cNvCxnSpPr>
              <p:nvPr/>
            </p:nvCxnSpPr>
            <p:spPr>
              <a:xfrm flipV="1">
                <a:off x="2514600" y="4879254"/>
                <a:ext cx="4580263" cy="454747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B392C6D2-0251-4E71-AE99-1CD201900E4C}"/>
                  </a:ext>
                </a:extLst>
              </p:cNvPr>
              <p:cNvCxnSpPr>
                <a:stCxn id="248" idx="7"/>
                <a:endCxn id="250" idx="3"/>
              </p:cNvCxnSpPr>
              <p:nvPr/>
            </p:nvCxnSpPr>
            <p:spPr>
              <a:xfrm rot="5400000" flipH="1" flipV="1">
                <a:off x="4688731" y="3794558"/>
                <a:ext cx="583782" cy="236849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87E78349-2767-4E8F-9C47-89B1DF961CD4}"/>
                  </a:ext>
                </a:extLst>
              </p:cNvPr>
              <p:cNvCxnSpPr>
                <a:stCxn id="246" idx="0"/>
                <a:endCxn id="245" idx="5"/>
              </p:cNvCxnSpPr>
              <p:nvPr/>
            </p:nvCxnSpPr>
            <p:spPr>
              <a:xfrm rot="16200000" flipV="1">
                <a:off x="4880004" y="3992544"/>
                <a:ext cx="1132127" cy="108744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</p:grp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7EF785B-0FB1-4DBD-84DC-D4F7A4FD3B27}"/>
                </a:ext>
              </a:extLst>
            </p:cNvPr>
            <p:cNvCxnSpPr/>
            <p:nvPr/>
          </p:nvCxnSpPr>
          <p:spPr>
            <a:xfrm>
              <a:off x="7696200" y="5342958"/>
              <a:ext cx="381000" cy="6724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253" name="Group 380">
            <a:extLst>
              <a:ext uri="{FF2B5EF4-FFF2-40B4-BE49-F238E27FC236}">
                <a16:creationId xmlns:a16="http://schemas.microsoft.com/office/drawing/2014/main" id="{2466BC6A-C713-4B43-8B78-98FF5D40CE32}"/>
              </a:ext>
            </a:extLst>
          </p:cNvPr>
          <p:cNvGrpSpPr/>
          <p:nvPr/>
        </p:nvGrpSpPr>
        <p:grpSpPr>
          <a:xfrm>
            <a:off x="4038600" y="228600"/>
            <a:ext cx="4997162" cy="2146150"/>
            <a:chOff x="3693888" y="3962393"/>
            <a:chExt cx="5297712" cy="2146150"/>
          </a:xfrm>
          <a:solidFill>
            <a:srgbClr val="00B0F0"/>
          </a:solidFill>
        </p:grpSpPr>
        <p:grpSp>
          <p:nvGrpSpPr>
            <p:cNvPr id="254" name="Group 129">
              <a:extLst>
                <a:ext uri="{FF2B5EF4-FFF2-40B4-BE49-F238E27FC236}">
                  <a16:creationId xmlns:a16="http://schemas.microsoft.com/office/drawing/2014/main" id="{40DEAAD9-1209-4E9B-B7F9-F08D00666255}"/>
                </a:ext>
              </a:extLst>
            </p:cNvPr>
            <p:cNvGrpSpPr/>
            <p:nvPr/>
          </p:nvGrpSpPr>
          <p:grpSpPr>
            <a:xfrm>
              <a:off x="3693888" y="3962391"/>
              <a:ext cx="5297712" cy="2146150"/>
              <a:chOff x="2209800" y="3809991"/>
              <a:chExt cx="5297712" cy="2146150"/>
            </a:xfrm>
            <a:grpFill/>
          </p:grpSpPr>
          <p:grpSp>
            <p:nvGrpSpPr>
              <p:cNvPr id="256" name="Group 3">
                <a:extLst>
                  <a:ext uri="{FF2B5EF4-FFF2-40B4-BE49-F238E27FC236}">
                    <a16:creationId xmlns:a16="http://schemas.microsoft.com/office/drawing/2014/main" id="{5A817366-4F05-4F94-BED6-6E08CA7C5E62}"/>
                  </a:ext>
                </a:extLst>
              </p:cNvPr>
              <p:cNvGrpSpPr/>
              <p:nvPr/>
            </p:nvGrpSpPr>
            <p:grpSpPr>
              <a:xfrm>
                <a:off x="2209800" y="3809991"/>
                <a:ext cx="5297712" cy="2146150"/>
                <a:chOff x="1666124" y="2286000"/>
                <a:chExt cx="6012098" cy="3136746"/>
              </a:xfrm>
              <a:grpFill/>
            </p:grpSpPr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33AF60F3-3A93-4201-ABD0-D43C32C598C2}"/>
                    </a:ext>
                  </a:extLst>
                </p:cNvPr>
                <p:cNvSpPr/>
                <p:nvPr/>
              </p:nvSpPr>
              <p:spPr>
                <a:xfrm>
                  <a:off x="1666124" y="4472485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5</a:t>
                  </a:r>
                </a:p>
              </p:txBody>
            </p:sp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98961D0B-6CCF-4A86-B33A-19C7829C46B8}"/>
                    </a:ext>
                  </a:extLst>
                </p:cNvPr>
                <p:cNvSpPr/>
                <p:nvPr/>
              </p:nvSpPr>
              <p:spPr>
                <a:xfrm>
                  <a:off x="4600725" y="514842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4</a:t>
                  </a:r>
                </a:p>
              </p:txBody>
            </p:sp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255D1C1B-2AE5-4DA4-A67C-674F573B367D}"/>
                    </a:ext>
                  </a:extLst>
                </p:cNvPr>
                <p:cNvSpPr/>
                <p:nvPr/>
              </p:nvSpPr>
              <p:spPr>
                <a:xfrm>
                  <a:off x="4253461" y="2286000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3</a:t>
                  </a:r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0456F35F-A30A-4826-8354-842071300C4E}"/>
                    </a:ext>
                  </a:extLst>
                </p:cNvPr>
                <p:cNvSpPr/>
                <p:nvPr/>
              </p:nvSpPr>
              <p:spPr>
                <a:xfrm>
                  <a:off x="5681515" y="4174828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297E598B-18CD-424F-9A36-488571E641A7}"/>
                    </a:ext>
                  </a:extLst>
                </p:cNvPr>
                <p:cNvSpPr/>
                <p:nvPr/>
              </p:nvSpPr>
              <p:spPr>
                <a:xfrm>
                  <a:off x="6352309" y="4450081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8</a:t>
                  </a:r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526F9911-8A74-4FF2-9582-FB9A021828B8}"/>
                    </a:ext>
                  </a:extLst>
                </p:cNvPr>
                <p:cNvSpPr/>
                <p:nvPr/>
              </p:nvSpPr>
              <p:spPr>
                <a:xfrm>
                  <a:off x="2998354" y="4380733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6</a:t>
                  </a:r>
                </a:p>
              </p:txBody>
            </p:sp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B5C807AB-B1CA-48CE-82F0-FF136442B4E8}"/>
                    </a:ext>
                  </a:extLst>
                </p:cNvPr>
                <p:cNvSpPr/>
                <p:nvPr/>
              </p:nvSpPr>
              <p:spPr>
                <a:xfrm>
                  <a:off x="4648040" y="3554973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2</a:t>
                  </a:r>
                </a:p>
              </p:txBody>
            </p:sp>
            <p:sp>
              <p:nvSpPr>
                <p:cNvPr id="273" name="Oval 272">
                  <a:extLst>
                    <a:ext uri="{FF2B5EF4-FFF2-40B4-BE49-F238E27FC236}">
                      <a16:creationId xmlns:a16="http://schemas.microsoft.com/office/drawing/2014/main" id="{78AF5F76-6A15-4385-9A39-D66B70EEDF55}"/>
                    </a:ext>
                  </a:extLst>
                </p:cNvPr>
                <p:cNvSpPr/>
                <p:nvPr/>
              </p:nvSpPr>
              <p:spPr>
                <a:xfrm>
                  <a:off x="6074178" y="3333522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9</a:t>
                  </a:r>
                </a:p>
              </p:txBody>
            </p:sp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0E5D4DF9-807D-4643-A97F-FE49F3FDD37A}"/>
                    </a:ext>
                  </a:extLst>
                </p:cNvPr>
                <p:cNvSpPr/>
                <p:nvPr/>
              </p:nvSpPr>
              <p:spPr>
                <a:xfrm>
                  <a:off x="2432742" y="3371470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7</a:t>
                  </a:r>
                </a:p>
              </p:txBody>
            </p:sp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7BA5F179-8A0E-49CB-B376-21F9C34D7461}"/>
                    </a:ext>
                  </a:extLst>
                </p:cNvPr>
                <p:cNvSpPr/>
                <p:nvPr/>
              </p:nvSpPr>
              <p:spPr>
                <a:xfrm>
                  <a:off x="7129582" y="380861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10</a:t>
                  </a:r>
                </a:p>
              </p:txBody>
            </p:sp>
          </p:grp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5A773384-57F4-456A-8DC2-1C4EA9D1AB6A}"/>
                  </a:ext>
                </a:extLst>
              </p:cNvPr>
              <p:cNvCxnSpPr>
                <a:cxnSpLocks/>
                <a:endCxn id="268" idx="3"/>
              </p:cNvCxnSpPr>
              <p:nvPr/>
            </p:nvCxnSpPr>
            <p:spPr>
              <a:xfrm rot="5400000" flipH="1" flipV="1">
                <a:off x="2920581" y="3630434"/>
                <a:ext cx="1300154" cy="1979676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B1208A2A-7963-4AB9-8546-943F8AA6079A}"/>
                  </a:ext>
                </a:extLst>
              </p:cNvPr>
              <p:cNvCxnSpPr>
                <a:stCxn id="271" idx="0"/>
                <a:endCxn id="274" idx="5"/>
              </p:cNvCxnSpPr>
              <p:nvPr/>
            </p:nvCxnSpPr>
            <p:spPr>
              <a:xfrm rot="16200000" flipV="1">
                <a:off x="3196548" y="4814302"/>
                <a:ext cx="530331" cy="327478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F48B74A8-395D-4D83-A136-1FB47CDB8ADE}"/>
                  </a:ext>
                </a:extLst>
              </p:cNvPr>
              <p:cNvCxnSpPr>
                <a:cxnSpLocks/>
                <a:stCxn id="271" idx="6"/>
                <a:endCxn id="273" idx="3"/>
              </p:cNvCxnSpPr>
              <p:nvPr/>
            </p:nvCxnSpPr>
            <p:spPr>
              <a:xfrm flipV="1">
                <a:off x="3867176" y="4686904"/>
                <a:ext cx="2297692" cy="65014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2D87D27C-758F-4E8F-AC4B-C1D67721226D}"/>
                  </a:ext>
                </a:extLst>
              </p:cNvPr>
              <p:cNvCxnSpPr>
                <a:stCxn id="272" idx="4"/>
                <a:endCxn id="267" idx="0"/>
              </p:cNvCxnSpPr>
              <p:nvPr/>
            </p:nvCxnSpPr>
            <p:spPr>
              <a:xfrm rot="5400000">
                <a:off x="4606996" y="5296338"/>
                <a:ext cx="902545" cy="41694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16BE8747-C5D7-4027-BFB5-D91DED43374F}"/>
                  </a:ext>
                </a:extLst>
              </p:cNvPr>
              <p:cNvCxnSpPr>
                <a:cxnSpLocks/>
                <a:endCxn id="268" idx="3"/>
              </p:cNvCxnSpPr>
              <p:nvPr/>
            </p:nvCxnSpPr>
            <p:spPr>
              <a:xfrm rot="16200000" flipV="1">
                <a:off x="3859927" y="4670764"/>
                <a:ext cx="1757354" cy="356216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B2098E39-C928-48B2-BDAD-D602F3CF5415}"/>
                  </a:ext>
                </a:extLst>
              </p:cNvPr>
              <p:cNvCxnSpPr>
                <a:cxnSpLocks/>
                <a:endCxn id="275" idx="1"/>
              </p:cNvCxnSpPr>
              <p:nvPr/>
            </p:nvCxnSpPr>
            <p:spPr>
              <a:xfrm>
                <a:off x="3312888" y="4580919"/>
                <a:ext cx="3781975" cy="298329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FF57BA67-FCF7-4CB7-A910-9B54CE883428}"/>
                  </a:ext>
                </a:extLst>
              </p:cNvPr>
              <p:cNvCxnSpPr>
                <a:cxnSpLocks/>
                <a:stCxn id="272" idx="7"/>
              </p:cNvCxnSpPr>
              <p:nvPr/>
            </p:nvCxnSpPr>
            <p:spPr>
              <a:xfrm>
                <a:off x="5250039" y="4705704"/>
                <a:ext cx="1190673" cy="31245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E024E21E-48B9-4C3E-9FB9-219DE30DCC08}"/>
                  </a:ext>
                </a:extLst>
              </p:cNvPr>
              <p:cNvCxnSpPr/>
              <p:nvPr/>
            </p:nvCxnSpPr>
            <p:spPr>
              <a:xfrm rot="5400000" flipH="1" flipV="1">
                <a:off x="6059712" y="4736949"/>
                <a:ext cx="381000" cy="38100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</p:grp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5B25E9F0-A198-4EA5-A8C8-2091E19FC597}"/>
                </a:ext>
              </a:extLst>
            </p:cNvPr>
            <p:cNvCxnSpPr>
              <a:endCxn id="275" idx="3"/>
            </p:cNvCxnSpPr>
            <p:nvPr/>
          </p:nvCxnSpPr>
          <p:spPr>
            <a:xfrm flipV="1">
              <a:off x="7696200" y="5164364"/>
              <a:ext cx="882751" cy="178594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276" name="Group 156">
            <a:extLst>
              <a:ext uri="{FF2B5EF4-FFF2-40B4-BE49-F238E27FC236}">
                <a16:creationId xmlns:a16="http://schemas.microsoft.com/office/drawing/2014/main" id="{D4F963E5-8DC8-4C7E-BC29-F3F2A1ED0BCC}"/>
              </a:ext>
            </a:extLst>
          </p:cNvPr>
          <p:cNvGrpSpPr/>
          <p:nvPr/>
        </p:nvGrpSpPr>
        <p:grpSpPr>
          <a:xfrm>
            <a:off x="4038600" y="228600"/>
            <a:ext cx="4971904" cy="2146150"/>
            <a:chOff x="3693888" y="3962393"/>
            <a:chExt cx="5297712" cy="2146150"/>
          </a:xfrm>
          <a:solidFill>
            <a:srgbClr val="00B0F0"/>
          </a:solidFill>
        </p:grpSpPr>
        <p:grpSp>
          <p:nvGrpSpPr>
            <p:cNvPr id="277" name="Group 129">
              <a:extLst>
                <a:ext uri="{FF2B5EF4-FFF2-40B4-BE49-F238E27FC236}">
                  <a16:creationId xmlns:a16="http://schemas.microsoft.com/office/drawing/2014/main" id="{226FA4AE-FE97-4585-BC7A-0B18A4CB49D5}"/>
                </a:ext>
              </a:extLst>
            </p:cNvPr>
            <p:cNvGrpSpPr/>
            <p:nvPr/>
          </p:nvGrpSpPr>
          <p:grpSpPr>
            <a:xfrm>
              <a:off x="3693888" y="3962389"/>
              <a:ext cx="5297712" cy="2146150"/>
              <a:chOff x="2209800" y="3809989"/>
              <a:chExt cx="5297712" cy="2146150"/>
            </a:xfrm>
            <a:grpFill/>
          </p:grpSpPr>
          <p:grpSp>
            <p:nvGrpSpPr>
              <p:cNvPr id="279" name="Group 3">
                <a:extLst>
                  <a:ext uri="{FF2B5EF4-FFF2-40B4-BE49-F238E27FC236}">
                    <a16:creationId xmlns:a16="http://schemas.microsoft.com/office/drawing/2014/main" id="{FBE0BC05-CBAB-46FD-837C-E7B66A29CBE0}"/>
                  </a:ext>
                </a:extLst>
              </p:cNvPr>
              <p:cNvGrpSpPr/>
              <p:nvPr/>
            </p:nvGrpSpPr>
            <p:grpSpPr>
              <a:xfrm>
                <a:off x="2209800" y="3809989"/>
                <a:ext cx="5297712" cy="2146150"/>
                <a:chOff x="1666124" y="2286000"/>
                <a:chExt cx="6012098" cy="3136746"/>
              </a:xfrm>
              <a:grpFill/>
            </p:grpSpPr>
            <p:sp>
              <p:nvSpPr>
                <p:cNvPr id="289" name="Oval 288">
                  <a:extLst>
                    <a:ext uri="{FF2B5EF4-FFF2-40B4-BE49-F238E27FC236}">
                      <a16:creationId xmlns:a16="http://schemas.microsoft.com/office/drawing/2014/main" id="{39CBD40E-FE9A-4431-BDE2-AD3C8868FFB8}"/>
                    </a:ext>
                  </a:extLst>
                </p:cNvPr>
                <p:cNvSpPr/>
                <p:nvPr/>
              </p:nvSpPr>
              <p:spPr>
                <a:xfrm>
                  <a:off x="1666124" y="4472485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5</a:t>
                  </a:r>
                </a:p>
              </p:txBody>
            </p:sp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1FB0969D-8118-4F91-A4E5-797F341E7760}"/>
                    </a:ext>
                  </a:extLst>
                </p:cNvPr>
                <p:cNvSpPr/>
                <p:nvPr/>
              </p:nvSpPr>
              <p:spPr>
                <a:xfrm>
                  <a:off x="4600725" y="514842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4</a:t>
                  </a:r>
                </a:p>
              </p:txBody>
            </p:sp>
            <p:sp>
              <p:nvSpPr>
                <p:cNvPr id="291" name="Oval 290">
                  <a:extLst>
                    <a:ext uri="{FF2B5EF4-FFF2-40B4-BE49-F238E27FC236}">
                      <a16:creationId xmlns:a16="http://schemas.microsoft.com/office/drawing/2014/main" id="{2E628198-4664-42C4-ABA1-177AAAA0685F}"/>
                    </a:ext>
                  </a:extLst>
                </p:cNvPr>
                <p:cNvSpPr/>
                <p:nvPr/>
              </p:nvSpPr>
              <p:spPr>
                <a:xfrm>
                  <a:off x="4253461" y="2286000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3</a:t>
                  </a:r>
                </a:p>
              </p:txBody>
            </p:sp>
            <p:sp>
              <p:nvSpPr>
                <p:cNvPr id="292" name="Oval 291">
                  <a:extLst>
                    <a:ext uri="{FF2B5EF4-FFF2-40B4-BE49-F238E27FC236}">
                      <a16:creationId xmlns:a16="http://schemas.microsoft.com/office/drawing/2014/main" id="{1A847708-2DC8-4C9F-BDBD-8C62C7C6AD2E}"/>
                    </a:ext>
                  </a:extLst>
                </p:cNvPr>
                <p:cNvSpPr/>
                <p:nvPr/>
              </p:nvSpPr>
              <p:spPr>
                <a:xfrm>
                  <a:off x="5681515" y="4174828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293" name="Oval 292">
                  <a:extLst>
                    <a:ext uri="{FF2B5EF4-FFF2-40B4-BE49-F238E27FC236}">
                      <a16:creationId xmlns:a16="http://schemas.microsoft.com/office/drawing/2014/main" id="{36A4E076-D265-402C-900A-FDE0C04C0B93}"/>
                    </a:ext>
                  </a:extLst>
                </p:cNvPr>
                <p:cNvSpPr/>
                <p:nvPr/>
              </p:nvSpPr>
              <p:spPr>
                <a:xfrm>
                  <a:off x="6352309" y="4450081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8</a:t>
                  </a:r>
                </a:p>
              </p:txBody>
            </p:sp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C204E750-262B-4661-9EFE-C0211CE5C9A4}"/>
                    </a:ext>
                  </a:extLst>
                </p:cNvPr>
                <p:cNvSpPr/>
                <p:nvPr/>
              </p:nvSpPr>
              <p:spPr>
                <a:xfrm>
                  <a:off x="2998354" y="4380733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6</a:t>
                  </a:r>
                </a:p>
              </p:txBody>
            </p:sp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2BF159A1-71BE-4B2E-A889-B968B22D6917}"/>
                    </a:ext>
                  </a:extLst>
                </p:cNvPr>
                <p:cNvSpPr/>
                <p:nvPr/>
              </p:nvSpPr>
              <p:spPr>
                <a:xfrm>
                  <a:off x="4648040" y="3554973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2</a:t>
                  </a:r>
                </a:p>
              </p:txBody>
            </p:sp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14B94950-9AA9-4086-874C-19365BA65F7E}"/>
                    </a:ext>
                  </a:extLst>
                </p:cNvPr>
                <p:cNvSpPr/>
                <p:nvPr/>
              </p:nvSpPr>
              <p:spPr>
                <a:xfrm>
                  <a:off x="6074178" y="3333522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9</a:t>
                  </a:r>
                </a:p>
              </p:txBody>
            </p: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8A9B15BF-2397-4602-994D-672A275C7D01}"/>
                    </a:ext>
                  </a:extLst>
                </p:cNvPr>
                <p:cNvSpPr/>
                <p:nvPr/>
              </p:nvSpPr>
              <p:spPr>
                <a:xfrm>
                  <a:off x="2432742" y="3371470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7</a:t>
                  </a:r>
                </a:p>
              </p:txBody>
            </p:sp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7D838DDA-D292-4C7B-89BA-E2E30C2F7153}"/>
                    </a:ext>
                  </a:extLst>
                </p:cNvPr>
                <p:cNvSpPr/>
                <p:nvPr/>
              </p:nvSpPr>
              <p:spPr>
                <a:xfrm>
                  <a:off x="7129582" y="380861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10</a:t>
                  </a:r>
                </a:p>
              </p:txBody>
            </p:sp>
          </p:grp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E375F6EB-1E98-430F-8803-F03E8E792678}"/>
                  </a:ext>
                </a:extLst>
              </p:cNvPr>
              <p:cNvCxnSpPr>
                <a:cxnSpLocks/>
                <a:stCxn id="294" idx="7"/>
                <a:endCxn id="291" idx="3"/>
              </p:cNvCxnSpPr>
              <p:nvPr/>
            </p:nvCxnSpPr>
            <p:spPr>
              <a:xfrm flipV="1">
                <a:off x="3796377" y="3970191"/>
                <a:ext cx="764119" cy="1300493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BB27259E-403F-43DD-B8E3-8D5813463A3F}"/>
                  </a:ext>
                </a:extLst>
              </p:cNvPr>
              <p:cNvCxnSpPr/>
              <p:nvPr/>
            </p:nvCxnSpPr>
            <p:spPr>
              <a:xfrm rot="5400000" flipH="1" flipV="1">
                <a:off x="2476500" y="4775044"/>
                <a:ext cx="533401" cy="45720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CC8EB147-F04E-4B06-8678-93E335015FAC}"/>
                  </a:ext>
                </a:extLst>
              </p:cNvPr>
              <p:cNvCxnSpPr>
                <a:cxnSpLocks/>
                <a:stCxn id="294" idx="6"/>
                <a:endCxn id="296" idx="2"/>
              </p:cNvCxnSpPr>
              <p:nvPr/>
            </p:nvCxnSpPr>
            <p:spPr>
              <a:xfrm flipV="1">
                <a:off x="3867176" y="4620544"/>
                <a:ext cx="2226892" cy="716498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2A31BA68-1F61-4A41-BD61-C84170460AC3}"/>
                  </a:ext>
                </a:extLst>
              </p:cNvPr>
              <p:cNvCxnSpPr>
                <a:stCxn id="290" idx="0"/>
              </p:cNvCxnSpPr>
              <p:nvPr/>
            </p:nvCxnSpPr>
            <p:spPr>
              <a:xfrm rot="16200000" flipV="1">
                <a:off x="3603156" y="4334187"/>
                <a:ext cx="1107710" cy="1760822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7920FF66-46D5-4A91-B41C-60B3BE617BB7}"/>
                  </a:ext>
                </a:extLst>
              </p:cNvPr>
              <p:cNvCxnSpPr>
                <a:stCxn id="290" idx="0"/>
                <a:endCxn id="295" idx="4"/>
              </p:cNvCxnSpPr>
              <p:nvPr/>
            </p:nvCxnSpPr>
            <p:spPr>
              <a:xfrm rot="5400000" flipH="1" flipV="1">
                <a:off x="4606995" y="5296334"/>
                <a:ext cx="902547" cy="41693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E478082E-5BBB-4DDB-A124-D43BFECDDA5C}"/>
                  </a:ext>
                </a:extLst>
              </p:cNvPr>
              <p:cNvCxnSpPr>
                <a:stCxn id="291" idx="6"/>
                <a:endCxn id="298" idx="1"/>
              </p:cNvCxnSpPr>
              <p:nvPr/>
            </p:nvCxnSpPr>
            <p:spPr>
              <a:xfrm>
                <a:off x="4973145" y="3903835"/>
                <a:ext cx="2121718" cy="97541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943E0ABE-26FA-4E8F-9E94-F96DBCF4210F}"/>
                  </a:ext>
                </a:extLst>
              </p:cNvPr>
              <p:cNvCxnSpPr>
                <a:cxnSpLocks/>
                <a:stCxn id="295" idx="6"/>
                <a:endCxn id="296" idx="2"/>
              </p:cNvCxnSpPr>
              <p:nvPr/>
            </p:nvCxnSpPr>
            <p:spPr>
              <a:xfrm flipV="1">
                <a:off x="5320838" y="4620544"/>
                <a:ext cx="773230" cy="151516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B1F61CA2-B961-4183-8263-4C6E119E5523}"/>
                  </a:ext>
                </a:extLst>
              </p:cNvPr>
              <p:cNvCxnSpPr/>
              <p:nvPr/>
            </p:nvCxnSpPr>
            <p:spPr>
              <a:xfrm rot="5400000" flipH="1" flipV="1">
                <a:off x="6059712" y="4736949"/>
                <a:ext cx="381000" cy="38100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</p:grp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AB095C93-C49C-45BB-B214-B0ABCAAC96AB}"/>
                </a:ext>
              </a:extLst>
            </p:cNvPr>
            <p:cNvCxnSpPr>
              <a:endCxn id="298" idx="3"/>
            </p:cNvCxnSpPr>
            <p:nvPr/>
          </p:nvCxnSpPr>
          <p:spPr>
            <a:xfrm flipV="1">
              <a:off x="7696200" y="5164364"/>
              <a:ext cx="882751" cy="178594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299" name="Group 336">
            <a:extLst>
              <a:ext uri="{FF2B5EF4-FFF2-40B4-BE49-F238E27FC236}">
                <a16:creationId xmlns:a16="http://schemas.microsoft.com/office/drawing/2014/main" id="{A55BC671-F043-41D2-89B2-F801A72EFB1E}"/>
              </a:ext>
            </a:extLst>
          </p:cNvPr>
          <p:cNvGrpSpPr/>
          <p:nvPr/>
        </p:nvGrpSpPr>
        <p:grpSpPr>
          <a:xfrm>
            <a:off x="4038600" y="228600"/>
            <a:ext cx="4988270" cy="2146150"/>
            <a:chOff x="2209800" y="3809997"/>
            <a:chExt cx="5297712" cy="2146150"/>
          </a:xfrm>
          <a:solidFill>
            <a:srgbClr val="00B0F0"/>
          </a:solidFill>
        </p:grpSpPr>
        <p:grpSp>
          <p:nvGrpSpPr>
            <p:cNvPr id="300" name="Group 3">
              <a:extLst>
                <a:ext uri="{FF2B5EF4-FFF2-40B4-BE49-F238E27FC236}">
                  <a16:creationId xmlns:a16="http://schemas.microsoft.com/office/drawing/2014/main" id="{EF3208A4-8852-4C32-B7AB-B99D02137395}"/>
                </a:ext>
              </a:extLst>
            </p:cNvPr>
            <p:cNvGrpSpPr/>
            <p:nvPr/>
          </p:nvGrpSpPr>
          <p:grpSpPr>
            <a:xfrm>
              <a:off x="2209800" y="3809997"/>
              <a:ext cx="5297712" cy="2146150"/>
              <a:chOff x="1666124" y="2286000"/>
              <a:chExt cx="6012098" cy="3136746"/>
            </a:xfrm>
            <a:grpFill/>
          </p:grpSpPr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F71A3D55-A68A-4D76-BBE8-BBEB716A0329}"/>
                  </a:ext>
                </a:extLst>
              </p:cNvPr>
              <p:cNvSpPr/>
              <p:nvPr/>
            </p:nvSpPr>
            <p:spPr>
              <a:xfrm>
                <a:off x="1666124" y="4472485"/>
                <a:ext cx="548640" cy="274319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+mj-lt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089260AA-818D-41F3-9A02-0CB706DA9A50}"/>
                  </a:ext>
                </a:extLst>
              </p:cNvPr>
              <p:cNvSpPr/>
              <p:nvPr/>
            </p:nvSpPr>
            <p:spPr>
              <a:xfrm>
                <a:off x="4600725" y="5148427"/>
                <a:ext cx="548640" cy="274319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+mj-lt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D946E51C-5381-4941-B568-546EB15E4407}"/>
                  </a:ext>
                </a:extLst>
              </p:cNvPr>
              <p:cNvSpPr/>
              <p:nvPr/>
            </p:nvSpPr>
            <p:spPr>
              <a:xfrm>
                <a:off x="4253461" y="2286000"/>
                <a:ext cx="548640" cy="274319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+mj-lt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3D65B68A-21DF-42D3-B5B4-4FBAE419ED51}"/>
                  </a:ext>
                </a:extLst>
              </p:cNvPr>
              <p:cNvSpPr/>
              <p:nvPr/>
            </p:nvSpPr>
            <p:spPr>
              <a:xfrm>
                <a:off x="5681515" y="4174828"/>
                <a:ext cx="548640" cy="274319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+mj-lt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31B989DC-A35D-4C5B-A4FB-E6755F2A9F04}"/>
                  </a:ext>
                </a:extLst>
              </p:cNvPr>
              <p:cNvSpPr/>
              <p:nvPr/>
            </p:nvSpPr>
            <p:spPr>
              <a:xfrm>
                <a:off x="6352309" y="4450081"/>
                <a:ext cx="548640" cy="274319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+mj-lt"/>
                    <a:cs typeface="Arial" pitchFamily="34" charset="0"/>
                  </a:rPr>
                  <a:t>8</a:t>
                </a:r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6E00305F-70F7-40B0-A0A5-FC2B2C474E7A}"/>
                  </a:ext>
                </a:extLst>
              </p:cNvPr>
              <p:cNvSpPr/>
              <p:nvPr/>
            </p:nvSpPr>
            <p:spPr>
              <a:xfrm>
                <a:off x="2998354" y="4380733"/>
                <a:ext cx="548640" cy="274319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+mj-lt"/>
                    <a:cs typeface="Arial" pitchFamily="34" charset="0"/>
                  </a:rPr>
                  <a:t>6</a:t>
                </a:r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8E42108A-6F7B-4D8B-B5FD-B8349605EB6E}"/>
                  </a:ext>
                </a:extLst>
              </p:cNvPr>
              <p:cNvSpPr/>
              <p:nvPr/>
            </p:nvSpPr>
            <p:spPr>
              <a:xfrm>
                <a:off x="4648040" y="3554973"/>
                <a:ext cx="548640" cy="274319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+mj-lt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BFDF8053-4F44-4484-AB79-7FD54D47B3ED}"/>
                  </a:ext>
                </a:extLst>
              </p:cNvPr>
              <p:cNvSpPr/>
              <p:nvPr/>
            </p:nvSpPr>
            <p:spPr>
              <a:xfrm>
                <a:off x="6074178" y="3333522"/>
                <a:ext cx="548640" cy="274319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+mj-lt"/>
                    <a:cs typeface="Arial" pitchFamily="34" charset="0"/>
                  </a:rPr>
                  <a:t>9</a:t>
                </a:r>
              </a:p>
            </p:txBody>
          </p:sp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CC5ED7E0-BCFD-4220-B229-01BEF7567A66}"/>
                  </a:ext>
                </a:extLst>
              </p:cNvPr>
              <p:cNvSpPr/>
              <p:nvPr/>
            </p:nvSpPr>
            <p:spPr>
              <a:xfrm>
                <a:off x="2432742" y="3371470"/>
                <a:ext cx="548640" cy="274319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+mj-lt"/>
                    <a:cs typeface="Arial" pitchFamily="34" charset="0"/>
                  </a:rPr>
                  <a:t>7</a:t>
                </a:r>
              </a:p>
            </p:txBody>
          </p: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9DD848EC-15F6-49F7-877B-814FA036E64C}"/>
                  </a:ext>
                </a:extLst>
              </p:cNvPr>
              <p:cNvSpPr/>
              <p:nvPr/>
            </p:nvSpPr>
            <p:spPr>
              <a:xfrm>
                <a:off x="7129582" y="3808617"/>
                <a:ext cx="548640" cy="274319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+mj-lt"/>
                    <a:cs typeface="Arial" pitchFamily="34" charset="0"/>
                  </a:rPr>
                  <a:t>10</a:t>
                </a:r>
              </a:p>
            </p:txBody>
          </p:sp>
        </p:grp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20AB6DB5-3AB6-4A80-BB6C-81CA04DA5BFF}"/>
                </a:ext>
              </a:extLst>
            </p:cNvPr>
            <p:cNvCxnSpPr>
              <a:cxnSpLocks/>
              <a:stCxn id="315" idx="7"/>
              <a:endCxn id="313" idx="3"/>
            </p:cNvCxnSpPr>
            <p:nvPr/>
          </p:nvCxnSpPr>
          <p:spPr>
            <a:xfrm flipH="1" flipV="1">
              <a:off x="4560496" y="3970199"/>
              <a:ext cx="2191303" cy="1347940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63483C5E-05D7-4141-B0B4-622AA3CB346E}"/>
                </a:ext>
              </a:extLst>
            </p:cNvPr>
            <p:cNvCxnSpPr>
              <a:cxnSpLocks/>
              <a:stCxn id="311" idx="6"/>
              <a:endCxn id="319" idx="5"/>
            </p:cNvCxnSpPr>
            <p:nvPr/>
          </p:nvCxnSpPr>
          <p:spPr>
            <a:xfrm flipV="1">
              <a:off x="2693248" y="4712874"/>
              <a:ext cx="604725" cy="68695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D6EBBB56-8A28-46AF-AEE0-83A19D87D389}"/>
                </a:ext>
              </a:extLst>
            </p:cNvPr>
            <p:cNvCxnSpPr>
              <a:cxnSpLocks/>
              <a:stCxn id="316" idx="6"/>
              <a:endCxn id="314" idx="3"/>
            </p:cNvCxnSpPr>
            <p:nvPr/>
          </p:nvCxnSpPr>
          <p:spPr>
            <a:xfrm flipV="1">
              <a:off x="3867176" y="5262528"/>
              <a:ext cx="1951686" cy="7452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A00124D7-4FF7-4784-B665-5B06178BC740}"/>
                </a:ext>
              </a:extLst>
            </p:cNvPr>
            <p:cNvCxnSpPr>
              <a:cxnSpLocks/>
              <a:stCxn id="320" idx="3"/>
              <a:endCxn id="315" idx="0"/>
            </p:cNvCxnSpPr>
            <p:nvPr/>
          </p:nvCxnSpPr>
          <p:spPr>
            <a:xfrm flipH="1">
              <a:off x="6580875" y="5011968"/>
              <a:ext cx="513988" cy="278685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50FF60F3-1DF1-4054-9D3D-76D6D0A2B6B3}"/>
                </a:ext>
              </a:extLst>
            </p:cNvPr>
            <p:cNvCxnSpPr>
              <a:stCxn id="317" idx="4"/>
              <a:endCxn id="312" idx="0"/>
            </p:cNvCxnSpPr>
            <p:nvPr/>
          </p:nvCxnSpPr>
          <p:spPr>
            <a:xfrm rot="5400000">
              <a:off x="4606996" y="5296338"/>
              <a:ext cx="902545" cy="41694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C7442311-24BF-495B-AA06-A7D6AF9A0BEE}"/>
                </a:ext>
              </a:extLst>
            </p:cNvPr>
            <p:cNvCxnSpPr>
              <a:cxnSpLocks/>
              <a:stCxn id="312" idx="6"/>
              <a:endCxn id="319" idx="6"/>
            </p:cNvCxnSpPr>
            <p:nvPr/>
          </p:nvCxnSpPr>
          <p:spPr>
            <a:xfrm flipH="1" flipV="1">
              <a:off x="3368773" y="4646516"/>
              <a:ext cx="1910373" cy="1215787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F23897E0-F926-426C-B76B-96AA55E7F2FD}"/>
                </a:ext>
              </a:extLst>
            </p:cNvPr>
            <p:cNvCxnSpPr>
              <a:cxnSpLocks/>
              <a:stCxn id="317" idx="4"/>
            </p:cNvCxnSpPr>
            <p:nvPr/>
          </p:nvCxnSpPr>
          <p:spPr>
            <a:xfrm>
              <a:off x="5079115" y="4865912"/>
              <a:ext cx="1954491" cy="87091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47DB01E8-4313-405D-8E56-B73527CA2248}"/>
                </a:ext>
              </a:extLst>
            </p:cNvPr>
            <p:cNvCxnSpPr>
              <a:stCxn id="314" idx="0"/>
              <a:endCxn id="318" idx="3"/>
            </p:cNvCxnSpPr>
            <p:nvPr/>
          </p:nvCxnSpPr>
          <p:spPr>
            <a:xfrm rot="5400000" flipH="1" flipV="1">
              <a:off x="5869619" y="4807079"/>
              <a:ext cx="415416" cy="175080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6E4E702E-9EAC-4290-AD3C-6F4661DB25F7}"/>
                </a:ext>
              </a:extLst>
            </p:cNvPr>
            <p:cNvCxnSpPr>
              <a:cxnSpLocks/>
              <a:stCxn id="318" idx="2"/>
              <a:endCxn id="313" idx="5"/>
            </p:cNvCxnSpPr>
            <p:nvPr/>
          </p:nvCxnSpPr>
          <p:spPr>
            <a:xfrm flipH="1" flipV="1">
              <a:off x="4902346" y="3970199"/>
              <a:ext cx="1191722" cy="650353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21" name="Group 214">
            <a:extLst>
              <a:ext uri="{FF2B5EF4-FFF2-40B4-BE49-F238E27FC236}">
                <a16:creationId xmlns:a16="http://schemas.microsoft.com/office/drawing/2014/main" id="{951B8790-4874-4970-A55B-686568D906C2}"/>
              </a:ext>
            </a:extLst>
          </p:cNvPr>
          <p:cNvGrpSpPr/>
          <p:nvPr/>
        </p:nvGrpSpPr>
        <p:grpSpPr>
          <a:xfrm>
            <a:off x="4038600" y="228600"/>
            <a:ext cx="4946109" cy="2146150"/>
            <a:chOff x="3693888" y="3962387"/>
            <a:chExt cx="5297712" cy="2146150"/>
          </a:xfrm>
          <a:solidFill>
            <a:srgbClr val="00B0F0"/>
          </a:solidFill>
        </p:grpSpPr>
        <p:grpSp>
          <p:nvGrpSpPr>
            <p:cNvPr id="322" name="Group 129">
              <a:extLst>
                <a:ext uri="{FF2B5EF4-FFF2-40B4-BE49-F238E27FC236}">
                  <a16:creationId xmlns:a16="http://schemas.microsoft.com/office/drawing/2014/main" id="{190084FD-A862-40B7-A975-FC4E4BE7E2EF}"/>
                </a:ext>
              </a:extLst>
            </p:cNvPr>
            <p:cNvGrpSpPr/>
            <p:nvPr/>
          </p:nvGrpSpPr>
          <p:grpSpPr>
            <a:xfrm>
              <a:off x="3693888" y="3962387"/>
              <a:ext cx="5297712" cy="2146150"/>
              <a:chOff x="2209800" y="3809987"/>
              <a:chExt cx="5297712" cy="2146150"/>
            </a:xfrm>
            <a:grpFill/>
          </p:grpSpPr>
          <p:grpSp>
            <p:nvGrpSpPr>
              <p:cNvPr id="324" name="Group 3">
                <a:extLst>
                  <a:ext uri="{FF2B5EF4-FFF2-40B4-BE49-F238E27FC236}">
                    <a16:creationId xmlns:a16="http://schemas.microsoft.com/office/drawing/2014/main" id="{EFBD928D-72FA-42C8-8AE9-7F6016F594AD}"/>
                  </a:ext>
                </a:extLst>
              </p:cNvPr>
              <p:cNvGrpSpPr/>
              <p:nvPr/>
            </p:nvGrpSpPr>
            <p:grpSpPr>
              <a:xfrm>
                <a:off x="2209800" y="3809987"/>
                <a:ext cx="5297712" cy="2146150"/>
                <a:chOff x="1666124" y="2286000"/>
                <a:chExt cx="6012098" cy="3136746"/>
              </a:xfrm>
              <a:grpFill/>
            </p:grpSpPr>
            <p:sp>
              <p:nvSpPr>
                <p:cNvPr id="334" name="Oval 333">
                  <a:extLst>
                    <a:ext uri="{FF2B5EF4-FFF2-40B4-BE49-F238E27FC236}">
                      <a16:creationId xmlns:a16="http://schemas.microsoft.com/office/drawing/2014/main" id="{840DB81B-9A09-41F7-AF24-5371DF580164}"/>
                    </a:ext>
                  </a:extLst>
                </p:cNvPr>
                <p:cNvSpPr/>
                <p:nvPr/>
              </p:nvSpPr>
              <p:spPr>
                <a:xfrm>
                  <a:off x="1666124" y="4472485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5</a:t>
                  </a:r>
                </a:p>
              </p:txBody>
            </p:sp>
            <p:sp>
              <p:nvSpPr>
                <p:cNvPr id="335" name="Oval 334">
                  <a:extLst>
                    <a:ext uri="{FF2B5EF4-FFF2-40B4-BE49-F238E27FC236}">
                      <a16:creationId xmlns:a16="http://schemas.microsoft.com/office/drawing/2014/main" id="{3D246F06-2CFD-40F4-842D-0BBDF8D35286}"/>
                    </a:ext>
                  </a:extLst>
                </p:cNvPr>
                <p:cNvSpPr/>
                <p:nvPr/>
              </p:nvSpPr>
              <p:spPr>
                <a:xfrm>
                  <a:off x="4600725" y="514842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4</a:t>
                  </a:r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FE7754B4-A6F0-4C14-9632-8FA8B5324C38}"/>
                    </a:ext>
                  </a:extLst>
                </p:cNvPr>
                <p:cNvSpPr/>
                <p:nvPr/>
              </p:nvSpPr>
              <p:spPr>
                <a:xfrm>
                  <a:off x="4253461" y="2286000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3</a:t>
                  </a:r>
                </a:p>
              </p:txBody>
            </p:sp>
            <p:sp>
              <p:nvSpPr>
                <p:cNvPr id="337" name="Oval 336">
                  <a:extLst>
                    <a:ext uri="{FF2B5EF4-FFF2-40B4-BE49-F238E27FC236}">
                      <a16:creationId xmlns:a16="http://schemas.microsoft.com/office/drawing/2014/main" id="{7D5324D0-D87A-4981-82FE-032FC404296C}"/>
                    </a:ext>
                  </a:extLst>
                </p:cNvPr>
                <p:cNvSpPr/>
                <p:nvPr/>
              </p:nvSpPr>
              <p:spPr>
                <a:xfrm>
                  <a:off x="5681515" y="4174828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338" name="Oval 337">
                  <a:extLst>
                    <a:ext uri="{FF2B5EF4-FFF2-40B4-BE49-F238E27FC236}">
                      <a16:creationId xmlns:a16="http://schemas.microsoft.com/office/drawing/2014/main" id="{A9FC435C-D3B9-4780-BF6D-3138FF2ADEEF}"/>
                    </a:ext>
                  </a:extLst>
                </p:cNvPr>
                <p:cNvSpPr/>
                <p:nvPr/>
              </p:nvSpPr>
              <p:spPr>
                <a:xfrm>
                  <a:off x="6352309" y="4450081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8</a:t>
                  </a:r>
                </a:p>
              </p:txBody>
            </p:sp>
            <p:sp>
              <p:nvSpPr>
                <p:cNvPr id="339" name="Oval 338">
                  <a:extLst>
                    <a:ext uri="{FF2B5EF4-FFF2-40B4-BE49-F238E27FC236}">
                      <a16:creationId xmlns:a16="http://schemas.microsoft.com/office/drawing/2014/main" id="{AD8D0146-CB67-4C9F-84D4-A6FEB7BCE75C}"/>
                    </a:ext>
                  </a:extLst>
                </p:cNvPr>
                <p:cNvSpPr/>
                <p:nvPr/>
              </p:nvSpPr>
              <p:spPr>
                <a:xfrm>
                  <a:off x="2998354" y="4380733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6</a:t>
                  </a:r>
                </a:p>
              </p:txBody>
            </p:sp>
            <p:sp>
              <p:nvSpPr>
                <p:cNvPr id="340" name="Oval 339">
                  <a:extLst>
                    <a:ext uri="{FF2B5EF4-FFF2-40B4-BE49-F238E27FC236}">
                      <a16:creationId xmlns:a16="http://schemas.microsoft.com/office/drawing/2014/main" id="{274EC066-6661-42AA-9658-E88BB4CAC37A}"/>
                    </a:ext>
                  </a:extLst>
                </p:cNvPr>
                <p:cNvSpPr/>
                <p:nvPr/>
              </p:nvSpPr>
              <p:spPr>
                <a:xfrm>
                  <a:off x="4648040" y="3554973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2</a:t>
                  </a:r>
                </a:p>
              </p:txBody>
            </p:sp>
            <p:sp>
              <p:nvSpPr>
                <p:cNvPr id="341" name="Oval 340">
                  <a:extLst>
                    <a:ext uri="{FF2B5EF4-FFF2-40B4-BE49-F238E27FC236}">
                      <a16:creationId xmlns:a16="http://schemas.microsoft.com/office/drawing/2014/main" id="{37294BE6-EF03-4092-9AAF-3C8249D921FD}"/>
                    </a:ext>
                  </a:extLst>
                </p:cNvPr>
                <p:cNvSpPr/>
                <p:nvPr/>
              </p:nvSpPr>
              <p:spPr>
                <a:xfrm>
                  <a:off x="6074178" y="3333522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9</a:t>
                  </a:r>
                </a:p>
              </p:txBody>
            </p:sp>
            <p:sp>
              <p:nvSpPr>
                <p:cNvPr id="342" name="Oval 341">
                  <a:extLst>
                    <a:ext uri="{FF2B5EF4-FFF2-40B4-BE49-F238E27FC236}">
                      <a16:creationId xmlns:a16="http://schemas.microsoft.com/office/drawing/2014/main" id="{0C47F86D-E7E0-4A53-BDCD-56B18638DAB9}"/>
                    </a:ext>
                  </a:extLst>
                </p:cNvPr>
                <p:cNvSpPr/>
                <p:nvPr/>
              </p:nvSpPr>
              <p:spPr>
                <a:xfrm>
                  <a:off x="2432742" y="3371470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7</a:t>
                  </a:r>
                </a:p>
              </p:txBody>
            </p:sp>
            <p:sp>
              <p:nvSpPr>
                <p:cNvPr id="343" name="Oval 342">
                  <a:extLst>
                    <a:ext uri="{FF2B5EF4-FFF2-40B4-BE49-F238E27FC236}">
                      <a16:creationId xmlns:a16="http://schemas.microsoft.com/office/drawing/2014/main" id="{DCB083A0-32B1-4A47-907F-B2619B16DF35}"/>
                    </a:ext>
                  </a:extLst>
                </p:cNvPr>
                <p:cNvSpPr/>
                <p:nvPr/>
              </p:nvSpPr>
              <p:spPr>
                <a:xfrm>
                  <a:off x="7129582" y="380861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10</a:t>
                  </a:r>
                </a:p>
              </p:txBody>
            </p:sp>
          </p:grp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ADDB8CA5-3B01-4AC1-88C6-0BC806B1E152}"/>
                  </a:ext>
                </a:extLst>
              </p:cNvPr>
              <p:cNvCxnSpPr>
                <a:cxnSpLocks/>
                <a:stCxn id="338" idx="1"/>
              </p:cNvCxnSpPr>
              <p:nvPr/>
            </p:nvCxnSpPr>
            <p:spPr>
              <a:xfrm flipH="1" flipV="1">
                <a:off x="4934859" y="4005301"/>
                <a:ext cx="1475090" cy="1312828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C6529402-5378-485A-B5CC-78BAC5AA4C0D}"/>
                  </a:ext>
                </a:extLst>
              </p:cNvPr>
              <p:cNvCxnSpPr/>
              <p:nvPr/>
            </p:nvCxnSpPr>
            <p:spPr>
              <a:xfrm rot="5400000" flipH="1" flipV="1">
                <a:off x="2476500" y="4775044"/>
                <a:ext cx="533401" cy="45720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AAC3A43F-4695-4FFA-A734-FCE7ABC27B0C}"/>
                  </a:ext>
                </a:extLst>
              </p:cNvPr>
              <p:cNvCxnSpPr>
                <a:stCxn id="339" idx="6"/>
              </p:cNvCxnSpPr>
              <p:nvPr/>
            </p:nvCxnSpPr>
            <p:spPr>
              <a:xfrm flipV="1">
                <a:off x="3867176" y="5194143"/>
                <a:ext cx="1829680" cy="142899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3DAD4488-0865-47E6-A4B7-59FBCD88D1DF}"/>
                  </a:ext>
                </a:extLst>
              </p:cNvPr>
              <p:cNvCxnSpPr>
                <a:stCxn id="335" idx="0"/>
              </p:cNvCxnSpPr>
              <p:nvPr/>
            </p:nvCxnSpPr>
            <p:spPr>
              <a:xfrm rot="16200000" flipV="1">
                <a:off x="3603156" y="4334187"/>
                <a:ext cx="1107710" cy="1760822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22DD0412-022F-47C3-A2C5-CCEA5431C767}"/>
                  </a:ext>
                </a:extLst>
              </p:cNvPr>
              <p:cNvCxnSpPr>
                <a:stCxn id="335" idx="0"/>
                <a:endCxn id="340" idx="4"/>
              </p:cNvCxnSpPr>
              <p:nvPr/>
            </p:nvCxnSpPr>
            <p:spPr>
              <a:xfrm rot="5400000" flipH="1" flipV="1">
                <a:off x="4606995" y="5296334"/>
                <a:ext cx="902547" cy="41693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E062D0CE-720E-4931-99C3-D50C8A8AA4D2}"/>
                  </a:ext>
                </a:extLst>
              </p:cNvPr>
              <p:cNvCxnSpPr>
                <a:cxnSpLocks/>
                <a:endCxn id="341" idx="3"/>
              </p:cNvCxnSpPr>
              <p:nvPr/>
            </p:nvCxnSpPr>
            <p:spPr>
              <a:xfrm flipV="1">
                <a:off x="5297712" y="4686900"/>
                <a:ext cx="867155" cy="5005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A6EEA1AC-2CC6-4C68-928F-9DD9D2F96F6F}"/>
                  </a:ext>
                </a:extLst>
              </p:cNvPr>
              <p:cNvCxnSpPr>
                <a:stCxn id="336" idx="6"/>
                <a:endCxn id="343" idx="1"/>
              </p:cNvCxnSpPr>
              <p:nvPr/>
            </p:nvCxnSpPr>
            <p:spPr>
              <a:xfrm>
                <a:off x="4973145" y="3903835"/>
                <a:ext cx="2121718" cy="97541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BC4EE6F7-A1EB-4ADA-BE48-500B668E9380}"/>
                  </a:ext>
                </a:extLst>
              </p:cNvPr>
              <p:cNvCxnSpPr>
                <a:endCxn id="339" idx="2"/>
              </p:cNvCxnSpPr>
              <p:nvPr/>
            </p:nvCxnSpPr>
            <p:spPr>
              <a:xfrm flipV="1">
                <a:off x="2725056" y="5337042"/>
                <a:ext cx="658672" cy="950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13D6723F-A4B7-4211-B6B6-5A471E9BAC68}"/>
                  </a:ext>
                </a:extLst>
              </p:cNvPr>
              <p:cNvCxnSpPr>
                <a:stCxn id="338" idx="7"/>
              </p:cNvCxnSpPr>
              <p:nvPr/>
            </p:nvCxnSpPr>
            <p:spPr>
              <a:xfrm rot="16200000" flipV="1">
                <a:off x="6305665" y="4871996"/>
                <a:ext cx="581182" cy="311087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</p:grp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CD5F06C6-A09F-455E-82E6-FD6863BAA429}"/>
                </a:ext>
              </a:extLst>
            </p:cNvPr>
            <p:cNvCxnSpPr>
              <a:cxnSpLocks/>
              <a:endCxn id="343" idx="3"/>
            </p:cNvCxnSpPr>
            <p:nvPr/>
          </p:nvCxnSpPr>
          <p:spPr>
            <a:xfrm flipV="1">
              <a:off x="7696200" y="5164364"/>
              <a:ext cx="882751" cy="178594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44" name="Group 313">
            <a:extLst>
              <a:ext uri="{FF2B5EF4-FFF2-40B4-BE49-F238E27FC236}">
                <a16:creationId xmlns:a16="http://schemas.microsoft.com/office/drawing/2014/main" id="{A9A59426-DE0C-4FAC-BB15-81317213B166}"/>
              </a:ext>
            </a:extLst>
          </p:cNvPr>
          <p:cNvGrpSpPr/>
          <p:nvPr/>
        </p:nvGrpSpPr>
        <p:grpSpPr>
          <a:xfrm>
            <a:off x="4038600" y="228600"/>
            <a:ext cx="4943926" cy="2146150"/>
            <a:chOff x="3693888" y="3962399"/>
            <a:chExt cx="5297712" cy="2146150"/>
          </a:xfrm>
          <a:solidFill>
            <a:srgbClr val="00B0F0"/>
          </a:solidFill>
        </p:grpSpPr>
        <p:grpSp>
          <p:nvGrpSpPr>
            <p:cNvPr id="345" name="Group 129">
              <a:extLst>
                <a:ext uri="{FF2B5EF4-FFF2-40B4-BE49-F238E27FC236}">
                  <a16:creationId xmlns:a16="http://schemas.microsoft.com/office/drawing/2014/main" id="{0B181036-90C6-4D22-AC63-F2FB75765C4F}"/>
                </a:ext>
              </a:extLst>
            </p:cNvPr>
            <p:cNvGrpSpPr/>
            <p:nvPr/>
          </p:nvGrpSpPr>
          <p:grpSpPr>
            <a:xfrm>
              <a:off x="3693888" y="3962395"/>
              <a:ext cx="5297712" cy="2146150"/>
              <a:chOff x="2209800" y="3809995"/>
              <a:chExt cx="5297712" cy="2146150"/>
            </a:xfrm>
            <a:grpFill/>
          </p:grpSpPr>
          <p:grpSp>
            <p:nvGrpSpPr>
              <p:cNvPr id="347" name="Group 3">
                <a:extLst>
                  <a:ext uri="{FF2B5EF4-FFF2-40B4-BE49-F238E27FC236}">
                    <a16:creationId xmlns:a16="http://schemas.microsoft.com/office/drawing/2014/main" id="{8C128A39-F6F7-4D53-B90B-F62932F9EC8A}"/>
                  </a:ext>
                </a:extLst>
              </p:cNvPr>
              <p:cNvGrpSpPr/>
              <p:nvPr/>
            </p:nvGrpSpPr>
            <p:grpSpPr>
              <a:xfrm>
                <a:off x="2209800" y="3809995"/>
                <a:ext cx="5297712" cy="2146150"/>
                <a:chOff x="1666124" y="2286000"/>
                <a:chExt cx="6012098" cy="3136746"/>
              </a:xfrm>
              <a:grpFill/>
            </p:grpSpPr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3C4884B2-2149-4064-8959-C9592002C5A3}"/>
                    </a:ext>
                  </a:extLst>
                </p:cNvPr>
                <p:cNvSpPr/>
                <p:nvPr/>
              </p:nvSpPr>
              <p:spPr>
                <a:xfrm>
                  <a:off x="1666124" y="4472485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5</a:t>
                  </a:r>
                </a:p>
              </p:txBody>
            </p:sp>
            <p:sp>
              <p:nvSpPr>
                <p:cNvPr id="358" name="Oval 357">
                  <a:extLst>
                    <a:ext uri="{FF2B5EF4-FFF2-40B4-BE49-F238E27FC236}">
                      <a16:creationId xmlns:a16="http://schemas.microsoft.com/office/drawing/2014/main" id="{BDFBFC2E-2038-475D-A833-1FC6C21932C6}"/>
                    </a:ext>
                  </a:extLst>
                </p:cNvPr>
                <p:cNvSpPr/>
                <p:nvPr/>
              </p:nvSpPr>
              <p:spPr>
                <a:xfrm>
                  <a:off x="4600725" y="514842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4</a:t>
                  </a:r>
                </a:p>
              </p:txBody>
            </p:sp>
            <p:sp>
              <p:nvSpPr>
                <p:cNvPr id="359" name="Oval 358">
                  <a:extLst>
                    <a:ext uri="{FF2B5EF4-FFF2-40B4-BE49-F238E27FC236}">
                      <a16:creationId xmlns:a16="http://schemas.microsoft.com/office/drawing/2014/main" id="{92B2887C-81B1-4ABD-851C-D0261D268E62}"/>
                    </a:ext>
                  </a:extLst>
                </p:cNvPr>
                <p:cNvSpPr/>
                <p:nvPr/>
              </p:nvSpPr>
              <p:spPr>
                <a:xfrm>
                  <a:off x="4253461" y="2286000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3</a:t>
                  </a:r>
                </a:p>
              </p:txBody>
            </p:sp>
            <p:sp>
              <p:nvSpPr>
                <p:cNvPr id="360" name="Oval 359">
                  <a:extLst>
                    <a:ext uri="{FF2B5EF4-FFF2-40B4-BE49-F238E27FC236}">
                      <a16:creationId xmlns:a16="http://schemas.microsoft.com/office/drawing/2014/main" id="{4AFA42E3-F8F0-457B-AA2E-73C7B2FBBBF6}"/>
                    </a:ext>
                  </a:extLst>
                </p:cNvPr>
                <p:cNvSpPr/>
                <p:nvPr/>
              </p:nvSpPr>
              <p:spPr>
                <a:xfrm>
                  <a:off x="5681515" y="4174828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361" name="Oval 360">
                  <a:extLst>
                    <a:ext uri="{FF2B5EF4-FFF2-40B4-BE49-F238E27FC236}">
                      <a16:creationId xmlns:a16="http://schemas.microsoft.com/office/drawing/2014/main" id="{CB273F88-F640-42E9-A5AD-19B51FCE6E5B}"/>
                    </a:ext>
                  </a:extLst>
                </p:cNvPr>
                <p:cNvSpPr/>
                <p:nvPr/>
              </p:nvSpPr>
              <p:spPr>
                <a:xfrm>
                  <a:off x="6352309" y="4450081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8</a:t>
                  </a:r>
                </a:p>
              </p:txBody>
            </p:sp>
            <p:sp>
              <p:nvSpPr>
                <p:cNvPr id="362" name="Oval 361">
                  <a:extLst>
                    <a:ext uri="{FF2B5EF4-FFF2-40B4-BE49-F238E27FC236}">
                      <a16:creationId xmlns:a16="http://schemas.microsoft.com/office/drawing/2014/main" id="{43A0D22B-1B37-4DE1-8E24-73381C3DCF62}"/>
                    </a:ext>
                  </a:extLst>
                </p:cNvPr>
                <p:cNvSpPr/>
                <p:nvPr/>
              </p:nvSpPr>
              <p:spPr>
                <a:xfrm>
                  <a:off x="2998354" y="4380733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6</a:t>
                  </a:r>
                </a:p>
              </p:txBody>
            </p:sp>
            <p:sp>
              <p:nvSpPr>
                <p:cNvPr id="363" name="Oval 362">
                  <a:extLst>
                    <a:ext uri="{FF2B5EF4-FFF2-40B4-BE49-F238E27FC236}">
                      <a16:creationId xmlns:a16="http://schemas.microsoft.com/office/drawing/2014/main" id="{6FB310B8-EF31-4901-9CAB-DB10792E151D}"/>
                    </a:ext>
                  </a:extLst>
                </p:cNvPr>
                <p:cNvSpPr/>
                <p:nvPr/>
              </p:nvSpPr>
              <p:spPr>
                <a:xfrm>
                  <a:off x="4648040" y="3554973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2</a:t>
                  </a:r>
                </a:p>
              </p:txBody>
            </p:sp>
            <p:sp>
              <p:nvSpPr>
                <p:cNvPr id="364" name="Oval 363">
                  <a:extLst>
                    <a:ext uri="{FF2B5EF4-FFF2-40B4-BE49-F238E27FC236}">
                      <a16:creationId xmlns:a16="http://schemas.microsoft.com/office/drawing/2014/main" id="{31508BFD-09D3-4CEE-A563-CBF487566D84}"/>
                    </a:ext>
                  </a:extLst>
                </p:cNvPr>
                <p:cNvSpPr/>
                <p:nvPr/>
              </p:nvSpPr>
              <p:spPr>
                <a:xfrm>
                  <a:off x="6074178" y="3333522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9</a:t>
                  </a:r>
                </a:p>
              </p:txBody>
            </p:sp>
            <p:sp>
              <p:nvSpPr>
                <p:cNvPr id="365" name="Oval 364">
                  <a:extLst>
                    <a:ext uri="{FF2B5EF4-FFF2-40B4-BE49-F238E27FC236}">
                      <a16:creationId xmlns:a16="http://schemas.microsoft.com/office/drawing/2014/main" id="{0F4D7396-7B0D-4024-A6AA-94C1152A3793}"/>
                    </a:ext>
                  </a:extLst>
                </p:cNvPr>
                <p:cNvSpPr/>
                <p:nvPr/>
              </p:nvSpPr>
              <p:spPr>
                <a:xfrm>
                  <a:off x="2432742" y="3371470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7</a:t>
                  </a:r>
                </a:p>
              </p:txBody>
            </p:sp>
            <p:sp>
              <p:nvSpPr>
                <p:cNvPr id="366" name="Oval 365">
                  <a:extLst>
                    <a:ext uri="{FF2B5EF4-FFF2-40B4-BE49-F238E27FC236}">
                      <a16:creationId xmlns:a16="http://schemas.microsoft.com/office/drawing/2014/main" id="{8F99FC91-1964-4D4A-8C53-FAED678423ED}"/>
                    </a:ext>
                  </a:extLst>
                </p:cNvPr>
                <p:cNvSpPr/>
                <p:nvPr/>
              </p:nvSpPr>
              <p:spPr>
                <a:xfrm>
                  <a:off x="7129582" y="380861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10</a:t>
                  </a:r>
                </a:p>
              </p:txBody>
            </p:sp>
          </p:grp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A5BDD110-9A69-4E19-B0C1-BD570783AE8E}"/>
                  </a:ext>
                </a:extLst>
              </p:cNvPr>
              <p:cNvCxnSpPr>
                <a:stCxn id="365" idx="7"/>
                <a:endCxn id="359" idx="3"/>
              </p:cNvCxnSpPr>
              <p:nvPr/>
            </p:nvCxnSpPr>
            <p:spPr>
              <a:xfrm rot="5400000" flipH="1" flipV="1">
                <a:off x="3624257" y="3643920"/>
                <a:ext cx="609957" cy="1262522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9C0FA344-DE0E-43F6-8B0A-E92D078B54B6}"/>
                  </a:ext>
                </a:extLst>
              </p:cNvPr>
              <p:cNvCxnSpPr>
                <a:stCxn id="362" idx="0"/>
                <a:endCxn id="365" idx="5"/>
              </p:cNvCxnSpPr>
              <p:nvPr/>
            </p:nvCxnSpPr>
            <p:spPr>
              <a:xfrm rot="16200000" flipV="1">
                <a:off x="3196548" y="4814302"/>
                <a:ext cx="530331" cy="327478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973688B9-3659-4323-BD60-EF37541479C1}"/>
                  </a:ext>
                </a:extLst>
              </p:cNvPr>
              <p:cNvCxnSpPr>
                <a:stCxn id="363" idx="7"/>
                <a:endCxn id="364" idx="2"/>
              </p:cNvCxnSpPr>
              <p:nvPr/>
            </p:nvCxnSpPr>
            <p:spPr>
              <a:xfrm rot="5400000" flipH="1" flipV="1">
                <a:off x="5629475" y="4241119"/>
                <a:ext cx="85158" cy="844028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E670937D-6ED8-4360-8D85-95FA425EED0A}"/>
                  </a:ext>
                </a:extLst>
              </p:cNvPr>
              <p:cNvCxnSpPr>
                <a:stCxn id="363" idx="4"/>
                <a:endCxn id="358" idx="0"/>
              </p:cNvCxnSpPr>
              <p:nvPr/>
            </p:nvCxnSpPr>
            <p:spPr>
              <a:xfrm rot="5400000">
                <a:off x="4606996" y="5296338"/>
                <a:ext cx="902545" cy="41694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2C211050-1F86-4734-9157-524E04A1AA8C}"/>
                  </a:ext>
                </a:extLst>
              </p:cNvPr>
              <p:cNvCxnSpPr>
                <a:stCxn id="358" idx="6"/>
                <a:endCxn id="366" idx="2"/>
              </p:cNvCxnSpPr>
              <p:nvPr/>
            </p:nvCxnSpPr>
            <p:spPr>
              <a:xfrm flipV="1">
                <a:off x="5279145" y="4945611"/>
                <a:ext cx="1744919" cy="91669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6D7F2BFE-157C-4EFD-A0C5-C7403AF3E0A6}"/>
                  </a:ext>
                </a:extLst>
              </p:cNvPr>
              <p:cNvCxnSpPr>
                <a:stCxn id="357" idx="5"/>
                <a:endCxn id="361" idx="3"/>
              </p:cNvCxnSpPr>
              <p:nvPr/>
            </p:nvCxnSpPr>
            <p:spPr>
              <a:xfrm rot="5400000" flipH="1" flipV="1">
                <a:off x="4508534" y="3564772"/>
                <a:ext cx="15329" cy="378750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FC08AD12-0ADF-43C4-A278-62F04F749683}"/>
                  </a:ext>
                </a:extLst>
              </p:cNvPr>
              <p:cNvCxnSpPr>
                <a:endCxn id="366" idx="1"/>
              </p:cNvCxnSpPr>
              <p:nvPr/>
            </p:nvCxnSpPr>
            <p:spPr>
              <a:xfrm flipV="1">
                <a:off x="2514600" y="4879254"/>
                <a:ext cx="4580263" cy="454747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4ACCFDF3-3835-4A31-9056-41E4F21785F9}"/>
                  </a:ext>
                </a:extLst>
              </p:cNvPr>
              <p:cNvCxnSpPr>
                <a:stCxn id="362" idx="7"/>
                <a:endCxn id="364" idx="3"/>
              </p:cNvCxnSpPr>
              <p:nvPr/>
            </p:nvCxnSpPr>
            <p:spPr>
              <a:xfrm rot="5400000" flipH="1" flipV="1">
                <a:off x="4688731" y="3794558"/>
                <a:ext cx="583782" cy="236849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5D366BF8-A7B6-463E-AA9A-A7C37CCE8A80}"/>
                  </a:ext>
                </a:extLst>
              </p:cNvPr>
              <p:cNvCxnSpPr>
                <a:stCxn id="360" idx="0"/>
                <a:endCxn id="359" idx="5"/>
              </p:cNvCxnSpPr>
              <p:nvPr/>
            </p:nvCxnSpPr>
            <p:spPr>
              <a:xfrm rot="16200000" flipV="1">
                <a:off x="4880004" y="3992544"/>
                <a:ext cx="1132127" cy="108744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</p:grp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374A103-49E2-4D4F-92EA-3D3B0C19EB46}"/>
                </a:ext>
              </a:extLst>
            </p:cNvPr>
            <p:cNvCxnSpPr/>
            <p:nvPr/>
          </p:nvCxnSpPr>
          <p:spPr>
            <a:xfrm>
              <a:off x="7696200" y="5342958"/>
              <a:ext cx="381000" cy="6724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EDF35856-7722-45C2-A32E-81CC1A85C7C9}"/>
              </a:ext>
            </a:extLst>
          </p:cNvPr>
          <p:cNvCxnSpPr>
            <a:cxnSpLocks/>
            <a:stCxn id="266" idx="4"/>
            <a:endCxn id="270" idx="3"/>
          </p:cNvCxnSpPr>
          <p:nvPr/>
        </p:nvCxnSpPr>
        <p:spPr>
          <a:xfrm flipV="1">
            <a:off x="4266611" y="1869456"/>
            <a:ext cx="3733856" cy="42815"/>
          </a:xfrm>
          <a:prstGeom prst="line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1001">
            <a:schemeClr val="dk2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9F59DF3D-B94F-433A-BDA0-CCF6EAE1BE67}"/>
              </a:ext>
            </a:extLst>
          </p:cNvPr>
          <p:cNvCxnSpPr>
            <a:cxnSpLocks/>
            <a:stCxn id="269" idx="4"/>
            <a:endCxn id="270" idx="1"/>
          </p:cNvCxnSpPr>
          <p:nvPr/>
        </p:nvCxnSpPr>
        <p:spPr>
          <a:xfrm>
            <a:off x="7604141" y="1708615"/>
            <a:ext cx="396326" cy="28125"/>
          </a:xfrm>
          <a:prstGeom prst="line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1001">
            <a:schemeClr val="dk2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FE28A75A-0710-4D43-A42A-3842FDF12900}"/>
              </a:ext>
            </a:extLst>
          </p:cNvPr>
          <p:cNvCxnSpPr>
            <a:cxnSpLocks/>
            <a:stCxn id="289" idx="5"/>
          </p:cNvCxnSpPr>
          <p:nvPr/>
        </p:nvCxnSpPr>
        <p:spPr>
          <a:xfrm flipV="1">
            <a:off x="4425871" y="1688955"/>
            <a:ext cx="3797982" cy="195828"/>
          </a:xfrm>
          <a:prstGeom prst="line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1001">
            <a:schemeClr val="dk2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996A8EF1-163D-45E9-9DCA-39C3B48EB34E}"/>
              </a:ext>
            </a:extLst>
          </p:cNvPr>
          <p:cNvCxnSpPr>
            <a:cxnSpLocks/>
            <a:stCxn id="292" idx="5"/>
          </p:cNvCxnSpPr>
          <p:nvPr/>
        </p:nvCxnSpPr>
        <p:spPr>
          <a:xfrm>
            <a:off x="7746532" y="1681127"/>
            <a:ext cx="477321" cy="7828"/>
          </a:xfrm>
          <a:prstGeom prst="line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1001">
            <a:schemeClr val="dk2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50229DF-0A98-4748-9359-4BEA415C509D}"/>
              </a:ext>
            </a:extLst>
          </p:cNvPr>
          <p:cNvCxnSpPr>
            <a:cxnSpLocks/>
            <a:stCxn id="311" idx="5"/>
            <a:endCxn id="316" idx="2"/>
          </p:cNvCxnSpPr>
          <p:nvPr/>
        </p:nvCxnSpPr>
        <p:spPr>
          <a:xfrm flipV="1">
            <a:off x="4427146" y="1755653"/>
            <a:ext cx="716812" cy="129134"/>
          </a:xfrm>
          <a:prstGeom prst="line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1001">
            <a:schemeClr val="dk2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E960C-707E-4DF6-A24A-58E80299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72096E-7ED4-4791-8897-8384D9BF0ACA}" type="datetime1">
              <a:rPr lang="en-US" altLang="ja-JP" smtClean="0"/>
              <a:t>03-Feb-19</a:t>
            </a:fld>
            <a:endParaRPr lang="en-US" altLang="ja-JP"/>
          </a:p>
        </p:txBody>
      </p:sp>
      <p:grpSp>
        <p:nvGrpSpPr>
          <p:cNvPr id="262" name="Group 209">
            <a:extLst>
              <a:ext uri="{FF2B5EF4-FFF2-40B4-BE49-F238E27FC236}">
                <a16:creationId xmlns:a16="http://schemas.microsoft.com/office/drawing/2014/main" id="{39D62BAA-C4E5-4E00-9DC9-384969CD9983}"/>
              </a:ext>
            </a:extLst>
          </p:cNvPr>
          <p:cNvGrpSpPr/>
          <p:nvPr/>
        </p:nvGrpSpPr>
        <p:grpSpPr>
          <a:xfrm>
            <a:off x="1905000" y="3962400"/>
            <a:ext cx="3537857" cy="381000"/>
            <a:chOff x="2024743" y="4953000"/>
            <a:chExt cx="3537857" cy="381000"/>
          </a:xfrm>
          <a:solidFill>
            <a:srgbClr val="FF0000"/>
          </a:solidFill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C438A404-D73F-4109-81AD-7FE5FA6B2CC1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BEBB687A-7B15-4878-8D82-A3A2AEEA0676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601DBF3D-0A02-4811-9130-51D1D10AC06D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6EE04615-A7EE-43CC-A71F-37748289DC06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0B7A5115-5D30-458A-BEF4-C925142B04FE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3624965A-43B9-43C6-82DF-8FC85B97469F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678964BF-5BA3-4B80-B746-9F15D1E96EAF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BA5C821C-BF98-4DFC-8D4D-F96938E6643F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B72ED013-06E7-49B8-84F0-0FEF4D1D676A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14A4ED8D-62F9-4BA6-B0D3-B657D07E4524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sp>
        <p:nvSpPr>
          <p:cNvPr id="375" name="Title 120">
            <a:extLst>
              <a:ext uri="{FF2B5EF4-FFF2-40B4-BE49-F238E27FC236}">
                <a16:creationId xmlns:a16="http://schemas.microsoft.com/office/drawing/2014/main" id="{E63320AF-053C-49D4-895B-9131592DD40D}"/>
              </a:ext>
            </a:extLst>
          </p:cNvPr>
          <p:cNvSpPr txBox="1">
            <a:spLocks/>
          </p:cNvSpPr>
          <p:nvPr/>
        </p:nvSpPr>
        <p:spPr>
          <a:xfrm>
            <a:off x="5908965" y="3913910"/>
            <a:ext cx="1600200" cy="5334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normalizeH="0" baseline="0" noProof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∫(x)       44.06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6537884"/>
      </p:ext>
    </p:extLst>
  </p:cSld>
  <p:clrMapOvr>
    <a:masterClrMapping/>
  </p:clrMapOvr>
  <p:transition advTm="3773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2" grpId="0" animBg="1"/>
      <p:bldP spid="177" grpId="0" animBg="1"/>
      <p:bldP spid="178" grpId="0" animBg="1"/>
      <p:bldP spid="179" grpId="0"/>
      <p:bldP spid="180" grpId="0"/>
      <p:bldP spid="181" grpId="0"/>
      <p:bldP spid="182" grpId="0"/>
      <p:bldP spid="183" grpId="0" animBg="1"/>
      <p:bldP spid="184" grpId="0" animBg="1"/>
      <p:bldP spid="185" grpId="0" animBg="1"/>
      <p:bldP spid="186" grpId="0" animBg="1"/>
      <p:bldP spid="187" grpId="0" animBg="1"/>
      <p:bldP spid="193" grpId="0"/>
      <p:bldP spid="221" grpId="0" animBg="1"/>
      <p:bldP spid="222" grpId="0"/>
      <p:bldP spid="223" grpId="0" animBg="1"/>
      <p:bldP spid="224" grpId="0"/>
      <p:bldP spid="225" grpId="0"/>
      <p:bldP spid="226" grpId="0"/>
      <p:bldP spid="227" grpId="0" animBg="1"/>
      <p:bldP spid="228" grpId="0" animBg="1"/>
      <p:bldP spid="229" grpId="0" animBg="1"/>
      <p:bldP spid="3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93037" cy="522288"/>
          </a:xfrm>
        </p:spPr>
        <p:txBody>
          <a:bodyPr/>
          <a:lstStyle/>
          <a:p>
            <a:pPr algn="l" eaLnBrk="1" hangingPunct="1"/>
            <a:r>
              <a:rPr lang="en-US" altLang="ja-JP" sz="32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SMO</a:t>
            </a:r>
            <a:r>
              <a:rPr lang="en-US" altLang="ja-JP" sz="32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for TSP: Algorithm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410574" cy="43434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Step 1: Initialization the population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Step 2: Select </a:t>
            </a:r>
            <a:r>
              <a:rPr lang="en-US" altLang="ja-JP" sz="16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GL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and </a:t>
            </a:r>
            <a:r>
              <a:rPr lang="en-US" altLang="ja-JP" sz="16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LL</a:t>
            </a:r>
            <a:r>
              <a:rPr lang="en-US" altLang="ja-JP" sz="14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k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of the </a:t>
            </a:r>
            <a:r>
              <a:rPr lang="en-US" altLang="ja-JP" sz="16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kth</a:t>
            </a:r>
            <a:r>
              <a:rPr lang="en-US" altLang="ja-JP" sz="16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group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Step 3: For each solution </a:t>
            </a:r>
            <a:r>
              <a:rPr lang="en-US" altLang="ja-JP" sz="16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SMi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in the </a:t>
            </a:r>
            <a:r>
              <a:rPr lang="en-US" altLang="ja-JP" sz="16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kth</a:t>
            </a:r>
            <a:r>
              <a:rPr lang="en-US" altLang="ja-JP" sz="16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group</a:t>
            </a:r>
          </a:p>
          <a:p>
            <a:pPr marL="0" indent="692150" algn="just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a. Update </a:t>
            </a:r>
            <a:r>
              <a:rPr lang="en-US" altLang="ja-JP" sz="16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Solution </a:t>
            </a:r>
            <a:r>
              <a:rPr lang="en-US" altLang="ja-JP" sz="16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SM</a:t>
            </a:r>
            <a:r>
              <a:rPr lang="en-US" altLang="ja-JP" sz="14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based on </a:t>
            </a:r>
            <a:r>
              <a:rPr lang="en-US" altLang="ja-JP" sz="16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LL</a:t>
            </a:r>
            <a:r>
              <a:rPr lang="en-US" altLang="ja-JP" sz="14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k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and </a:t>
            </a:r>
            <a:r>
              <a:rPr lang="en-US" altLang="ja-JP" sz="1600" b="1" i="1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RSM</a:t>
            </a:r>
            <a:r>
              <a:rPr lang="en-US" altLang="ja-JP" sz="1400" b="1" i="1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k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using </a:t>
            </a:r>
            <a:r>
              <a:rPr lang="en-US" altLang="ja-JP" sz="16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Eq. (1), Eq. (2) 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and </a:t>
            </a:r>
            <a:r>
              <a:rPr lang="en-US" altLang="ja-JP" sz="16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Eq. (3).</a:t>
            </a:r>
          </a:p>
          <a:p>
            <a:pPr marL="914400" indent="-222250" algn="just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b. Based on the </a:t>
            </a:r>
            <a:r>
              <a:rPr lang="en-US" altLang="ja-JP" sz="16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prob(i)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 Update </a:t>
            </a:r>
            <a:r>
              <a:rPr lang="en-US" altLang="ja-JP" sz="16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Solution </a:t>
            </a:r>
            <a:r>
              <a:rPr lang="en-US" altLang="ja-JP" sz="16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SM</a:t>
            </a:r>
            <a:r>
              <a:rPr lang="en-US" altLang="ja-JP" sz="14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based on </a:t>
            </a:r>
            <a:r>
              <a:rPr lang="en-US" altLang="ja-JP" sz="16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GL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and </a:t>
            </a:r>
            <a:r>
              <a:rPr lang="en-US" altLang="ja-JP" sz="1600" b="1" i="1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RSM</a:t>
            </a:r>
            <a:r>
              <a:rPr lang="en-US" altLang="ja-JP" sz="1400" b="1" i="1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k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using </a:t>
            </a:r>
            <a:r>
              <a:rPr lang="en-US" altLang="ja-JP" sz="16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Eq. (5), Eq. (6) 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and </a:t>
            </a:r>
            <a:r>
              <a:rPr lang="en-US" altLang="ja-JP" sz="16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Eq. (7).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	</a:t>
            </a:r>
          </a:p>
          <a:p>
            <a:pPr marL="0" indent="692150" algn="just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c. Update </a:t>
            </a:r>
            <a:r>
              <a:rPr lang="en-US" altLang="ja-JP" sz="16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LL</a:t>
            </a:r>
            <a:r>
              <a:rPr lang="en-US" altLang="ja-JP" sz="14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k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and </a:t>
            </a:r>
            <a:r>
              <a:rPr lang="en-US" altLang="ja-JP" sz="16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GL</a:t>
            </a:r>
            <a:r>
              <a:rPr lang="en-US" altLang="ja-JP" sz="16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.</a:t>
            </a:r>
          </a:p>
          <a:p>
            <a:pPr marL="0" indent="692150" algn="just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d. Decision for </a:t>
            </a:r>
            <a:r>
              <a:rPr lang="en-US" altLang="ja-JP" sz="16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Initialization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or </a:t>
            </a:r>
            <a:r>
              <a:rPr lang="en-US" altLang="ja-JP" sz="16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Divide the population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or </a:t>
            </a:r>
            <a:r>
              <a:rPr lang="en-US" altLang="ja-JP" sz="16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combine all groups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Step 4: If (</a:t>
            </a:r>
            <a:r>
              <a:rPr lang="en-US" altLang="ja-JP" sz="16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termination condition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is not met), Goto </a:t>
            </a:r>
            <a:r>
              <a:rPr lang="en-US" altLang="ja-JP" sz="16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Step 3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Step 5: The </a:t>
            </a:r>
            <a:r>
              <a:rPr lang="en-US" altLang="ja-JP" sz="16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global Supreme Leader </a:t>
            </a:r>
            <a:r>
              <a:rPr lang="en-US" altLang="ja-JP" sz="16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GL</a:t>
            </a:r>
            <a:r>
              <a:rPr lang="en-US" altLang="ja-JP" sz="16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will be considered as the </a:t>
            </a:r>
            <a:r>
              <a:rPr lang="en-US" altLang="ja-JP" sz="16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best result</a:t>
            </a:r>
            <a:endParaRPr lang="en-US" altLang="ja-JP" sz="1600" b="1" i="0" dirty="0">
              <a:solidFill>
                <a:srgbClr val="0000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15</a:t>
            </a:fld>
            <a:endParaRPr lang="en-US" altLang="ja-JP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49C2A7-4972-49E1-8E2F-117A01D94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589922"/>
            <a:ext cx="6151397" cy="1268078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29A9AD-418A-44DB-BEEF-9AEFEE68E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5589922"/>
            <a:ext cx="6151397" cy="12680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F33A65-6948-449F-875C-40CB949331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800" y="1371600"/>
            <a:ext cx="3956647" cy="95105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DB547-5DFE-43C0-9A29-0180D5F5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33C1B-2784-4039-BB9C-9C7A4279AC05}" type="datetime1">
              <a:rPr lang="en-US" altLang="ja-JP" smtClean="0"/>
              <a:t>03-Feb-19</a:t>
            </a:fld>
            <a:endParaRPr lang="en-US" altLang="ja-JP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9389171"/>
      </p:ext>
    </p:extLst>
  </p:cSld>
  <p:clrMapOvr>
    <a:masterClrMapping/>
  </p:clrMapOvr>
  <p:transition advTm="5412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9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9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9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522288"/>
          </a:xfrm>
        </p:spPr>
        <p:txBody>
          <a:bodyPr/>
          <a:lstStyle/>
          <a:p>
            <a:pPr algn="l" eaLnBrk="1" hangingPunct="1"/>
            <a:r>
              <a:rPr lang="en-US" altLang="ja-JP" sz="32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Comparison of Average result for 20 runs 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16</a:t>
            </a:fld>
            <a:endParaRPr lang="en-US" altLang="ja-JP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91D8E4-A1D8-4AC3-9385-FAF29AA42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177085"/>
              </p:ext>
            </p:extLst>
          </p:nvPr>
        </p:nvGraphicFramePr>
        <p:xfrm>
          <a:off x="1219200" y="1219200"/>
          <a:ext cx="6881388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347">
                  <a:extLst>
                    <a:ext uri="{9D8B030D-6E8A-4147-A177-3AD203B41FA5}">
                      <a16:colId xmlns:a16="http://schemas.microsoft.com/office/drawing/2014/main" val="100140482"/>
                    </a:ext>
                  </a:extLst>
                </a:gridCol>
                <a:gridCol w="1720347">
                  <a:extLst>
                    <a:ext uri="{9D8B030D-6E8A-4147-A177-3AD203B41FA5}">
                      <a16:colId xmlns:a16="http://schemas.microsoft.com/office/drawing/2014/main" val="1609380792"/>
                    </a:ext>
                  </a:extLst>
                </a:gridCol>
                <a:gridCol w="1720347">
                  <a:extLst>
                    <a:ext uri="{9D8B030D-6E8A-4147-A177-3AD203B41FA5}">
                      <a16:colId xmlns:a16="http://schemas.microsoft.com/office/drawing/2014/main" val="3007571319"/>
                    </a:ext>
                  </a:extLst>
                </a:gridCol>
                <a:gridCol w="1720347">
                  <a:extLst>
                    <a:ext uri="{9D8B030D-6E8A-4147-A177-3AD203B41FA5}">
                      <a16:colId xmlns:a16="http://schemas.microsoft.com/office/drawing/2014/main" val="105875756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pPr algn="ctr"/>
                      <a:r>
                        <a:rPr lang="en-US" sz="1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pPr algn="ctr"/>
                      <a:r>
                        <a:rPr lang="en-US" sz="1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ACO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pPr algn="ctr"/>
                      <a:r>
                        <a:rPr lang="en-US" sz="1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VTPSO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pPr algn="ctr"/>
                      <a:r>
                        <a:rPr lang="en-US" sz="1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525223"/>
                  </a:ext>
                </a:extLst>
              </a:tr>
              <a:tr h="342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pPr algn="l"/>
                      <a:r>
                        <a:rPr lang="en-US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Eil51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pPr algn="r"/>
                      <a:r>
                        <a:rPr lang="en-US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503.41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pPr algn="r"/>
                      <a:r>
                        <a:rPr lang="en-US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442.33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433.64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327717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Berlin52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8061.64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7865.36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7556.91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389469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KroA100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24667.6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22138.5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21593.2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724087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KroB100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25354.4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23228.3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22864.0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454283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Eil101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739.53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672.22</a:t>
                      </a: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673.11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086096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Pr136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110946.3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102945.7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102872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699733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KroA150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31170.42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28262.98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28354.09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667835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U159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47615.78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45441.55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42598.3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870904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KroB200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35109.8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31923.15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31781.62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209772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Tsp225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4544.82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4210.65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4162.79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719997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Gil262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2787.01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2631.69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2627.87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102326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Lin318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48583.74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46209.53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45460.25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91039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Fl417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13618.22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12980.24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12950.77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626576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D493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39789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38159.18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37861.14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90440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61ECE84-8CCF-43A9-9F90-3845EF0DB03E}"/>
              </a:ext>
            </a:extLst>
          </p:cNvPr>
          <p:cNvSpPr txBox="1"/>
          <p:nvPr/>
        </p:nvSpPr>
        <p:spPr>
          <a:xfrm>
            <a:off x="228600" y="6430181"/>
            <a:ext cx="8601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size: 100 and Number of Generation: 500.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25979-39B8-4611-9637-1766B4A8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B3698A-C3C9-4A83-B565-AD4CE7CBB840}" type="datetime1">
              <a:rPr lang="en-US" altLang="ja-JP" smtClean="0"/>
              <a:t>03-Feb-19</a:t>
            </a:fld>
            <a:endParaRPr lang="en-US" altLang="ja-JP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5738392"/>
      </p:ext>
    </p:extLst>
  </p:cSld>
  <p:clrMapOvr>
    <a:masterClrMapping/>
  </p:clrMapOvr>
  <p:transition advTm="4105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93037" cy="522288"/>
          </a:xfrm>
        </p:spPr>
        <p:txBody>
          <a:bodyPr/>
          <a:lstStyle/>
          <a:p>
            <a:pPr algn="l" eaLnBrk="1" hangingPunct="1"/>
            <a:r>
              <a:rPr lang="en-US" altLang="ja-JP" sz="32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Comparison of Best result for 20 runs 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17</a:t>
            </a:fld>
            <a:endParaRPr lang="en-US" altLang="ja-JP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91D8E4-A1D8-4AC3-9385-FAF29AA42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612012"/>
              </p:ext>
            </p:extLst>
          </p:nvPr>
        </p:nvGraphicFramePr>
        <p:xfrm>
          <a:off x="1226130" y="1219200"/>
          <a:ext cx="6881388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347">
                  <a:extLst>
                    <a:ext uri="{9D8B030D-6E8A-4147-A177-3AD203B41FA5}">
                      <a16:colId xmlns:a16="http://schemas.microsoft.com/office/drawing/2014/main" val="100140482"/>
                    </a:ext>
                  </a:extLst>
                </a:gridCol>
                <a:gridCol w="1720347">
                  <a:extLst>
                    <a:ext uri="{9D8B030D-6E8A-4147-A177-3AD203B41FA5}">
                      <a16:colId xmlns:a16="http://schemas.microsoft.com/office/drawing/2014/main" val="1609380792"/>
                    </a:ext>
                  </a:extLst>
                </a:gridCol>
                <a:gridCol w="1720347">
                  <a:extLst>
                    <a:ext uri="{9D8B030D-6E8A-4147-A177-3AD203B41FA5}">
                      <a16:colId xmlns:a16="http://schemas.microsoft.com/office/drawing/2014/main" val="3007571319"/>
                    </a:ext>
                  </a:extLst>
                </a:gridCol>
                <a:gridCol w="1720347">
                  <a:extLst>
                    <a:ext uri="{9D8B030D-6E8A-4147-A177-3AD203B41FA5}">
                      <a16:colId xmlns:a16="http://schemas.microsoft.com/office/drawing/2014/main" val="1058757561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ACO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VTPSO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525223"/>
                  </a:ext>
                </a:extLst>
              </a:tr>
              <a:tr h="342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pPr algn="l"/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Eil51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461.42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428.98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431.43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327717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Berlin52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7870.45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7544.37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7545.14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776415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KroA100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24524.53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21438.19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21486.69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706244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KroB100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24675.03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22648.29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22499.02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970431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Eil101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729.95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663.28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663.28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389469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Pr136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110872.2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99247.01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97538.68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8354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KroA150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30546.06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27232.1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27591.44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367073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U159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47514.43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43579.82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42598.3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724087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KroB200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34207.79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30767.52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30716.5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244344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Tsp225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4396.39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4095.01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4013.68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454283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Gil262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2730.52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2547.16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2543.15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086096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Lin318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47442.95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44724.38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44118.60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78095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Fl417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13296.85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12376.53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12218.98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388397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D493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39254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37132.09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36844.63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66377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61ECE84-8CCF-43A9-9F90-3845EF0DB03E}"/>
              </a:ext>
            </a:extLst>
          </p:cNvPr>
          <p:cNvSpPr txBox="1"/>
          <p:nvPr/>
        </p:nvSpPr>
        <p:spPr>
          <a:xfrm>
            <a:off x="228600" y="6457890"/>
            <a:ext cx="8601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size: 100 and Number of Generation: 500.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BB371-767B-4E24-9F99-017AEF56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8E3609-8394-4564-BAA9-210A58CD8BCF}" type="datetime1">
              <a:rPr lang="en-US" altLang="ja-JP" smtClean="0"/>
              <a:t>03-Feb-19</a:t>
            </a:fld>
            <a:endParaRPr lang="en-US" altLang="ja-JP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5062513"/>
      </p:ext>
    </p:extLst>
  </p:cSld>
  <p:clrMapOvr>
    <a:masterClrMapping/>
  </p:clrMapOvr>
  <p:transition advTm="182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83AA3-7DEA-4D62-9880-2986675A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i="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90E70-945E-4246-9F80-991CCC0F5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600200"/>
            <a:ext cx="8410574" cy="3429000"/>
          </a:xfrm>
        </p:spPr>
        <p:txBody>
          <a:bodyPr/>
          <a:lstStyle/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SMO</a:t>
            </a:r>
            <a:r>
              <a:rPr lang="en-US" sz="2400" b="0" i="0" dirty="0">
                <a:latin typeface="Arial" panose="020B0604020202020204" pitchFamily="34" charset="0"/>
                <a:cs typeface="Arial" panose="020B0604020202020204" pitchFamily="34" charset="0"/>
              </a:rPr>
              <a:t> is modified to solve TSP which is a mainly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b="0" i="0" dirty="0">
                <a:latin typeface="Arial" panose="020B0604020202020204" pitchFamily="34" charset="0"/>
                <a:cs typeface="Arial" panose="020B0604020202020204" pitchFamily="34" charset="0"/>
              </a:rPr>
              <a:t>combinatorial optimization task.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latin typeface="Arial" panose="020B0604020202020204" pitchFamily="34" charset="0"/>
                <a:cs typeface="Arial" panose="020B0604020202020204" pitchFamily="34" charset="0"/>
              </a:rPr>
              <a:t>Swap Sequence and Swap Operators based operation is developed for TSP. 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latin typeface="Arial" panose="020B0604020202020204" pitchFamily="34" charset="0"/>
                <a:cs typeface="Arial" panose="020B0604020202020204" pitchFamily="34" charset="0"/>
              </a:rPr>
              <a:t>The proposed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SMO</a:t>
            </a:r>
            <a:r>
              <a:rPr lang="en-US" sz="2400" b="0" i="0" dirty="0">
                <a:latin typeface="Arial" panose="020B0604020202020204" pitchFamily="34" charset="0"/>
                <a:cs typeface="Arial" panose="020B0604020202020204" pitchFamily="34" charset="0"/>
              </a:rPr>
              <a:t> for TSP showed better performance in most of the cases compared to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ACO </a:t>
            </a:r>
            <a:r>
              <a:rPr lang="en-US" sz="2400" b="0" i="0" dirty="0">
                <a:latin typeface="Arial" panose="020B0604020202020204" pitchFamily="34" charset="0"/>
                <a:cs typeface="Arial" panose="020B0604020202020204" pitchFamily="34" charset="0"/>
              </a:rPr>
              <a:t>and VTPSO.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340A7-861C-49A3-87C5-BB7D9ADF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18</a:t>
            </a:fld>
            <a:endParaRPr lang="en-US" altLang="ja-JP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CD252-2812-4775-A10C-E40422BF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519D35-F8E3-40FE-BF4C-99F87FC30CA3}" type="datetime1">
              <a:rPr lang="en-US" altLang="ja-JP" smtClean="0"/>
              <a:t>03-Feb-19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47236947"/>
      </p:ext>
    </p:extLst>
  </p:cSld>
  <p:clrMapOvr>
    <a:masterClrMapping/>
  </p:clrMapOvr>
  <p:transition advTm="2342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Image result for N.H.Siddique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85800" y="2057400"/>
            <a:ext cx="7772400" cy="57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sz="4400" b="1" dirty="0">
                <a:solidFill>
                  <a:srgbClr val="0066FF"/>
                </a:solidFill>
                <a:latin typeface="Book Antiqua" panose="02040602050305030304" pitchFamily="18" charset="0"/>
              </a:rPr>
              <a:t>Thanks for your attention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19</a:t>
            </a:fld>
            <a:endParaRPr lang="en-US" altLang="ja-JP" dirty="0"/>
          </a:p>
        </p:txBody>
      </p:sp>
      <p:sp>
        <p:nvSpPr>
          <p:cNvPr id="7" name="AutoShape 4" descr="Image result for N.H.Siddique"/>
          <p:cNvSpPr txBox="1">
            <a:spLocks noChangeAspect="1" noChangeArrowheads="1"/>
          </p:cNvSpPr>
          <p:nvPr/>
        </p:nvSpPr>
        <p:spPr bwMode="auto">
          <a:xfrm>
            <a:off x="609600" y="3200400"/>
            <a:ext cx="77724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 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 i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 b="1" i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4000" kern="0" dirty="0">
                <a:solidFill>
                  <a:srgbClr val="0066FF"/>
                </a:solidFill>
                <a:latin typeface="Book Antiqua" panose="02040602050305030304" pitchFamily="18" charset="0"/>
              </a:rPr>
              <a:t>Question and Answer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02430-616E-42DF-A778-2372EEBA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5C7E66-B718-4AA6-8BC3-E54AF6E1E91C}" type="datetime1">
              <a:rPr lang="en-US" altLang="ja-JP" smtClean="0"/>
              <a:t>03-Feb-19</a:t>
            </a:fld>
            <a:endParaRPr lang="en-US" altLang="ja-JP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2700338"/>
      </p:ext>
    </p:extLst>
  </p:cSld>
  <p:clrMapOvr>
    <a:masterClrMapping/>
  </p:clrMapOvr>
  <p:transition advTm="68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93037" cy="522288"/>
          </a:xfrm>
        </p:spPr>
        <p:txBody>
          <a:bodyPr/>
          <a:lstStyle/>
          <a:p>
            <a:pPr algn="l" eaLnBrk="1" hangingPunct="1"/>
            <a:r>
              <a:rPr lang="en-US" altLang="ja-JP" sz="32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Outline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7696200" cy="3048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altLang="ja-JP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Spider Monkey</a:t>
            </a:r>
            <a:r>
              <a:rPr lang="en-US" altLang="ja-JP" sz="2200" b="0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in Nature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altLang="ja-JP" sz="2200" b="0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Spider Monkey Optimization (SMO) Algorithm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altLang="ja-JP" sz="2200" b="0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Modified </a:t>
            </a:r>
            <a:r>
              <a:rPr lang="en-US" altLang="ja-JP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SMO</a:t>
            </a:r>
            <a:r>
              <a:rPr lang="en-US" altLang="ja-JP" sz="2200" b="0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for Traveling Salesman Problem (TSP)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altLang="ja-JP" sz="2200" b="0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Result and Comparison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altLang="ja-JP" sz="2200" b="0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Conclusion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endParaRPr lang="en-US" altLang="ja-JP" sz="2000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endParaRPr lang="en-US" altLang="ja-JP" sz="2000" b="0" i="0" dirty="0">
              <a:latin typeface="+mj-lt"/>
              <a:ea typeface="ＭＳ Ｐゴシック" pitchFamily="34" charset="-128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endParaRPr lang="en-US" altLang="ja-JP" sz="2000" b="0" i="0" dirty="0">
              <a:latin typeface="+mj-lt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2</a:t>
            </a:fld>
            <a:endParaRPr lang="en-US" altLang="ja-JP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1FBE92-45FC-434F-A793-FF0B93A2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A0F683-F078-4B23-8942-CE95D1E15860}" type="datetime1">
              <a:rPr lang="en-US" altLang="ja-JP" smtClean="0"/>
              <a:t>03-Feb-19</a:t>
            </a:fld>
            <a:endParaRPr lang="en-US" altLang="ja-JP"/>
          </a:p>
        </p:txBody>
      </p:sp>
    </p:spTree>
    <p:custDataLst>
      <p:tags r:id="rId1"/>
    </p:custDataLst>
  </p:cSld>
  <p:clrMapOvr>
    <a:masterClrMapping/>
  </p:clrMapOvr>
  <p:transition advTm="283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50"/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50"/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50"/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250"/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93037" cy="522288"/>
          </a:xfrm>
        </p:spPr>
        <p:txBody>
          <a:bodyPr/>
          <a:lstStyle/>
          <a:p>
            <a:pPr algn="l" eaLnBrk="1" hangingPunct="1"/>
            <a:r>
              <a:rPr lang="en-US" altLang="ja-JP" sz="32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Introduction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idx="1"/>
          </p:nvPr>
        </p:nvSpPr>
        <p:spPr>
          <a:xfrm>
            <a:off x="3200400" y="1295400"/>
            <a:ext cx="5791200" cy="5074444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altLang="ja-JP" sz="2200" b="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Spider Monkey Optimization (SMO) </a:t>
            </a:r>
            <a:r>
              <a:rPr lang="en-US" altLang="ja-JP" sz="22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algorithm is a </a:t>
            </a:r>
            <a:r>
              <a:rPr lang="en-US" altLang="ja-JP" sz="2200" b="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population-based</a:t>
            </a:r>
            <a:r>
              <a:rPr lang="en-US" altLang="ja-JP" sz="22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metaheuristics </a:t>
            </a:r>
            <a:r>
              <a:rPr lang="en-US" altLang="ja-JP" sz="22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algorithm inspired by the </a:t>
            </a:r>
            <a:r>
              <a:rPr lang="en-US" altLang="ja-JP" sz="22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social behavior of </a:t>
            </a:r>
            <a:r>
              <a:rPr lang="en-US" altLang="ja-JP" sz="22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spider monkeys</a:t>
            </a:r>
            <a:r>
              <a:rPr lang="en-US" altLang="ja-JP" sz="22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Spider monkeys are </a:t>
            </a:r>
            <a:r>
              <a:rPr lang="en-US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Fission-Fusion Social Structure (FFSS)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based animals.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leader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divides the group into </a:t>
            </a:r>
            <a:r>
              <a:rPr lang="en-US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subgroups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if the group </a:t>
            </a:r>
            <a:r>
              <a:rPr lang="en-US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to get </a:t>
            </a:r>
            <a:r>
              <a:rPr lang="en-US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enough food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group members </a:t>
            </a:r>
            <a:r>
              <a:rPr lang="en-US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with each other by using </a:t>
            </a:r>
            <a:r>
              <a:rPr lang="en-US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vocal communication</a:t>
            </a:r>
            <a:endParaRPr lang="en-US" altLang="ja-JP" sz="2200" b="0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endParaRPr lang="en-US" altLang="ja-JP" sz="2200" b="0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3</a:t>
            </a:fld>
            <a:endParaRPr lang="en-US" altLang="ja-JP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1EF62-14AA-4B93-8D3B-E79886011A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19200"/>
            <a:ext cx="2377440" cy="16245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1E523F-D062-489F-8BCC-61238113F4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124200"/>
            <a:ext cx="2377440" cy="1624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A29AC-049F-4466-BE6E-E669AF9676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76800"/>
            <a:ext cx="2377440" cy="184251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023FD-FF81-444E-A6C4-AABE34C38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0FB531-AB2B-4579-BB48-BBD545607DB2}" type="datetime1">
              <a:rPr lang="en-US" altLang="ja-JP" smtClean="0"/>
              <a:t>03-Feb-19</a:t>
            </a:fld>
            <a:endParaRPr lang="en-US" altLang="ja-JP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9500577"/>
      </p:ext>
    </p:extLst>
  </p:cSld>
  <p:clrMapOvr>
    <a:masterClrMapping/>
  </p:clrMapOvr>
  <p:transition advTm="2343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50"/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50"/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50"/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93037" cy="522288"/>
          </a:xfrm>
        </p:spPr>
        <p:txBody>
          <a:bodyPr/>
          <a:lstStyle/>
          <a:p>
            <a:pPr algn="l" eaLnBrk="1" hangingPunct="1"/>
            <a:r>
              <a:rPr lang="en-US" altLang="ja-JP" sz="30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SMO</a:t>
            </a:r>
            <a:r>
              <a:rPr lang="en-US" altLang="ja-JP" sz="30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for FO: </a:t>
            </a:r>
            <a:r>
              <a:rPr lang="en-US" altLang="ja-JP" sz="30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Group Divide and Combine</a:t>
            </a:r>
            <a:endParaRPr lang="en-US" altLang="ja-JP" sz="3000" b="1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4</a:t>
            </a:fld>
            <a:endParaRPr lang="en-US" altLang="ja-JP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6B14DD-1080-465E-BCDC-97E1A8ECBC37}"/>
              </a:ext>
            </a:extLst>
          </p:cNvPr>
          <p:cNvSpPr/>
          <p:nvPr/>
        </p:nvSpPr>
        <p:spPr bwMode="auto">
          <a:xfrm>
            <a:off x="2438400" y="1371600"/>
            <a:ext cx="41148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6143C2-43C3-4984-9104-CD45296E6BB2}"/>
              </a:ext>
            </a:extLst>
          </p:cNvPr>
          <p:cNvCxnSpPr/>
          <p:nvPr/>
        </p:nvCxnSpPr>
        <p:spPr bwMode="auto">
          <a:xfrm flipH="1">
            <a:off x="2057400" y="1828800"/>
            <a:ext cx="530352" cy="8412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CF54EC-25B5-40D5-815E-70943EFA2708}"/>
              </a:ext>
            </a:extLst>
          </p:cNvPr>
          <p:cNvCxnSpPr>
            <a:cxnSpLocks/>
          </p:cNvCxnSpPr>
          <p:nvPr/>
        </p:nvCxnSpPr>
        <p:spPr bwMode="auto">
          <a:xfrm>
            <a:off x="3048000" y="1828800"/>
            <a:ext cx="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4C40A3-09AB-44E9-9D27-98C0C3B6ECD1}"/>
              </a:ext>
            </a:extLst>
          </p:cNvPr>
          <p:cNvCxnSpPr>
            <a:cxnSpLocks/>
          </p:cNvCxnSpPr>
          <p:nvPr/>
        </p:nvCxnSpPr>
        <p:spPr bwMode="auto">
          <a:xfrm>
            <a:off x="3810000" y="1828800"/>
            <a:ext cx="0" cy="8412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414E50-E22F-4E2B-BDF3-3BA7F90FA44C}"/>
              </a:ext>
            </a:extLst>
          </p:cNvPr>
          <p:cNvCxnSpPr>
            <a:cxnSpLocks/>
          </p:cNvCxnSpPr>
          <p:nvPr/>
        </p:nvCxnSpPr>
        <p:spPr bwMode="auto">
          <a:xfrm>
            <a:off x="6324600" y="1828800"/>
            <a:ext cx="53340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426777B-43BF-48B5-AB0F-994A9E5854E8}"/>
              </a:ext>
            </a:extLst>
          </p:cNvPr>
          <p:cNvSpPr/>
          <p:nvPr/>
        </p:nvSpPr>
        <p:spPr bwMode="auto">
          <a:xfrm>
            <a:off x="1600200" y="2667000"/>
            <a:ext cx="82296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SubG1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9A41FC-96D9-474D-95C0-D62220F0E692}"/>
              </a:ext>
            </a:extLst>
          </p:cNvPr>
          <p:cNvSpPr/>
          <p:nvPr/>
        </p:nvSpPr>
        <p:spPr bwMode="auto">
          <a:xfrm>
            <a:off x="2514600" y="2667000"/>
            <a:ext cx="82296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SubG2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F9D9BC-82A8-437A-B74D-66811847E24A}"/>
              </a:ext>
            </a:extLst>
          </p:cNvPr>
          <p:cNvSpPr/>
          <p:nvPr/>
        </p:nvSpPr>
        <p:spPr bwMode="auto">
          <a:xfrm>
            <a:off x="3429000" y="2667000"/>
            <a:ext cx="82296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SubG3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026840-FB14-41D2-96AD-653198017FD0}"/>
              </a:ext>
            </a:extLst>
          </p:cNvPr>
          <p:cNvSpPr/>
          <p:nvPr/>
        </p:nvSpPr>
        <p:spPr bwMode="auto">
          <a:xfrm>
            <a:off x="6477000" y="2667000"/>
            <a:ext cx="82296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SubGn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F4B91D-2A1F-4885-B25C-0C9438B268CA}"/>
              </a:ext>
            </a:extLst>
          </p:cNvPr>
          <p:cNvSpPr txBox="1"/>
          <p:nvPr/>
        </p:nvSpPr>
        <p:spPr>
          <a:xfrm>
            <a:off x="4495800" y="2590800"/>
            <a:ext cx="17876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3ED66D80-3BE8-44DF-A363-00D47B478802}"/>
              </a:ext>
            </a:extLst>
          </p:cNvPr>
          <p:cNvSpPr/>
          <p:nvPr/>
        </p:nvSpPr>
        <p:spPr bwMode="auto">
          <a:xfrm rot="5400000">
            <a:off x="1912620" y="2903220"/>
            <a:ext cx="228600" cy="822960"/>
          </a:xfrm>
          <a:prstGeom prst="rightBrac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03AC376-63D1-4783-BC65-9EEE7B04CABA}"/>
              </a:ext>
            </a:extLst>
          </p:cNvPr>
          <p:cNvSpPr/>
          <p:nvPr/>
        </p:nvSpPr>
        <p:spPr bwMode="auto">
          <a:xfrm rot="5400000">
            <a:off x="2811780" y="2903220"/>
            <a:ext cx="228600" cy="822960"/>
          </a:xfrm>
          <a:prstGeom prst="rightBrac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C164842A-A1C4-4CD5-B946-76C7001E1E5C}"/>
              </a:ext>
            </a:extLst>
          </p:cNvPr>
          <p:cNvSpPr/>
          <p:nvPr/>
        </p:nvSpPr>
        <p:spPr bwMode="auto">
          <a:xfrm rot="5400000">
            <a:off x="3726180" y="2903220"/>
            <a:ext cx="228600" cy="822960"/>
          </a:xfrm>
          <a:prstGeom prst="rightBrac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7AD2F4E9-4AC1-4E10-B79A-BD31AB301C0C}"/>
              </a:ext>
            </a:extLst>
          </p:cNvPr>
          <p:cNvSpPr/>
          <p:nvPr/>
        </p:nvSpPr>
        <p:spPr bwMode="auto">
          <a:xfrm rot="5400000">
            <a:off x="6774180" y="2903220"/>
            <a:ext cx="228600" cy="822960"/>
          </a:xfrm>
          <a:prstGeom prst="rightBrac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EED6FE-36C6-4719-BF6C-9000AA4154E6}"/>
              </a:ext>
            </a:extLst>
          </p:cNvPr>
          <p:cNvSpPr txBox="1"/>
          <p:nvPr/>
        </p:nvSpPr>
        <p:spPr>
          <a:xfrm>
            <a:off x="1752600" y="3505200"/>
            <a:ext cx="5373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BE52D2-1E42-4ADA-9317-6159DA4071C5}"/>
              </a:ext>
            </a:extLst>
          </p:cNvPr>
          <p:cNvSpPr txBox="1"/>
          <p:nvPr/>
        </p:nvSpPr>
        <p:spPr>
          <a:xfrm>
            <a:off x="2667000" y="3505200"/>
            <a:ext cx="5373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B41D36-B912-4EEA-ADAD-168E73CFFBB9}"/>
              </a:ext>
            </a:extLst>
          </p:cNvPr>
          <p:cNvSpPr txBox="1"/>
          <p:nvPr/>
        </p:nvSpPr>
        <p:spPr>
          <a:xfrm>
            <a:off x="3581400" y="3505200"/>
            <a:ext cx="5373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F63753-A93D-48C0-89E1-ADBCCDA2F197}"/>
              </a:ext>
            </a:extLst>
          </p:cNvPr>
          <p:cNvSpPr txBox="1"/>
          <p:nvPr/>
        </p:nvSpPr>
        <p:spPr>
          <a:xfrm>
            <a:off x="6705600" y="3505200"/>
            <a:ext cx="5485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LLn</a:t>
            </a: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BFB8B7-FC15-47CD-AC04-A01867A863D7}"/>
              </a:ext>
            </a:extLst>
          </p:cNvPr>
          <p:cNvSpPr txBox="1"/>
          <p:nvPr/>
        </p:nvSpPr>
        <p:spPr>
          <a:xfrm>
            <a:off x="4572000" y="3352800"/>
            <a:ext cx="17876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76928580-5EEF-4767-B6B8-F0789C776564}"/>
              </a:ext>
            </a:extLst>
          </p:cNvPr>
          <p:cNvSpPr/>
          <p:nvPr/>
        </p:nvSpPr>
        <p:spPr bwMode="auto">
          <a:xfrm rot="5400000">
            <a:off x="4343400" y="1143000"/>
            <a:ext cx="304800" cy="5791200"/>
          </a:xfrm>
          <a:prstGeom prst="rightBrac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05F28A-D38B-4CD6-A0B2-6D195CD0E521}"/>
              </a:ext>
            </a:extLst>
          </p:cNvPr>
          <p:cNvSpPr txBox="1"/>
          <p:nvPr/>
        </p:nvSpPr>
        <p:spPr>
          <a:xfrm>
            <a:off x="4267200" y="4267200"/>
            <a:ext cx="4619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C75927-4B03-42B5-8E97-DACDD3EB1794}"/>
              </a:ext>
            </a:extLst>
          </p:cNvPr>
          <p:cNvSpPr txBox="1"/>
          <p:nvPr/>
        </p:nvSpPr>
        <p:spPr>
          <a:xfrm>
            <a:off x="2590800" y="2057400"/>
            <a:ext cx="387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First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D8C13A-EFDD-4C1A-A597-BE1F566A7405}"/>
              </a:ext>
            </a:extLst>
          </p:cNvPr>
          <p:cNvSpPr txBox="1"/>
          <p:nvPr/>
        </p:nvSpPr>
        <p:spPr>
          <a:xfrm>
            <a:off x="304800" y="5943600"/>
            <a:ext cx="85914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 = Global Leader; LL = Local Leader; n = Maximum no. of Group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699E7F0D-9F9C-4860-BB60-48ADA53BDC05}"/>
              </a:ext>
            </a:extLst>
          </p:cNvPr>
          <p:cNvSpPr/>
          <p:nvPr/>
        </p:nvSpPr>
        <p:spPr bwMode="auto">
          <a:xfrm rot="5400000">
            <a:off x="2286000" y="3124200"/>
            <a:ext cx="304800" cy="1828800"/>
          </a:xfrm>
          <a:prstGeom prst="rightBrac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E784565F-6004-4FF6-B69E-1AE0EDCE3C35}"/>
              </a:ext>
            </a:extLst>
          </p:cNvPr>
          <p:cNvSpPr/>
          <p:nvPr/>
        </p:nvSpPr>
        <p:spPr bwMode="auto">
          <a:xfrm rot="5400000">
            <a:off x="2705100" y="2705100"/>
            <a:ext cx="304800" cy="2667000"/>
          </a:xfrm>
          <a:prstGeom prst="rightBrac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C35271-BB98-42EC-99A9-7238D8565426}"/>
              </a:ext>
            </a:extLst>
          </p:cNvPr>
          <p:cNvSpPr txBox="1"/>
          <p:nvPr/>
        </p:nvSpPr>
        <p:spPr>
          <a:xfrm>
            <a:off x="2667000" y="4226256"/>
            <a:ext cx="4619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C398F8-D487-407F-82DD-2A8B6093884C}"/>
              </a:ext>
            </a:extLst>
          </p:cNvPr>
          <p:cNvSpPr txBox="1"/>
          <p:nvPr/>
        </p:nvSpPr>
        <p:spPr>
          <a:xfrm>
            <a:off x="2250744" y="4239904"/>
            <a:ext cx="4619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3A2D03D-9D11-4EC0-9CD5-9BDD7A5FB525}"/>
              </a:ext>
            </a:extLst>
          </p:cNvPr>
          <p:cNvCxnSpPr>
            <a:cxnSpLocks/>
            <a:endCxn id="23" idx="0"/>
          </p:cNvCxnSpPr>
          <p:nvPr/>
        </p:nvCxnSpPr>
        <p:spPr bwMode="auto">
          <a:xfrm>
            <a:off x="4528190" y="1828800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C18F3A1-E5FC-4FC6-B5A6-EF0C9A878151}"/>
              </a:ext>
            </a:extLst>
          </p:cNvPr>
          <p:cNvSpPr/>
          <p:nvPr/>
        </p:nvSpPr>
        <p:spPr bwMode="auto">
          <a:xfrm>
            <a:off x="2514600" y="5029200"/>
            <a:ext cx="41148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Group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B3AC70B-EECB-4EDE-AFA7-A34E04161052}"/>
              </a:ext>
            </a:extLst>
          </p:cNvPr>
          <p:cNvCxnSpPr>
            <a:stCxn id="22" idx="2"/>
          </p:cNvCxnSpPr>
          <p:nvPr/>
        </p:nvCxnSpPr>
        <p:spPr bwMode="auto">
          <a:xfrm>
            <a:off x="2021264" y="3828365"/>
            <a:ext cx="645736" cy="12008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7BF98F1-2669-403A-901B-E228B40A9274}"/>
              </a:ext>
            </a:extLst>
          </p:cNvPr>
          <p:cNvCxnSpPr>
            <a:cxnSpLocks/>
          </p:cNvCxnSpPr>
          <p:nvPr/>
        </p:nvCxnSpPr>
        <p:spPr bwMode="auto">
          <a:xfrm>
            <a:off x="2895600" y="3810000"/>
            <a:ext cx="0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1CFA2B6-9E86-4875-BB55-75DDCBF80A63}"/>
              </a:ext>
            </a:extLst>
          </p:cNvPr>
          <p:cNvCxnSpPr>
            <a:cxnSpLocks/>
          </p:cNvCxnSpPr>
          <p:nvPr/>
        </p:nvCxnSpPr>
        <p:spPr bwMode="auto">
          <a:xfrm>
            <a:off x="3810000" y="3810000"/>
            <a:ext cx="0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BB1A3F5-4386-4A56-AD9B-D03B0C705071}"/>
              </a:ext>
            </a:extLst>
          </p:cNvPr>
          <p:cNvCxnSpPr>
            <a:cxnSpLocks/>
          </p:cNvCxnSpPr>
          <p:nvPr/>
        </p:nvCxnSpPr>
        <p:spPr bwMode="auto">
          <a:xfrm flipH="1">
            <a:off x="6400800" y="3810000"/>
            <a:ext cx="533400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68E97A9-5AC7-4B8A-8F5C-1CBAE43A15D8}"/>
              </a:ext>
            </a:extLst>
          </p:cNvPr>
          <p:cNvSpPr txBox="1"/>
          <p:nvPr/>
        </p:nvSpPr>
        <p:spPr>
          <a:xfrm>
            <a:off x="1600200" y="4114800"/>
            <a:ext cx="596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combine all the groups into a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group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E89138-FCE3-4CB4-93EA-381C842F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9D057E-663A-4FE1-8D7E-CD3D10823C05}" type="datetime1">
              <a:rPr lang="en-US" altLang="ja-JP" smtClean="0"/>
              <a:t>03-Feb-19</a:t>
            </a:fld>
            <a:endParaRPr lang="en-US" altLang="ja-JP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6973393"/>
      </p:ext>
    </p:extLst>
  </p:cSld>
  <p:clrMapOvr>
    <a:masterClrMapping/>
  </p:clrMapOvr>
  <p:transition advTm="3987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9" grpId="0" animBg="1"/>
      <p:bldP spid="20" grpId="0" animBg="1"/>
      <p:bldP spid="21" grpId="0" animBg="1"/>
      <p:bldP spid="17" grpId="0"/>
      <p:bldP spid="18" grpId="0" animBg="1"/>
      <p:bldP spid="24" grpId="0" animBg="1"/>
      <p:bldP spid="25" grpId="0" animBg="1"/>
      <p:bldP spid="26" grpId="0" animBg="1"/>
      <p:bldP spid="22" grpId="0"/>
      <p:bldP spid="28" grpId="0"/>
      <p:bldP spid="29" grpId="0"/>
      <p:bldP spid="30" grpId="0"/>
      <p:bldP spid="32" grpId="0"/>
      <p:bldP spid="33" grpId="0" animBg="1"/>
      <p:bldP spid="34" grpId="0"/>
      <p:bldP spid="23" grpId="0"/>
      <p:bldP spid="36" grpId="0"/>
      <p:bldP spid="37" grpId="0" animBg="1"/>
      <p:bldP spid="38" grpId="0" animBg="1"/>
      <p:bldP spid="39" grpId="0"/>
      <p:bldP spid="40" grpId="0"/>
      <p:bldP spid="47" grpId="0" animBg="1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153399" cy="522288"/>
          </a:xfrm>
        </p:spPr>
        <p:txBody>
          <a:bodyPr/>
          <a:lstStyle/>
          <a:p>
            <a:pPr algn="l" eaLnBrk="1" hangingPunct="1"/>
            <a:r>
              <a:rPr lang="en-US" altLang="ja-JP" sz="32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SMO</a:t>
            </a:r>
            <a:r>
              <a:rPr lang="en-US" altLang="ja-JP" sz="32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for FO: Position Update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219201"/>
            <a:ext cx="8458200" cy="4114800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Tx/>
              <a:buNone/>
            </a:pPr>
            <a:r>
              <a:rPr lang="en-US" altLang="ja-JP" sz="2000" b="0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 </a:t>
            </a:r>
            <a:r>
              <a:rPr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SMO</a:t>
            </a:r>
            <a:r>
              <a:rPr lang="en-US" altLang="ja-JP" sz="2000" b="0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, each </a:t>
            </a: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Spider Monkey</a:t>
            </a:r>
            <a:r>
              <a:rPr lang="en-US" altLang="ja-JP" sz="2000" b="0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ja-JP" sz="2000" i="0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(</a:t>
            </a:r>
            <a:r>
              <a:rPr lang="en-US" altLang="ja-JP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SM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altLang="ja-JP" sz="2000" b="0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update its position based on </a:t>
            </a:r>
            <a:r>
              <a:rPr lang="en-US" altLang="ja-JP" sz="2000" b="1" i="0" dirty="0">
                <a:solidFill>
                  <a:srgbClr val="00B05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Global Leader (GL), </a:t>
            </a:r>
            <a:r>
              <a:rPr lang="en-US" altLang="ja-JP" sz="2000" b="1" i="0" dirty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Local Leader (LL), </a:t>
            </a:r>
            <a:r>
              <a:rPr lang="en-US" altLang="ja-JP" sz="2000" b="1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and </a:t>
            </a:r>
            <a:r>
              <a:rPr lang="en-US" altLang="ja-JP" sz="2000" b="1" i="0" dirty="0">
                <a:solidFill>
                  <a:srgbClr val="7030A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Randomly selected Spider Monkey (RSM).</a:t>
            </a:r>
            <a:endParaRPr lang="en-US" altLang="ja-JP" sz="2000" b="1" i="0" dirty="0">
              <a:solidFill>
                <a:srgbClr val="7030A0"/>
              </a:solidFill>
              <a:latin typeface="+mj-lt"/>
              <a:ea typeface="ＭＳ Ｐゴシック" pitchFamily="34" charset="-128"/>
              <a:cs typeface="Arial" pitchFamily="34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Position updated Equation: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SMnew</a:t>
            </a:r>
            <a:r>
              <a:rPr lang="en-US" sz="15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SM</a:t>
            </a:r>
            <a:r>
              <a:rPr lang="en-US" sz="15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+ U[0,1] * (</a:t>
            </a:r>
            <a:r>
              <a:rPr lang="en-US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LL</a:t>
            </a:r>
            <a:r>
              <a:rPr lang="en-US" sz="15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–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SM</a:t>
            </a:r>
            <a:r>
              <a:rPr lang="en-US" sz="15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+ U[-1,1] * (</a:t>
            </a:r>
            <a:r>
              <a:rPr lang="en-US" sz="2000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RSM</a:t>
            </a:r>
            <a:r>
              <a:rPr lang="en-US" sz="1500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–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SM</a:t>
            </a:r>
            <a:r>
              <a:rPr lang="en-US" sz="15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SMnew</a:t>
            </a:r>
            <a:r>
              <a:rPr lang="en-US" sz="15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SM</a:t>
            </a:r>
            <a:r>
              <a:rPr lang="en-US" sz="15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+ U[0,1] * (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GL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–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SM</a:t>
            </a:r>
            <a:r>
              <a:rPr lang="en-US" sz="15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+ U[-1,1] * (</a:t>
            </a:r>
            <a:r>
              <a:rPr lang="en-US" sz="2000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RSM</a:t>
            </a:r>
            <a:r>
              <a:rPr lang="en-US" sz="1500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–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SM</a:t>
            </a:r>
            <a:r>
              <a:rPr lang="en-US" sz="15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500" dirty="0">
                <a:latin typeface="Arial" pitchFamily="34" charset="0"/>
                <a:cs typeface="Arial" pitchFamily="34" charset="0"/>
              </a:rPr>
              <a:t>	</a:t>
            </a:r>
          </a:p>
          <a:p>
            <a:pPr mar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US" sz="15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5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 group Local Leader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 = Global Leader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2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RSM</a:t>
            </a:r>
            <a:r>
              <a:rPr lang="en-US" sz="15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Randomly selected spider monkey in </a:t>
            </a:r>
            <a:r>
              <a:rPr lang="en-US" sz="1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 group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U[0,1]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Uniformly distributed random number.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1F6AA-83B9-4D0D-AB21-FBFDEBFA567C}" type="slidenum">
              <a:rPr kumimoji="0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A4ADF3-6611-4CD7-9007-8A803D554046}"/>
              </a:ext>
            </a:extLst>
          </p:cNvPr>
          <p:cNvSpPr txBox="1">
            <a:spLocks/>
          </p:cNvSpPr>
          <p:nvPr/>
        </p:nvSpPr>
        <p:spPr bwMode="auto">
          <a:xfrm>
            <a:off x="381000" y="52578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ja-JP" sz="21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Standard </a:t>
            </a:r>
            <a:r>
              <a:rPr kumimoji="0" lang="en-US" altLang="ja-JP" sz="21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SMO</a:t>
            </a:r>
            <a:r>
              <a:rPr kumimoji="0" lang="en-US" altLang="ja-JP" sz="21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 is developed for numerical or function optimization.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ja-JP" sz="21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This study investigates a new technique to solve </a:t>
            </a:r>
            <a:r>
              <a:rPr kumimoji="0" lang="en-US" altLang="ja-JP" sz="21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TSP using SMO</a:t>
            </a:r>
            <a:r>
              <a:rPr kumimoji="0" lang="en-US" altLang="ja-JP" sz="21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Arial" pitchFamily="34" charset="0"/>
              </a:rPr>
              <a:t>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37DEA-E43F-449D-8A91-CA446EDD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328B33-AC6C-451E-AA51-A7C9458E518F}" type="datetime1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03-Feb-19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3874924"/>
      </p:ext>
    </p:extLst>
  </p:cSld>
  <p:clrMapOvr>
    <a:masterClrMapping/>
  </p:clrMapOvr>
  <p:transition advTm="4615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93037" cy="522288"/>
          </a:xfrm>
        </p:spPr>
        <p:txBody>
          <a:bodyPr/>
          <a:lstStyle/>
          <a:p>
            <a:pPr algn="l" eaLnBrk="1" hangingPunct="1"/>
            <a:r>
              <a:rPr lang="en-US" altLang="ja-JP" sz="32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SMO</a:t>
            </a:r>
            <a:r>
              <a:rPr lang="en-US" altLang="ja-JP" sz="32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for TSP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877D8-6582-4782-B515-059DFF2E6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724400"/>
          </a:xfrm>
        </p:spPr>
        <p:txBody>
          <a:bodyPr/>
          <a:lstStyle/>
          <a:p>
            <a:pPr lvl="0" algn="just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lang="en-US" sz="2400" b="0" i="0" kern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</a:t>
            </a: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 found effective for solving engineering </a:t>
            </a:r>
            <a:r>
              <a:rPr lang="en-US" sz="2400" b="0" i="0" kern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problem.</a:t>
            </a:r>
            <a:r>
              <a:rPr lang="en-US" sz="2400" b="0" i="0" strike="sngStrike" kern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 algn="just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endParaRPr lang="en-US" sz="1600" b="0" i="0" kern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For solving TSP, every particle (i.e., </a:t>
            </a:r>
            <a:r>
              <a:rPr lang="en-US" sz="2400" kern="1200" dirty="0">
                <a:latin typeface="Arial" panose="020B0604020202020204" pitchFamily="34" charset="0"/>
                <a:cs typeface="Arial" panose="020B0604020202020204" pitchFamily="34" charset="0"/>
              </a:rPr>
              <a:t>spider monkey</a:t>
            </a: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) is considered as a </a:t>
            </a:r>
            <a:r>
              <a:rPr lang="en-US" sz="2400" b="0" i="0" kern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TSP solution</a:t>
            </a: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 i.e., </a:t>
            </a:r>
            <a:r>
              <a:rPr lang="en-US" sz="2400" b="0" i="0" kern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tour</a:t>
            </a: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0" algn="just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endParaRPr lang="en-US" sz="1600" b="0" i="0" kern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The solution updating parameter is termed as </a:t>
            </a:r>
            <a:r>
              <a:rPr lang="en-US" sz="2400" i="0" kern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Swap Sequence (SS) </a:t>
            </a: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400" i="0" kern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Swap Operators (SO). </a:t>
            </a:r>
          </a:p>
          <a:p>
            <a:pPr lvl="0" algn="just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endParaRPr lang="en-US" sz="1600" i="0" kern="1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A SS may define as SS= (SO</a:t>
            </a:r>
            <a:r>
              <a:rPr lang="en-US" sz="2400" b="0" i="0" kern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, SO</a:t>
            </a:r>
            <a:r>
              <a:rPr lang="en-US" sz="2400" b="0" i="0" kern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, SO</a:t>
            </a:r>
            <a:r>
              <a:rPr lang="en-US" sz="2400" b="0" i="0" kern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... So</a:t>
            </a:r>
            <a:r>
              <a:rPr lang="en-US" sz="2400" b="0" i="0" kern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). A </a:t>
            </a:r>
            <a:r>
              <a:rPr lang="en-US" sz="2400" b="0" i="0" kern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 indicates </a:t>
            </a:r>
            <a:r>
              <a:rPr lang="en-US" sz="2400" b="0" i="0" kern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positions </a:t>
            </a: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in the TSP solution that </a:t>
            </a:r>
            <a:r>
              <a:rPr lang="en-US" sz="2400" b="0" i="0" kern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might be swap to get a new Solution</a:t>
            </a: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600" dirty="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1F6AA-83B9-4D0D-AB21-FBFDEBFA567C}" type="slidenum">
              <a:rPr kumimoji="0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FC055-C763-4CCB-9AB5-A684295B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86ACB2-FEA9-4E14-B78A-D1E755CDA58A}" type="datetime1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03-Feb-19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6397706"/>
      </p:ext>
    </p:extLst>
  </p:cSld>
  <p:clrMapOvr>
    <a:masterClrMapping/>
  </p:clrMapOvr>
  <p:transition advTm="4096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AF43-33AB-47AC-8E1F-887BA8F8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85800"/>
          </a:xfrm>
        </p:spPr>
        <p:txBody>
          <a:bodyPr/>
          <a:lstStyle/>
          <a:p>
            <a:pPr algn="l"/>
            <a:r>
              <a:rPr lang="en-US" altLang="ja-JP" sz="32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SMO for TSP: Update though Partial Search</a:t>
            </a:r>
            <a:endParaRPr lang="en-US" sz="3200" b="1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743B8-C7D2-4168-9D34-0042D282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E04C8C-FB64-4175-8544-338BFA32AF5F}" type="datetime1">
              <a:rPr lang="en-US" altLang="ja-JP" smtClean="0"/>
              <a:t>03-Feb-19</a:t>
            </a:fld>
            <a:endParaRPr lang="en-US" altLang="ja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F53F2-537E-4367-8A59-C0ED87C8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7</a:t>
            </a:fld>
            <a:endParaRPr lang="en-US" altLang="ja-JP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538BCA-6FFC-4DE1-AC01-E55C8AF2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17526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3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3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Search (PS), </a:t>
            </a:r>
            <a:r>
              <a:rPr lang="en-US" sz="23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lang="en-US" sz="23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300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3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23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3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output </a:t>
            </a:r>
            <a:r>
              <a:rPr lang="en-US" sz="23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3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portion or full SS</a:t>
            </a:r>
            <a:r>
              <a:rPr lang="en-US" sz="23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give </a:t>
            </a:r>
            <a:r>
              <a:rPr lang="en-US" sz="23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tour</a:t>
            </a:r>
            <a:r>
              <a:rPr lang="en-US" sz="23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3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a solution is S = </a:t>
            </a:r>
            <a:r>
              <a:rPr lang="en-US" sz="23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 – 3 – 2 – 5 – 4)</a:t>
            </a:r>
            <a:r>
              <a:rPr lang="en-US" sz="2300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SS = </a:t>
            </a:r>
            <a:r>
              <a:rPr lang="en-US" sz="23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{SO (2,3), SO (1,2), SO (4,5)}.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F465866-DDAD-42B4-BC05-313B07B20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266956"/>
              </p:ext>
            </p:extLst>
          </p:nvPr>
        </p:nvGraphicFramePr>
        <p:xfrm>
          <a:off x="381000" y="3276600"/>
          <a:ext cx="8382000" cy="1364488"/>
        </p:xfrm>
        <a:graphic>
          <a:graphicData uri="http://schemas.openxmlformats.org/drawingml/2006/table">
            <a:tbl>
              <a:tblPr firstRow="1" firstCol="1" bandRow="1"/>
              <a:tblGrid>
                <a:gridCol w="3887304">
                  <a:extLst>
                    <a:ext uri="{9D8B030D-6E8A-4147-A177-3AD203B41FA5}">
                      <a16:colId xmlns:a16="http://schemas.microsoft.com/office/drawing/2014/main" val="976082598"/>
                    </a:ext>
                  </a:extLst>
                </a:gridCol>
                <a:gridCol w="2551044">
                  <a:extLst>
                    <a:ext uri="{9D8B030D-6E8A-4147-A177-3AD203B41FA5}">
                      <a16:colId xmlns:a16="http://schemas.microsoft.com/office/drawing/2014/main" val="4112815544"/>
                    </a:ext>
                  </a:extLst>
                </a:gridCol>
                <a:gridCol w="1943652">
                  <a:extLst>
                    <a:ext uri="{9D8B030D-6E8A-4147-A177-3AD203B41FA5}">
                      <a16:colId xmlns:a16="http://schemas.microsoft.com/office/drawing/2014/main" val="37290618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tabLst>
                          <a:tab pos="57150" algn="l"/>
                        </a:tabLs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Apply Swap Sequence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tabLst>
                          <a:tab pos="57150" algn="l"/>
                        </a:tabLs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New Solution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tabLst>
                          <a:tab pos="57150" algn="l"/>
                        </a:tabLs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Function Value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757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tabLst>
                          <a:tab pos="57150" algn="l"/>
                        </a:tabLs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(1 – 3 – 2 – 5 – 4) + </a:t>
                      </a:r>
                      <a:r>
                        <a:rPr lang="en-US" sz="22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SO (2,3)</a:t>
                      </a:r>
                      <a:endParaRPr lang="en-US" sz="22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tabLst>
                          <a:tab pos="57150" algn="l"/>
                        </a:tabLs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(1 – 2 – 3 – 5 – 4)</a:t>
                      </a:r>
                      <a:endParaRPr lang="en-US" sz="2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tabLst>
                          <a:tab pos="57150" algn="l"/>
                        </a:tabLst>
                      </a:pPr>
                      <a:r>
                        <a:rPr lang="en-US" sz="22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f(x) = 18.17</a:t>
                      </a:r>
                      <a:endParaRPr lang="en-US" sz="22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20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tabLst>
                          <a:tab pos="57150" algn="l"/>
                        </a:tabLs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(1 – 2 – 3 – 5 – 4) + </a:t>
                      </a:r>
                      <a:r>
                        <a:rPr lang="en-US" sz="22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SO (1,2)</a:t>
                      </a:r>
                      <a:endParaRPr lang="en-US" sz="2200" b="1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tabLst>
                          <a:tab pos="57150" algn="l"/>
                        </a:tabLs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(2 – 1 – 3 – 5 – 4)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tabLst>
                          <a:tab pos="57150" algn="l"/>
                        </a:tabLst>
                      </a:pPr>
                      <a:r>
                        <a:rPr lang="en-US" sz="22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f(x) = 21.45</a:t>
                      </a:r>
                      <a:endParaRPr lang="en-US" sz="2200" b="1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131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tabLst>
                          <a:tab pos="57150" algn="l"/>
                        </a:tabLs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(2 – 1 – 3 – 5 – 4) + </a:t>
                      </a:r>
                      <a:r>
                        <a:rPr lang="en-US" sz="22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SO (4,5)</a:t>
                      </a:r>
                      <a:endParaRPr lang="en-US" sz="2200" b="1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tabLst>
                          <a:tab pos="57150" algn="l"/>
                        </a:tabLs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(2 – 1 – 3 – 4 – 5)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tabLst>
                          <a:tab pos="57150" algn="l"/>
                        </a:tabLst>
                      </a:pPr>
                      <a:r>
                        <a:rPr lang="en-US" sz="22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f(x) = 19.82</a:t>
                      </a:r>
                      <a:endParaRPr lang="en-US" sz="2200" b="1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6458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24F6ED8-E8A5-417C-A8C6-BF4B011C763D}"/>
              </a:ext>
            </a:extLst>
          </p:cNvPr>
          <p:cNvSpPr txBox="1"/>
          <p:nvPr/>
        </p:nvSpPr>
        <p:spPr>
          <a:xfrm>
            <a:off x="381000" y="50292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solution with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lowest value 18.17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for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(1 – 3 – 2 – 5 – 4)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is considered as the updated solution.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723054"/>
      </p:ext>
    </p:extLst>
  </p:cSld>
  <p:clrMapOvr>
    <a:masterClrMapping/>
  </p:clrMapOvr>
  <p:transition advTm="4028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93037" cy="522288"/>
          </a:xfrm>
        </p:spPr>
        <p:txBody>
          <a:bodyPr/>
          <a:lstStyle/>
          <a:p>
            <a:pPr algn="l" eaLnBrk="1" hangingPunct="1"/>
            <a:r>
              <a:rPr lang="en-US" altLang="ja-JP" sz="32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SMO</a:t>
            </a:r>
            <a:r>
              <a:rPr lang="en-US" altLang="ja-JP" sz="32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for TSP: Solution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442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1000" y="1066800"/>
                <a:ext cx="8382000" cy="464820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150000"/>
                  </a:lnSpc>
                  <a:spcBef>
                    <a:spcPts val="600"/>
                  </a:spcBef>
                  <a:buClr>
                    <a:schemeClr val="tx1"/>
                  </a:buClr>
                  <a:buSzTx/>
                  <a:buNone/>
                </a:pPr>
                <a:r>
                  <a:rPr lang="en-US" altLang="ja-JP" sz="2400" b="1" i="0" dirty="0">
                    <a:latin typeface="Arial" pitchFamily="34" charset="0"/>
                    <a:ea typeface="ＭＳ Ｐゴシック" pitchFamily="34" charset="-128"/>
                    <a:cs typeface="Arial" pitchFamily="34" charset="0"/>
                  </a:rPr>
                  <a:t>Local Leader Phase:</a:t>
                </a:r>
              </a:p>
              <a:p>
                <a:pPr marL="0" indent="0" defTabSz="920750">
                  <a:buNone/>
                </a:pPr>
                <a:r>
                  <a:rPr lang="en-US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pl-PL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SS = U[0-1]*(LLk – SMi) + U[0-1]*(RSM</a:t>
                </a:r>
                <a:r>
                  <a:rPr lang="en-US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l-PL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SMi) </a:t>
                </a:r>
                <a:r>
                  <a:rPr lang="en-US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	</a:t>
                </a:r>
                <a:r>
                  <a:rPr lang="pl-PL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pl-PL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BSS = BasicSwapSequence (SS) 			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(2)</a:t>
                </a:r>
                <a:r>
                  <a:rPr lang="en-US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SMnewi = SMi + BSS 				               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</a:p>
              <a:p>
                <a:pPr marL="0" indent="0" eaLnBrk="1" hangingPunct="1">
                  <a:lnSpc>
                    <a:spcPct val="150000"/>
                  </a:lnSpc>
                  <a:spcBef>
                    <a:spcPts val="600"/>
                  </a:spcBef>
                  <a:buClr>
                    <a:schemeClr val="tx1"/>
                  </a:buClr>
                  <a:buSzTx/>
                  <a:buNone/>
                </a:pPr>
                <a:r>
                  <a:rPr lang="en-US" altLang="ja-JP" sz="2400" b="1" i="0" dirty="0">
                    <a:latin typeface="Arial" pitchFamily="34" charset="0"/>
                    <a:ea typeface="ＭＳ Ｐゴシック" pitchFamily="34" charset="-128"/>
                    <a:cs typeface="Arial" pitchFamily="34" charset="0"/>
                  </a:rPr>
                  <a:t>Global Leader Phase:</a:t>
                </a:r>
              </a:p>
              <a:p>
                <a:pPr marL="0" marR="3810" indent="914400" algn="just">
                  <a:lnSpc>
                    <a:spcPct val="95000"/>
                  </a:lnSpc>
                  <a:spcBef>
                    <a:spcPts val="400"/>
                  </a:spcBef>
                  <a:spcAft>
                    <a:spcPts val="600"/>
                  </a:spcAft>
                  <a:buNone/>
                  <a:tabLst>
                    <a:tab pos="182880" algn="l"/>
                  </a:tabLst>
                </a:pPr>
                <a14:m>
                  <m:oMath xmlns:m="http://schemas.openxmlformats.org/officeDocument/2006/math">
                    <m:r>
                      <a:rPr lang="en-US" sz="2000" b="1" i="1" spc="-5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𝒑𝒓𝒐𝒃</m:t>
                    </m:r>
                    <m:d>
                      <m:dPr>
                        <m:ctrlPr>
                          <a:rPr lang="en-US" sz="2000" b="1" i="1" spc="-5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000" b="1" i="1" spc="-5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𝒊</m:t>
                        </m:r>
                      </m:e>
                    </m:d>
                    <m:r>
                      <a:rPr lang="en-US" sz="2000" b="1" i="1" spc="-5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000" b="1" i="1" spc="-5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𝟎</m:t>
                    </m:r>
                    <m:r>
                      <a:rPr lang="en-US" sz="2000" b="1" i="1" spc="-5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  <m:r>
                      <a:rPr lang="en-US" sz="2000" b="1" i="1" spc="-5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𝟗</m:t>
                    </m:r>
                    <m:r>
                      <a:rPr lang="en-US" sz="2000" b="1" i="1" spc="-5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∗</m:t>
                    </m:r>
                    <m:f>
                      <m:fPr>
                        <m:ctrlPr>
                          <a:rPr lang="en-US" sz="2000" b="1" i="1" spc="-5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2000" b="1" i="1" spc="-5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𝒎𝒊𝒏</m:t>
                        </m:r>
                        <m:r>
                          <a:rPr lang="en-US" sz="2000" b="1" i="1" spc="-5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_</m:t>
                        </m:r>
                        <m:r>
                          <a:rPr lang="en-US" sz="2000" b="1" i="1" spc="-5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𝒄𝒐𝒔𝒕</m:t>
                        </m:r>
                      </m:num>
                      <m:den>
                        <m:r>
                          <a:rPr lang="en-US" sz="2000" b="1" i="1" spc="-5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𝒄𝒐𝒔𝒕</m:t>
                        </m:r>
                        <m:r>
                          <a:rPr lang="en-US" sz="2000" b="1" i="1" spc="-5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2000" b="1" i="1" spc="-5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𝒊</m:t>
                        </m:r>
                        <m:r>
                          <a:rPr lang="en-US" sz="2000" b="1" i="1" spc="-5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den>
                    </m:f>
                    <m:r>
                      <a:rPr lang="en-US" sz="2000" b="1" i="1" spc="-5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2000" b="1" i="1" spc="-5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𝟎</m:t>
                    </m:r>
                    <m:r>
                      <a:rPr lang="en-US" sz="2000" b="1" i="1" spc="-5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  <m:r>
                      <a:rPr lang="en-US" sz="2000" b="1" i="1" spc="-5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𝟏</m:t>
                    </m:r>
                  </m:oMath>
                </a14:m>
                <a:r>
                  <a:rPr lang="en-US" sz="2000" b="1" i="1" spc="-5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b="1" spc="-5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                                    (4)</a:t>
                </a:r>
              </a:p>
              <a:p>
                <a:pPr marL="0" indent="0" eaLnBrk="1" hangingPunct="1">
                  <a:lnSpc>
                    <a:spcPct val="150000"/>
                  </a:lnSpc>
                  <a:spcBef>
                    <a:spcPts val="600"/>
                  </a:spcBef>
                  <a:buClr>
                    <a:schemeClr val="tx1"/>
                  </a:buClr>
                  <a:buSzTx/>
                  <a:buNone/>
                </a:pPr>
                <a:r>
                  <a:rPr lang="en-US" altLang="ja-JP" sz="2000" dirty="0">
                    <a:latin typeface="Arial" pitchFamily="34" charset="0"/>
                    <a:ea typeface="ＭＳ Ｐゴシック" pitchFamily="34" charset="-128"/>
                    <a:cs typeface="Arial" pitchFamily="34" charset="0"/>
                  </a:rPr>
                  <a:t>       </a:t>
                </a:r>
                <a:r>
                  <a:rPr lang="en-US" altLang="ja-JP" sz="2000" i="0" dirty="0">
                    <a:latin typeface="Arial" pitchFamily="34" charset="0"/>
                    <a:ea typeface="ＭＳ Ｐゴシック" pitchFamily="34" charset="-128"/>
                    <a:cs typeface="Arial" pitchFamily="34" charset="0"/>
                  </a:rPr>
                  <a:t>Based on the value of </a:t>
                </a:r>
                <a:r>
                  <a:rPr lang="en-US" altLang="ja-JP" sz="2000" b="1" i="1" dirty="0">
                    <a:solidFill>
                      <a:srgbClr val="0000FF"/>
                    </a:solidFill>
                    <a:latin typeface="Arial" pitchFamily="34" charset="0"/>
                    <a:ea typeface="ＭＳ Ｐゴシック" pitchFamily="34" charset="-128"/>
                    <a:cs typeface="Arial" pitchFamily="34" charset="0"/>
                  </a:rPr>
                  <a:t>prob(i)</a:t>
                </a:r>
              </a:p>
              <a:p>
                <a:pPr marL="0" indent="914400">
                  <a:buNone/>
                </a:pPr>
                <a:r>
                  <a:rPr lang="pl-PL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SS= U[0,1]*(GL – SMi) + U[0,1]*(RSM</a:t>
                </a:r>
                <a:r>
                  <a:rPr lang="en-US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l-PL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SMi) </a:t>
                </a:r>
                <a:r>
                  <a:rPr lang="en-US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     </a:t>
                </a:r>
                <a:r>
                  <a:rPr lang="pl-PL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(5)</a:t>
                </a:r>
                <a:r>
                  <a:rPr lang="pl-PL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914400">
                  <a:buNone/>
                </a:pPr>
                <a:r>
                  <a:rPr lang="en-US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BSS = BasicSwapSequence (SS) 			               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(6)</a:t>
                </a:r>
                <a:r>
                  <a:rPr lang="en-US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914400">
                  <a:buNone/>
                </a:pPr>
                <a:r>
                  <a:rPr lang="en-US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SMnewi = SMi + BSS 				               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(7) </a:t>
                </a:r>
              </a:p>
              <a:p>
                <a:pPr marL="0" indent="0" eaLnBrk="1" hangingPunct="1">
                  <a:lnSpc>
                    <a:spcPct val="150000"/>
                  </a:lnSpc>
                  <a:spcBef>
                    <a:spcPts val="600"/>
                  </a:spcBef>
                  <a:buClr>
                    <a:schemeClr val="tx1"/>
                  </a:buClr>
                  <a:buSzTx/>
                  <a:buNone/>
                </a:pPr>
                <a:endParaRPr lang="en-US" altLang="ja-JP" sz="2000" b="0" i="0" dirty="0">
                  <a:latin typeface="Arial" pitchFamily="34" charset="0"/>
                  <a:ea typeface="ＭＳ Ｐゴシック" pitchFamily="34" charset="-128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944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066800"/>
                <a:ext cx="8382000" cy="4648200"/>
              </a:xfrm>
              <a:blipFill>
                <a:blip r:embed="rId4"/>
                <a:stretch>
                  <a:fillRect l="-1164" b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8</a:t>
            </a:fld>
            <a:endParaRPr lang="en-US" altLang="ja-JP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768626-DC58-4E33-8EA1-C2BB601FC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5757302"/>
            <a:ext cx="8126672" cy="1072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E4CE1B-7216-418E-ADEC-151912DF65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5757302"/>
            <a:ext cx="7078069" cy="107298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7DEF2-AED8-4A89-8BAC-7053AF40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B11CF3-240D-471B-8F20-0ED43AAB6941}" type="datetime1">
              <a:rPr lang="en-US" altLang="ja-JP" smtClean="0"/>
              <a:t>03-Feb-19</a:t>
            </a:fld>
            <a:endParaRPr lang="en-US" altLang="ja-JP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18467"/>
      </p:ext>
    </p:extLst>
  </p:cSld>
  <p:clrMapOvr>
    <a:masterClrMapping/>
  </p:clrMapOvr>
  <p:transition advTm="6331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89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9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93037" cy="522288"/>
          </a:xfrm>
        </p:spPr>
        <p:txBody>
          <a:bodyPr/>
          <a:lstStyle/>
          <a:p>
            <a:pPr algn="l" eaLnBrk="1" hangingPunct="1"/>
            <a:r>
              <a:rPr lang="en-US" altLang="ja-JP" sz="30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SMO</a:t>
            </a:r>
            <a:r>
              <a:rPr lang="en-US" altLang="ja-JP" sz="30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for TSP: Solution Update (Graphical)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458200" cy="4998244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		            		</a:t>
            </a:r>
          </a:p>
          <a:p>
            <a:pPr marL="914400" indent="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endParaRPr lang="en-US" altLang="ja-JP" sz="2000" b="1" i="0" dirty="0">
              <a:solidFill>
                <a:srgbClr val="0000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1F6AA-83B9-4D0D-AB21-FBFDEBFA567C}" type="slidenum">
              <a:rPr kumimoji="0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9C8BD0-B552-4E19-A6B1-446C6589BD8C}"/>
              </a:ext>
            </a:extLst>
          </p:cNvPr>
          <p:cNvGrpSpPr/>
          <p:nvPr/>
        </p:nvGrpSpPr>
        <p:grpSpPr>
          <a:xfrm>
            <a:off x="990599" y="1295400"/>
            <a:ext cx="1920240" cy="381000"/>
            <a:chOff x="2024743" y="4953000"/>
            <a:chExt cx="1415143" cy="381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F2F02A-BC69-435E-897C-9ADB9D16BFDB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1C759B-CBFD-4B46-8151-92AAD115ED5A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685F07-F390-4F15-8BAF-146D6ECE3F9C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4AB10C1-F138-44C1-A1F8-F8BBA61A7849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C4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62C7CD-944F-44CD-9B18-65A0D5DCA125}"/>
              </a:ext>
            </a:extLst>
          </p:cNvPr>
          <p:cNvGrpSpPr/>
          <p:nvPr/>
        </p:nvGrpSpPr>
        <p:grpSpPr>
          <a:xfrm>
            <a:off x="4038600" y="1295400"/>
            <a:ext cx="1920240" cy="381000"/>
            <a:chOff x="2024743" y="4953000"/>
            <a:chExt cx="1415143" cy="381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DA37F7-31B6-4C13-A6D7-AB1C559451D8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5C585AE-7D5F-402B-AE53-2694E1AC131C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ED8C6B3-85FF-471F-BB8C-0A4B7FF6CADD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AAA45C7-1E49-42EF-9D80-3459EE55A616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C4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CD83EC2-AA15-4B47-B5A0-3CDBE654BD17}"/>
              </a:ext>
            </a:extLst>
          </p:cNvPr>
          <p:cNvGrpSpPr/>
          <p:nvPr/>
        </p:nvGrpSpPr>
        <p:grpSpPr>
          <a:xfrm>
            <a:off x="6781800" y="1295400"/>
            <a:ext cx="1920240" cy="381000"/>
            <a:chOff x="2024743" y="4953000"/>
            <a:chExt cx="1415143" cy="381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3752300-9C73-42FF-A0E7-21AAEF997CCF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BFF2EC4-532C-41E0-8501-879232B42C50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8EBFB6A-4E88-432D-9B80-A0C441DA2045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AE30217-59B6-462A-B379-280F2C0D78FD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C4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913476-3E7B-4595-A455-C9B731A7EC31}"/>
              </a:ext>
            </a:extLst>
          </p:cNvPr>
          <p:cNvCxnSpPr/>
          <p:nvPr/>
        </p:nvCxnSpPr>
        <p:spPr bwMode="auto">
          <a:xfrm>
            <a:off x="1930400" y="1676400"/>
            <a:ext cx="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531FDF-BD7A-4CA9-B8C3-FEFE5934247C}"/>
              </a:ext>
            </a:extLst>
          </p:cNvPr>
          <p:cNvCxnSpPr>
            <a:cxnSpLocks/>
          </p:cNvCxnSpPr>
          <p:nvPr/>
        </p:nvCxnSpPr>
        <p:spPr bwMode="auto">
          <a:xfrm flipH="1">
            <a:off x="1905000" y="1676400"/>
            <a:ext cx="30480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AB4306-B1F1-4C03-AD9B-DDFA75A552F0}"/>
              </a:ext>
            </a:extLst>
          </p:cNvPr>
          <p:cNvCxnSpPr>
            <a:cxnSpLocks/>
          </p:cNvCxnSpPr>
          <p:nvPr/>
        </p:nvCxnSpPr>
        <p:spPr bwMode="auto">
          <a:xfrm>
            <a:off x="1905000" y="1676400"/>
            <a:ext cx="57912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145" name="Straight Arrow Connector 6144">
            <a:extLst>
              <a:ext uri="{FF2B5EF4-FFF2-40B4-BE49-F238E27FC236}">
                <a16:creationId xmlns:a16="http://schemas.microsoft.com/office/drawing/2014/main" id="{CBF24AEE-2B66-4892-AD6D-A30F27580B25}"/>
              </a:ext>
            </a:extLst>
          </p:cNvPr>
          <p:cNvCxnSpPr/>
          <p:nvPr/>
        </p:nvCxnSpPr>
        <p:spPr bwMode="auto">
          <a:xfrm>
            <a:off x="7737144" y="1676400"/>
            <a:ext cx="0" cy="987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6150" name="TextBox 6149">
            <a:extLst>
              <a:ext uri="{FF2B5EF4-FFF2-40B4-BE49-F238E27FC236}">
                <a16:creationId xmlns:a16="http://schemas.microsoft.com/office/drawing/2014/main" id="{E0B8C0BE-1497-4F9A-81C5-CA6065C7F5D7}"/>
              </a:ext>
            </a:extLst>
          </p:cNvPr>
          <p:cNvSpPr txBox="1"/>
          <p:nvPr/>
        </p:nvSpPr>
        <p:spPr>
          <a:xfrm>
            <a:off x="15920" y="2729552"/>
            <a:ext cx="424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Swap Sequence of SM and LL/GL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878C7D-43DC-4769-A3D9-BB653DE98BAB}"/>
              </a:ext>
            </a:extLst>
          </p:cNvPr>
          <p:cNvSpPr txBox="1"/>
          <p:nvPr/>
        </p:nvSpPr>
        <p:spPr>
          <a:xfrm>
            <a:off x="5060437" y="2743200"/>
            <a:ext cx="4075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Swap Sequence of SM and RSM</a:t>
            </a:r>
          </a:p>
        </p:txBody>
      </p:sp>
      <p:cxnSp>
        <p:nvCxnSpPr>
          <p:cNvPr id="6152" name="Straight Arrow Connector 6151">
            <a:extLst>
              <a:ext uri="{FF2B5EF4-FFF2-40B4-BE49-F238E27FC236}">
                <a16:creationId xmlns:a16="http://schemas.microsoft.com/office/drawing/2014/main" id="{E8D8A41E-C03A-487E-A99C-92708683700F}"/>
              </a:ext>
            </a:extLst>
          </p:cNvPr>
          <p:cNvCxnSpPr>
            <a:cxnSpLocks/>
            <a:stCxn id="6150" idx="2"/>
            <a:endCxn id="57" idx="0"/>
          </p:cNvCxnSpPr>
          <p:nvPr/>
        </p:nvCxnSpPr>
        <p:spPr bwMode="auto">
          <a:xfrm>
            <a:off x="2138457" y="3129662"/>
            <a:ext cx="2391680" cy="5279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154" name="Straight Arrow Connector 6153">
            <a:extLst>
              <a:ext uri="{FF2B5EF4-FFF2-40B4-BE49-F238E27FC236}">
                <a16:creationId xmlns:a16="http://schemas.microsoft.com/office/drawing/2014/main" id="{89683BFD-F232-49CD-9493-75336CA26BB6}"/>
              </a:ext>
            </a:extLst>
          </p:cNvPr>
          <p:cNvCxnSpPr>
            <a:cxnSpLocks/>
            <a:stCxn id="52" idx="2"/>
            <a:endCxn id="57" idx="0"/>
          </p:cNvCxnSpPr>
          <p:nvPr/>
        </p:nvCxnSpPr>
        <p:spPr bwMode="auto">
          <a:xfrm flipH="1">
            <a:off x="4530137" y="3143310"/>
            <a:ext cx="2567878" cy="5142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E1FCD04-44D4-49C9-93C8-94628065D4C5}"/>
              </a:ext>
            </a:extLst>
          </p:cNvPr>
          <p:cNvSpPr txBox="1"/>
          <p:nvPr/>
        </p:nvSpPr>
        <p:spPr>
          <a:xfrm>
            <a:off x="3048000" y="3657600"/>
            <a:ext cx="2964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Merge Swap Sequence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B421BC-07CB-4D9F-913A-DECA111249E3}"/>
              </a:ext>
            </a:extLst>
          </p:cNvPr>
          <p:cNvSpPr txBox="1"/>
          <p:nvPr/>
        </p:nvSpPr>
        <p:spPr>
          <a:xfrm>
            <a:off x="2475928" y="4371945"/>
            <a:ext cx="4104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Calculate Basic Swap Sequence</a:t>
            </a:r>
          </a:p>
        </p:txBody>
      </p:sp>
      <p:cxnSp>
        <p:nvCxnSpPr>
          <p:cNvPr id="6159" name="Straight Arrow Connector 6158">
            <a:extLst>
              <a:ext uri="{FF2B5EF4-FFF2-40B4-BE49-F238E27FC236}">
                <a16:creationId xmlns:a16="http://schemas.microsoft.com/office/drawing/2014/main" id="{44B4D15B-B4F2-4CF2-8436-B6CEE58DF15C}"/>
              </a:ext>
            </a:extLst>
          </p:cNvPr>
          <p:cNvCxnSpPr>
            <a:stCxn id="57" idx="2"/>
            <a:endCxn id="61" idx="0"/>
          </p:cNvCxnSpPr>
          <p:nvPr/>
        </p:nvCxnSpPr>
        <p:spPr bwMode="auto">
          <a:xfrm flipH="1">
            <a:off x="4527933" y="4057710"/>
            <a:ext cx="2204" cy="3142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9DCC113-9FAD-44A2-9356-C6BBDD50CFC9}"/>
              </a:ext>
            </a:extLst>
          </p:cNvPr>
          <p:cNvSpPr txBox="1"/>
          <p:nvPr/>
        </p:nvSpPr>
        <p:spPr>
          <a:xfrm>
            <a:off x="1237395" y="5078104"/>
            <a:ext cx="6580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Apply the Swap Sequence and Select the Best result</a:t>
            </a:r>
          </a:p>
        </p:txBody>
      </p:sp>
      <p:cxnSp>
        <p:nvCxnSpPr>
          <p:cNvPr id="6162" name="Straight Arrow Connector 6161">
            <a:extLst>
              <a:ext uri="{FF2B5EF4-FFF2-40B4-BE49-F238E27FC236}">
                <a16:creationId xmlns:a16="http://schemas.microsoft.com/office/drawing/2014/main" id="{19B40595-EFDA-449C-BC8B-5889B7587A61}"/>
              </a:ext>
            </a:extLst>
          </p:cNvPr>
          <p:cNvCxnSpPr>
            <a:stCxn id="61" idx="2"/>
            <a:endCxn id="65" idx="0"/>
          </p:cNvCxnSpPr>
          <p:nvPr/>
        </p:nvCxnSpPr>
        <p:spPr bwMode="auto">
          <a:xfrm flipH="1">
            <a:off x="4527719" y="4772055"/>
            <a:ext cx="214" cy="3060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323AA52-C60C-4C74-B51D-F002E47A6788}"/>
              </a:ext>
            </a:extLst>
          </p:cNvPr>
          <p:cNvSpPr txBox="1"/>
          <p:nvPr/>
        </p:nvSpPr>
        <p:spPr>
          <a:xfrm>
            <a:off x="381000" y="12954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CC3FB3C-01A2-44B5-8DFA-55B84EFB69B5}"/>
              </a:ext>
            </a:extLst>
          </p:cNvPr>
          <p:cNvSpPr txBox="1"/>
          <p:nvPr/>
        </p:nvSpPr>
        <p:spPr>
          <a:xfrm>
            <a:off x="6006152" y="132269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RSM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DA73C95-92E0-4EF5-BC10-CFDE48D21689}"/>
              </a:ext>
            </a:extLst>
          </p:cNvPr>
          <p:cNvSpPr txBox="1"/>
          <p:nvPr/>
        </p:nvSpPr>
        <p:spPr>
          <a:xfrm>
            <a:off x="3048000" y="1295400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LL/GL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E00E01F-64AD-42B9-915A-2B7F849BCD65}"/>
              </a:ext>
            </a:extLst>
          </p:cNvPr>
          <p:cNvGrpSpPr/>
          <p:nvPr/>
        </p:nvGrpSpPr>
        <p:grpSpPr>
          <a:xfrm>
            <a:off x="4038600" y="1295400"/>
            <a:ext cx="1920240" cy="381000"/>
            <a:chOff x="2024743" y="4953000"/>
            <a:chExt cx="1415143" cy="381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CABD608-7103-4416-A066-4DD33200E30A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C1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5908CA1-F601-4711-A07A-86783E49855D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C2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80175A7-5EC3-41F9-B61B-A26440C7E1D1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78A01E9-440E-4E18-AEEA-6F3FB75C13DC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C4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0F3DB72-F623-479F-9BF3-FAC41DA1DBD7}"/>
              </a:ext>
            </a:extLst>
          </p:cNvPr>
          <p:cNvSpPr txBox="1"/>
          <p:nvPr/>
        </p:nvSpPr>
        <p:spPr>
          <a:xfrm>
            <a:off x="3048000" y="1295400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LL/GL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145C9D1-08C9-436D-83BB-004B5031946F}"/>
              </a:ext>
            </a:extLst>
          </p:cNvPr>
          <p:cNvCxnSpPr>
            <a:cxnSpLocks/>
          </p:cNvCxnSpPr>
          <p:nvPr/>
        </p:nvCxnSpPr>
        <p:spPr bwMode="auto">
          <a:xfrm flipH="1">
            <a:off x="1905000" y="1676400"/>
            <a:ext cx="30480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C29FD09-FF64-49F1-BC3A-748AAEAE5C55}"/>
              </a:ext>
            </a:extLst>
          </p:cNvPr>
          <p:cNvCxnSpPr/>
          <p:nvPr/>
        </p:nvCxnSpPr>
        <p:spPr bwMode="auto">
          <a:xfrm>
            <a:off x="1905000" y="1676400"/>
            <a:ext cx="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0CE60FE-60F6-47A1-9761-30FFD2772442}"/>
              </a:ext>
            </a:extLst>
          </p:cNvPr>
          <p:cNvSpPr txBox="1"/>
          <p:nvPr/>
        </p:nvSpPr>
        <p:spPr>
          <a:xfrm>
            <a:off x="13855" y="2729345"/>
            <a:ext cx="424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Swap Sequence of SM and LL/GL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F33962-ECA7-4A7D-A3FC-EA935C69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453B17-F1DF-4A2F-BAED-85F806E742FA}" type="datetime1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03-Feb-19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4408142"/>
      </p:ext>
    </p:extLst>
  </p:cSld>
  <p:clrMapOvr>
    <a:masterClrMapping/>
  </p:clrMapOvr>
  <p:transition advTm="126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/>
      <p:bldP spid="52" grpId="0"/>
      <p:bldP spid="57" grpId="0"/>
      <p:bldP spid="61" grpId="0"/>
      <p:bldP spid="65" grpId="0"/>
      <p:bldP spid="72" grpId="0"/>
      <p:bldP spid="73" grpId="0"/>
      <p:bldP spid="74" grpId="0"/>
      <p:bldP spid="83" grpId="0"/>
      <p:bldP spid="8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7.9|4.6|1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0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15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9|1.8|3.1|2.5|12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4.1|10.3|7.6|2.8|6.2|6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7.9|4.6|1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2.4|11.9|2|9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1|11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7|7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L2 - 2_OLAP</Template>
  <TotalTime>14601</TotalTime>
  <Words>1597</Words>
  <Application>Microsoft Office PowerPoint</Application>
  <PresentationFormat>On-screen Show (4:3)</PresentationFormat>
  <Paragraphs>560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Berlin Sans FB Demi</vt:lpstr>
      <vt:lpstr>Book Antiqua</vt:lpstr>
      <vt:lpstr>Calibri</vt:lpstr>
      <vt:lpstr>Cambria Math</vt:lpstr>
      <vt:lpstr>Tahoma</vt:lpstr>
      <vt:lpstr>Times New Roman</vt:lpstr>
      <vt:lpstr>Wingdings</vt:lpstr>
      <vt:lpstr>Blends</vt:lpstr>
      <vt:lpstr>Modified Spider Monkey Optimization for Traveling Salesman Problem</vt:lpstr>
      <vt:lpstr>Outline</vt:lpstr>
      <vt:lpstr>Introduction</vt:lpstr>
      <vt:lpstr>SMO for FO: Group Divide and Combine</vt:lpstr>
      <vt:lpstr>SMO for FO: Position Update</vt:lpstr>
      <vt:lpstr>SMO for TSP</vt:lpstr>
      <vt:lpstr>SMO for TSP: Update though Partial Search</vt:lpstr>
      <vt:lpstr>SMO for TSP: Solution Update</vt:lpstr>
      <vt:lpstr>SMO for TSP: Solution Update (Graphical)</vt:lpstr>
      <vt:lpstr>SMO for TSP: Local and Global Leader Update</vt:lpstr>
      <vt:lpstr>SMO for TSP: Decision Phase</vt:lpstr>
      <vt:lpstr>SMO for TSP: Generate Swap Sequence</vt:lpstr>
      <vt:lpstr>SMO for TSP: Calculate Swap Operators</vt:lpstr>
      <vt:lpstr>SMO for TSP : Solution Update</vt:lpstr>
      <vt:lpstr>SMO for TSP: Algorithm</vt:lpstr>
      <vt:lpstr>Comparison of Average result for 20 runs </vt:lpstr>
      <vt:lpstr>Comparison of Best result for 20 runs </vt:lpstr>
      <vt:lpstr>Conclusion</vt:lpstr>
      <vt:lpstr>PowerPoint Presentation</vt:lpstr>
    </vt:vector>
  </TitlesOfParts>
  <Company>Fukui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Ensemble Creation Algorithm, Emphasizing on Unclassified Pattern</dc:title>
  <dc:creator>Aminul</dc:creator>
  <cp:lastModifiedBy>safial islam ayon</cp:lastModifiedBy>
  <cp:revision>2999</cp:revision>
  <cp:lastPrinted>1601-01-01T00:00:00Z</cp:lastPrinted>
  <dcterms:created xsi:type="dcterms:W3CDTF">2004-02-18T00:36:13Z</dcterms:created>
  <dcterms:modified xsi:type="dcterms:W3CDTF">2019-02-03T18:08:24Z</dcterms:modified>
</cp:coreProperties>
</file>