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Bryndan Write" charset="1" panose="02000503000000000000"/>
      <p:regular r:id="rId21"/>
    </p:embeddedFont>
    <p:embeddedFont>
      <p:font typeface="Pangolin" charset="1" panose="00000500000000000000"/>
      <p:regular r:id="rId22"/>
    </p:embeddedFont>
    <p:embeddedFont>
      <p:font typeface="Poppins Bold" charset="1" panose="00000800000000000000"/>
      <p:regular r:id="rId23"/>
    </p:embeddedFont>
    <p:embeddedFont>
      <p:font typeface="Poppins" charset="1" panose="0000050000000000000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jpe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0.jpe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4.png" Type="http://schemas.openxmlformats.org/officeDocument/2006/relationships/image"/><Relationship Id="rId6" Target="../media/image15.svg" Type="http://schemas.openxmlformats.org/officeDocument/2006/relationships/image"/><Relationship Id="rId7" Target="../media/image18.png" Type="http://schemas.openxmlformats.org/officeDocument/2006/relationships/image"/><Relationship Id="rId8" Target="../media/image19.svg" Type="http://schemas.openxmlformats.org/officeDocument/2006/relationships/image"/><Relationship Id="rId9" Target="../media/image49.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14.png" Type="http://schemas.openxmlformats.org/officeDocument/2006/relationships/image"/><Relationship Id="rId6" Target="../media/image15.svg" Type="http://schemas.openxmlformats.org/officeDocument/2006/relationships/image"/><Relationship Id="rId7" Target="../media/image51.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14.png" Type="http://schemas.openxmlformats.org/officeDocument/2006/relationships/image"/><Relationship Id="rId6" Target="../media/image15.svg" Type="http://schemas.openxmlformats.org/officeDocument/2006/relationships/image"/><Relationship Id="rId7" Target="../media/image52.jpeg" Type="http://schemas.openxmlformats.org/officeDocument/2006/relationships/image"/><Relationship Id="rId8" Target="../media/image53.jpeg" Type="http://schemas.openxmlformats.org/officeDocument/2006/relationships/image"/><Relationship Id="rId9" Target="../media/image54.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18.png" Type="http://schemas.openxmlformats.org/officeDocument/2006/relationships/image"/><Relationship Id="rId12" Target="../media/image19.svg" Type="http://schemas.openxmlformats.org/officeDocument/2006/relationships/image"/><Relationship Id="rId13" Target="../media/image20.png" Type="http://schemas.openxmlformats.org/officeDocument/2006/relationships/image"/><Relationship Id="rId14" Target="../media/image21.svg" Type="http://schemas.openxmlformats.org/officeDocument/2006/relationships/image"/><Relationship Id="rId2" Target="../media/image1.jpe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2.png" Type="http://schemas.openxmlformats.org/officeDocument/2006/relationships/image"/><Relationship Id="rId8" Target="../media/image13.svg" Type="http://schemas.openxmlformats.org/officeDocument/2006/relationships/image"/><Relationship Id="rId9" Target="../media/image14.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18.png" Type="http://schemas.openxmlformats.org/officeDocument/2006/relationships/image"/><Relationship Id="rId12" Target="../media/image19.svg" Type="http://schemas.openxmlformats.org/officeDocument/2006/relationships/image"/><Relationship Id="rId13" Target="../media/image20.png" Type="http://schemas.openxmlformats.org/officeDocument/2006/relationships/image"/><Relationship Id="rId14" Target="../media/image21.svg" Type="http://schemas.openxmlformats.org/officeDocument/2006/relationships/image"/><Relationship Id="rId2" Target="../media/image1.jpe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2.png" Type="http://schemas.openxmlformats.org/officeDocument/2006/relationships/image"/><Relationship Id="rId8" Target="../media/image13.svg" Type="http://schemas.openxmlformats.org/officeDocument/2006/relationships/image"/><Relationship Id="rId9" Target="../media/image14.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jpe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1.svg" Type="http://schemas.openxmlformats.org/officeDocument/2006/relationships/image"/><Relationship Id="rId11" Target="../media/image32.png" Type="http://schemas.openxmlformats.org/officeDocument/2006/relationships/image"/><Relationship Id="rId12" Target="../media/image33.svg" Type="http://schemas.openxmlformats.org/officeDocument/2006/relationships/image"/><Relationship Id="rId13" Target="../media/image34.png" Type="http://schemas.openxmlformats.org/officeDocument/2006/relationships/image"/><Relationship Id="rId14" Target="../media/image35.svg" Type="http://schemas.openxmlformats.org/officeDocument/2006/relationships/image"/><Relationship Id="rId15" Target="../media/image36.png" Type="http://schemas.openxmlformats.org/officeDocument/2006/relationships/image"/><Relationship Id="rId16" Target="../media/image37.svg" Type="http://schemas.openxmlformats.org/officeDocument/2006/relationships/image"/><Relationship Id="rId17" Target="../media/image38.png" Type="http://schemas.openxmlformats.org/officeDocument/2006/relationships/image"/><Relationship Id="rId18" Target="../media/image39.svg" Type="http://schemas.openxmlformats.org/officeDocument/2006/relationships/image"/><Relationship Id="rId2" Target="../media/image1.jpeg" Type="http://schemas.openxmlformats.org/officeDocument/2006/relationships/image"/><Relationship Id="rId3" Target="../media/image24.png" Type="http://schemas.openxmlformats.org/officeDocument/2006/relationships/image"/><Relationship Id="rId4" Target="../media/image25.svg" Type="http://schemas.openxmlformats.org/officeDocument/2006/relationships/image"/><Relationship Id="rId5" Target="../media/image26.png" Type="http://schemas.openxmlformats.org/officeDocument/2006/relationships/image"/><Relationship Id="rId6" Target="../media/image27.svg" Type="http://schemas.openxmlformats.org/officeDocument/2006/relationships/image"/><Relationship Id="rId7" Target="../media/image28.png" Type="http://schemas.openxmlformats.org/officeDocument/2006/relationships/image"/><Relationship Id="rId8" Target="../media/image29.svg" Type="http://schemas.openxmlformats.org/officeDocument/2006/relationships/image"/><Relationship Id="rId9" Target="../media/image30.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svg" Type="http://schemas.openxmlformats.org/officeDocument/2006/relationships/image"/><Relationship Id="rId2" Target="../media/image1.jpeg" Type="http://schemas.openxmlformats.org/officeDocument/2006/relationships/image"/><Relationship Id="rId3" Target="../media/image40.png" Type="http://schemas.openxmlformats.org/officeDocument/2006/relationships/image"/><Relationship Id="rId4" Target="../media/image41.svg" Type="http://schemas.openxmlformats.org/officeDocument/2006/relationships/image"/><Relationship Id="rId5" Target="../media/image42.png" Type="http://schemas.openxmlformats.org/officeDocument/2006/relationships/image"/><Relationship Id="rId6" Target="../media/image43.svg" Type="http://schemas.openxmlformats.org/officeDocument/2006/relationships/image"/><Relationship Id="rId7" Target="../media/image4.png" Type="http://schemas.openxmlformats.org/officeDocument/2006/relationships/image"/><Relationship Id="rId8" Target="../media/image5.svg" Type="http://schemas.openxmlformats.org/officeDocument/2006/relationships/image"/><Relationship Id="rId9" Target="../media/image18.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1.svg" Type="http://schemas.openxmlformats.org/officeDocument/2006/relationships/image"/><Relationship Id="rId11" Target="../media/image44.png" Type="http://schemas.openxmlformats.org/officeDocument/2006/relationships/image"/><Relationship Id="rId12" Target="../media/image45.svg" Type="http://schemas.openxmlformats.org/officeDocument/2006/relationships/image"/><Relationship Id="rId2" Target="../media/image1.jpe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4.png" Type="http://schemas.openxmlformats.org/officeDocument/2006/relationships/image"/><Relationship Id="rId6" Target="../media/image15.svg" Type="http://schemas.openxmlformats.org/officeDocument/2006/relationships/image"/><Relationship Id="rId7" Target="../media/image20.png" Type="http://schemas.openxmlformats.org/officeDocument/2006/relationships/image"/><Relationship Id="rId8" Target="../media/image21.svg" Type="http://schemas.openxmlformats.org/officeDocument/2006/relationships/image"/><Relationship Id="rId9" Target="../media/image40.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16.png" Type="http://schemas.openxmlformats.org/officeDocument/2006/relationships/image"/><Relationship Id="rId12" Target="../media/image17.svg" Type="http://schemas.openxmlformats.org/officeDocument/2006/relationships/image"/><Relationship Id="rId13" Target="../media/image24.png" Type="http://schemas.openxmlformats.org/officeDocument/2006/relationships/image"/><Relationship Id="rId14" Target="../media/image25.svg" Type="http://schemas.openxmlformats.org/officeDocument/2006/relationships/image"/><Relationship Id="rId2" Target="../media/image1.jpeg" Type="http://schemas.openxmlformats.org/officeDocument/2006/relationships/image"/><Relationship Id="rId3" Target="../media/image22.png" Type="http://schemas.openxmlformats.org/officeDocument/2006/relationships/image"/><Relationship Id="rId4" Target="../media/image23.svg" Type="http://schemas.openxmlformats.org/officeDocument/2006/relationships/image"/><Relationship Id="rId5" Target="../media/image20.png" Type="http://schemas.openxmlformats.org/officeDocument/2006/relationships/image"/><Relationship Id="rId6" Target="../media/image21.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16.png" Type="http://schemas.openxmlformats.org/officeDocument/2006/relationships/image"/><Relationship Id="rId12" Target="../media/image17.svg" Type="http://schemas.openxmlformats.org/officeDocument/2006/relationships/image"/><Relationship Id="rId2" Target="../media/image1.jpeg" Type="http://schemas.openxmlformats.org/officeDocument/2006/relationships/image"/><Relationship Id="rId3" Target="../media/image22.png" Type="http://schemas.openxmlformats.org/officeDocument/2006/relationships/image"/><Relationship Id="rId4" Target="../media/image23.svg" Type="http://schemas.openxmlformats.org/officeDocument/2006/relationships/image"/><Relationship Id="rId5" Target="../media/image20.png" Type="http://schemas.openxmlformats.org/officeDocument/2006/relationships/image"/><Relationship Id="rId6" Target="../media/image21.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8.png" Type="http://schemas.openxmlformats.org/officeDocument/2006/relationships/image"/><Relationship Id="rId16" Target="../media/image19.svg" Type="http://schemas.openxmlformats.org/officeDocument/2006/relationships/image"/><Relationship Id="rId17" Target="../media/image20.png" Type="http://schemas.openxmlformats.org/officeDocument/2006/relationships/image"/><Relationship Id="rId18" Target="../media/image21.svg" Type="http://schemas.openxmlformats.org/officeDocument/2006/relationships/image"/><Relationship Id="rId19" Target="../media/image22.png" Type="http://schemas.openxmlformats.org/officeDocument/2006/relationships/image"/><Relationship Id="rId2" Target="../media/image1.jpeg" Type="http://schemas.openxmlformats.org/officeDocument/2006/relationships/image"/><Relationship Id="rId20" Target="../media/image23.svg" Type="http://schemas.openxmlformats.org/officeDocument/2006/relationships/image"/><Relationship Id="rId21" Target="../media/image46.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8.jpeg" Type="http://schemas.openxmlformats.org/officeDocument/2006/relationships/image"/><Relationship Id="rId2" Target="../media/image1.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47.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524" t="-38888" r="-1662" b="-46331"/>
            </a:stretch>
          </a:blipFill>
        </p:spPr>
      </p:sp>
      <p:sp>
        <p:nvSpPr>
          <p:cNvPr name="TextBox 3" id="3"/>
          <p:cNvSpPr txBox="true"/>
          <p:nvPr/>
        </p:nvSpPr>
        <p:spPr>
          <a:xfrm rot="0">
            <a:off x="3566459" y="3350489"/>
            <a:ext cx="11253109" cy="2379187"/>
          </a:xfrm>
          <a:prstGeom prst="rect">
            <a:avLst/>
          </a:prstGeom>
        </p:spPr>
        <p:txBody>
          <a:bodyPr anchor="t" rtlCol="false" tIns="0" lIns="0" bIns="0" rIns="0">
            <a:spAutoFit/>
          </a:bodyPr>
          <a:lstStyle/>
          <a:p>
            <a:pPr algn="ctr">
              <a:lnSpc>
                <a:spcPts val="16482"/>
              </a:lnSpc>
            </a:pPr>
            <a:r>
              <a:rPr lang="en-US" sz="17534" spc="-105">
                <a:solidFill>
                  <a:srgbClr val="103E7B"/>
                </a:solidFill>
                <a:latin typeface="Bryndan Write"/>
              </a:rPr>
              <a:t>Recipe App</a:t>
            </a:r>
          </a:p>
        </p:txBody>
      </p:sp>
      <p:sp>
        <p:nvSpPr>
          <p:cNvPr name="TextBox 4" id="4"/>
          <p:cNvSpPr txBox="true"/>
          <p:nvPr/>
        </p:nvSpPr>
        <p:spPr>
          <a:xfrm rot="0">
            <a:off x="4843950" y="5950142"/>
            <a:ext cx="8266960" cy="698972"/>
          </a:xfrm>
          <a:prstGeom prst="rect">
            <a:avLst/>
          </a:prstGeom>
        </p:spPr>
        <p:txBody>
          <a:bodyPr anchor="t" rtlCol="false" tIns="0" lIns="0" bIns="0" rIns="0">
            <a:spAutoFit/>
          </a:bodyPr>
          <a:lstStyle/>
          <a:p>
            <a:pPr algn="ctr">
              <a:lnSpc>
                <a:spcPts val="5565"/>
              </a:lnSpc>
            </a:pPr>
            <a:r>
              <a:rPr lang="en-US" sz="4599">
                <a:solidFill>
                  <a:srgbClr val="141466"/>
                </a:solidFill>
                <a:latin typeface="Pangolin"/>
              </a:rPr>
              <a:t>Kelompok 1</a:t>
            </a:r>
          </a:p>
        </p:txBody>
      </p:sp>
      <p:sp>
        <p:nvSpPr>
          <p:cNvPr name="Freeform 5" id="5"/>
          <p:cNvSpPr/>
          <p:nvPr/>
        </p:nvSpPr>
        <p:spPr>
          <a:xfrm flipH="false" flipV="false" rot="0">
            <a:off x="-2791352" y="-2284358"/>
            <a:ext cx="6763799" cy="7058994"/>
          </a:xfrm>
          <a:custGeom>
            <a:avLst/>
            <a:gdLst/>
            <a:ahLst/>
            <a:cxnLst/>
            <a:rect r="r" b="b" t="t" l="l"/>
            <a:pathLst>
              <a:path h="7058994" w="6763799">
                <a:moveTo>
                  <a:pt x="0" y="0"/>
                </a:moveTo>
                <a:lnTo>
                  <a:pt x="6763800" y="0"/>
                </a:lnTo>
                <a:lnTo>
                  <a:pt x="6763800" y="7058993"/>
                </a:lnTo>
                <a:lnTo>
                  <a:pt x="0" y="705899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1879801" y="-905468"/>
            <a:ext cx="4185293" cy="2830304"/>
          </a:xfrm>
          <a:custGeom>
            <a:avLst/>
            <a:gdLst/>
            <a:ahLst/>
            <a:cxnLst/>
            <a:rect r="r" b="b" t="t" l="l"/>
            <a:pathLst>
              <a:path h="2830304" w="4185293">
                <a:moveTo>
                  <a:pt x="0" y="0"/>
                </a:moveTo>
                <a:lnTo>
                  <a:pt x="4185293" y="0"/>
                </a:lnTo>
                <a:lnTo>
                  <a:pt x="4185293" y="2830304"/>
                </a:lnTo>
                <a:lnTo>
                  <a:pt x="0" y="283030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true" flipV="false" rot="-360142">
            <a:off x="8480467" y="1644487"/>
            <a:ext cx="1425093" cy="1344932"/>
          </a:xfrm>
          <a:custGeom>
            <a:avLst/>
            <a:gdLst/>
            <a:ahLst/>
            <a:cxnLst/>
            <a:rect r="r" b="b" t="t" l="l"/>
            <a:pathLst>
              <a:path h="1344932" w="1425093">
                <a:moveTo>
                  <a:pt x="1425093" y="0"/>
                </a:moveTo>
                <a:lnTo>
                  <a:pt x="0" y="0"/>
                </a:lnTo>
                <a:lnTo>
                  <a:pt x="0" y="1344931"/>
                </a:lnTo>
                <a:lnTo>
                  <a:pt x="1425093" y="1344931"/>
                </a:lnTo>
                <a:lnTo>
                  <a:pt x="1425093"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8" id="8"/>
          <p:cNvSpPr/>
          <p:nvPr/>
        </p:nvSpPr>
        <p:spPr>
          <a:xfrm flipH="false" flipV="false" rot="0">
            <a:off x="13519787" y="6869580"/>
            <a:ext cx="5249719" cy="4075094"/>
          </a:xfrm>
          <a:custGeom>
            <a:avLst/>
            <a:gdLst/>
            <a:ahLst/>
            <a:cxnLst/>
            <a:rect r="r" b="b" t="t" l="l"/>
            <a:pathLst>
              <a:path h="4075094" w="5249719">
                <a:moveTo>
                  <a:pt x="0" y="0"/>
                </a:moveTo>
                <a:lnTo>
                  <a:pt x="5249719" y="0"/>
                </a:lnTo>
                <a:lnTo>
                  <a:pt x="5249719" y="4075094"/>
                </a:lnTo>
                <a:lnTo>
                  <a:pt x="0" y="407509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9" id="9"/>
          <p:cNvSpPr/>
          <p:nvPr/>
        </p:nvSpPr>
        <p:spPr>
          <a:xfrm flipH="true" flipV="false" rot="-2202691">
            <a:off x="12995940" y="7863152"/>
            <a:ext cx="4049370" cy="2473797"/>
          </a:xfrm>
          <a:custGeom>
            <a:avLst/>
            <a:gdLst/>
            <a:ahLst/>
            <a:cxnLst/>
            <a:rect r="r" b="b" t="t" l="l"/>
            <a:pathLst>
              <a:path h="2473797" w="4049370">
                <a:moveTo>
                  <a:pt x="4049369" y="0"/>
                </a:moveTo>
                <a:lnTo>
                  <a:pt x="0" y="0"/>
                </a:lnTo>
                <a:lnTo>
                  <a:pt x="0" y="2473796"/>
                </a:lnTo>
                <a:lnTo>
                  <a:pt x="4049369" y="2473796"/>
                </a:lnTo>
                <a:lnTo>
                  <a:pt x="4049369"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0" id="10"/>
          <p:cNvSpPr/>
          <p:nvPr/>
        </p:nvSpPr>
        <p:spPr>
          <a:xfrm flipH="false" flipV="false" rot="0">
            <a:off x="-2270843" y="6869580"/>
            <a:ext cx="7767244" cy="6340895"/>
          </a:xfrm>
          <a:custGeom>
            <a:avLst/>
            <a:gdLst/>
            <a:ahLst/>
            <a:cxnLst/>
            <a:rect r="r" b="b" t="t" l="l"/>
            <a:pathLst>
              <a:path h="6340895" w="7767244">
                <a:moveTo>
                  <a:pt x="0" y="0"/>
                </a:moveTo>
                <a:lnTo>
                  <a:pt x="7767243" y="0"/>
                </a:lnTo>
                <a:lnTo>
                  <a:pt x="7767243" y="6340895"/>
                </a:lnTo>
                <a:lnTo>
                  <a:pt x="0" y="6340895"/>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1" id="11"/>
          <p:cNvSpPr/>
          <p:nvPr/>
        </p:nvSpPr>
        <p:spPr>
          <a:xfrm flipH="false" flipV="false" rot="1705123">
            <a:off x="-3783887" y="4741831"/>
            <a:ext cx="5289267" cy="9794938"/>
          </a:xfrm>
          <a:custGeom>
            <a:avLst/>
            <a:gdLst/>
            <a:ahLst/>
            <a:cxnLst/>
            <a:rect r="r" b="b" t="t" l="l"/>
            <a:pathLst>
              <a:path h="9794938" w="5289267">
                <a:moveTo>
                  <a:pt x="0" y="0"/>
                </a:moveTo>
                <a:lnTo>
                  <a:pt x="5289267" y="0"/>
                </a:lnTo>
                <a:lnTo>
                  <a:pt x="5289267" y="9794938"/>
                </a:lnTo>
                <a:lnTo>
                  <a:pt x="0" y="9794938"/>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12" id="12"/>
          <p:cNvSpPr/>
          <p:nvPr/>
        </p:nvSpPr>
        <p:spPr>
          <a:xfrm flipH="false" flipV="false" rot="-5496163">
            <a:off x="8768640" y="7405776"/>
            <a:ext cx="848747" cy="2095672"/>
          </a:xfrm>
          <a:custGeom>
            <a:avLst/>
            <a:gdLst/>
            <a:ahLst/>
            <a:cxnLst/>
            <a:rect r="r" b="b" t="t" l="l"/>
            <a:pathLst>
              <a:path h="2095672" w="848747">
                <a:moveTo>
                  <a:pt x="0" y="0"/>
                </a:moveTo>
                <a:lnTo>
                  <a:pt x="848747" y="0"/>
                </a:lnTo>
                <a:lnTo>
                  <a:pt x="848747" y="2095672"/>
                </a:lnTo>
                <a:lnTo>
                  <a:pt x="0" y="2095672"/>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Freeform 13" id="13"/>
          <p:cNvSpPr/>
          <p:nvPr/>
        </p:nvSpPr>
        <p:spPr>
          <a:xfrm flipH="false" flipV="true" rot="-5400000">
            <a:off x="-5079849" y="255114"/>
            <a:ext cx="10159698" cy="3657491"/>
          </a:xfrm>
          <a:custGeom>
            <a:avLst/>
            <a:gdLst/>
            <a:ahLst/>
            <a:cxnLst/>
            <a:rect r="r" b="b" t="t" l="l"/>
            <a:pathLst>
              <a:path h="3657491" w="10159698">
                <a:moveTo>
                  <a:pt x="0" y="3657492"/>
                </a:moveTo>
                <a:lnTo>
                  <a:pt x="10159698" y="3657492"/>
                </a:lnTo>
                <a:lnTo>
                  <a:pt x="10159698" y="0"/>
                </a:lnTo>
                <a:lnTo>
                  <a:pt x="0" y="0"/>
                </a:lnTo>
                <a:lnTo>
                  <a:pt x="0" y="3657492"/>
                </a:lnTo>
                <a:close/>
              </a:path>
            </a:pathLst>
          </a:custGeom>
          <a:blipFill>
            <a:blip r:embed="rId19">
              <a:extLst>
                <a:ext uri="{96DAC541-7B7A-43D3-8B79-37D633B846F1}">
                  <asvg:svgBlip xmlns:asvg="http://schemas.microsoft.com/office/drawing/2016/SVG/main" r:embed="rId20"/>
                </a:ext>
              </a:extLst>
            </a:blip>
            <a:stretch>
              <a:fillRect l="0" t="0" r="0" b="0"/>
            </a:stretch>
          </a:blipFill>
        </p:spPr>
      </p:sp>
      <p:sp>
        <p:nvSpPr>
          <p:cNvPr name="Freeform 14" id="14"/>
          <p:cNvSpPr/>
          <p:nvPr/>
        </p:nvSpPr>
        <p:spPr>
          <a:xfrm flipH="false" flipV="false" rot="10378544">
            <a:off x="14688305" y="-2489385"/>
            <a:ext cx="5634216" cy="10433733"/>
          </a:xfrm>
          <a:custGeom>
            <a:avLst/>
            <a:gdLst/>
            <a:ahLst/>
            <a:cxnLst/>
            <a:rect r="r" b="b" t="t" l="l"/>
            <a:pathLst>
              <a:path h="10433733" w="5634216">
                <a:moveTo>
                  <a:pt x="0" y="0"/>
                </a:moveTo>
                <a:lnTo>
                  <a:pt x="5634216" y="0"/>
                </a:lnTo>
                <a:lnTo>
                  <a:pt x="5634216" y="10433733"/>
                </a:lnTo>
                <a:lnTo>
                  <a:pt x="0" y="10433733"/>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15" id="15"/>
          <p:cNvSpPr/>
          <p:nvPr/>
        </p:nvSpPr>
        <p:spPr>
          <a:xfrm flipH="false" flipV="false" rot="-3206601">
            <a:off x="14091405" y="-1798860"/>
            <a:ext cx="9356201" cy="7151380"/>
          </a:xfrm>
          <a:custGeom>
            <a:avLst/>
            <a:gdLst/>
            <a:ahLst/>
            <a:cxnLst/>
            <a:rect r="r" b="b" t="t" l="l"/>
            <a:pathLst>
              <a:path h="7151380" w="9356201">
                <a:moveTo>
                  <a:pt x="0" y="0"/>
                </a:moveTo>
                <a:lnTo>
                  <a:pt x="9356201" y="0"/>
                </a:lnTo>
                <a:lnTo>
                  <a:pt x="9356201" y="7151380"/>
                </a:lnTo>
                <a:lnTo>
                  <a:pt x="0" y="7151380"/>
                </a:lnTo>
                <a:lnTo>
                  <a:pt x="0" y="0"/>
                </a:lnTo>
                <a:close/>
              </a:path>
            </a:pathLst>
          </a:custGeom>
          <a:blipFill>
            <a:blip r:embed="rId21">
              <a:extLst>
                <a:ext uri="{96DAC541-7B7A-43D3-8B79-37D633B846F1}">
                  <asvg:svgBlip xmlns:asvg="http://schemas.microsoft.com/office/drawing/2016/SVG/main" r:embed="rId22"/>
                </a:ext>
              </a:extLst>
            </a:blip>
            <a:stretch>
              <a:fillRect l="-11752" t="-66616" r="0" b="0"/>
            </a:stretch>
          </a:blipFill>
        </p:spPr>
      </p:sp>
      <p:sp>
        <p:nvSpPr>
          <p:cNvPr name="Freeform 16" id="16"/>
          <p:cNvSpPr/>
          <p:nvPr/>
        </p:nvSpPr>
        <p:spPr>
          <a:xfrm flipH="false" flipV="false" rot="1534140">
            <a:off x="12163936" y="-3574513"/>
            <a:ext cx="6038651" cy="5510269"/>
          </a:xfrm>
          <a:custGeom>
            <a:avLst/>
            <a:gdLst/>
            <a:ahLst/>
            <a:cxnLst/>
            <a:rect r="r" b="b" t="t" l="l"/>
            <a:pathLst>
              <a:path h="5510269" w="6038651">
                <a:moveTo>
                  <a:pt x="0" y="0"/>
                </a:moveTo>
                <a:lnTo>
                  <a:pt x="6038651" y="0"/>
                </a:lnTo>
                <a:lnTo>
                  <a:pt x="6038651" y="5510269"/>
                </a:lnTo>
                <a:lnTo>
                  <a:pt x="0" y="5510269"/>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524" t="-38888" r="-1662" b="-46331"/>
            </a:stretch>
          </a:blipFill>
        </p:spPr>
      </p:sp>
      <p:sp>
        <p:nvSpPr>
          <p:cNvPr name="TextBox 3" id="3"/>
          <p:cNvSpPr txBox="true"/>
          <p:nvPr/>
        </p:nvSpPr>
        <p:spPr>
          <a:xfrm rot="0">
            <a:off x="4293627" y="-50797"/>
            <a:ext cx="9700745" cy="1652245"/>
          </a:xfrm>
          <a:prstGeom prst="rect">
            <a:avLst/>
          </a:prstGeom>
        </p:spPr>
        <p:txBody>
          <a:bodyPr anchor="t" rtlCol="false" tIns="0" lIns="0" bIns="0" rIns="0">
            <a:spAutoFit/>
          </a:bodyPr>
          <a:lstStyle/>
          <a:p>
            <a:pPr algn="ctr" marL="0" indent="0" lvl="0">
              <a:lnSpc>
                <a:spcPts val="12880"/>
              </a:lnSpc>
              <a:spcBef>
                <a:spcPct val="0"/>
              </a:spcBef>
            </a:pPr>
            <a:r>
              <a:rPr lang="en-US" sz="9200" spc="55">
                <a:solidFill>
                  <a:srgbClr val="103E7B"/>
                </a:solidFill>
                <a:latin typeface="Bryndan Write"/>
              </a:rPr>
              <a:t>Pembahasan</a:t>
            </a:r>
          </a:p>
        </p:txBody>
      </p:sp>
      <p:sp>
        <p:nvSpPr>
          <p:cNvPr name="Freeform 4" id="4"/>
          <p:cNvSpPr/>
          <p:nvPr/>
        </p:nvSpPr>
        <p:spPr>
          <a:xfrm flipH="false" flipV="false" rot="0">
            <a:off x="14406150" y="5728803"/>
            <a:ext cx="6763799" cy="7058994"/>
          </a:xfrm>
          <a:custGeom>
            <a:avLst/>
            <a:gdLst/>
            <a:ahLst/>
            <a:cxnLst/>
            <a:rect r="r" b="b" t="t" l="l"/>
            <a:pathLst>
              <a:path h="7058994" w="6763799">
                <a:moveTo>
                  <a:pt x="0" y="0"/>
                </a:moveTo>
                <a:lnTo>
                  <a:pt x="6763799" y="0"/>
                </a:lnTo>
                <a:lnTo>
                  <a:pt x="6763799" y="7058994"/>
                </a:lnTo>
                <a:lnTo>
                  <a:pt x="0" y="705899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748363">
            <a:off x="-2404664" y="8096408"/>
            <a:ext cx="6866728" cy="12716162"/>
          </a:xfrm>
          <a:custGeom>
            <a:avLst/>
            <a:gdLst/>
            <a:ahLst/>
            <a:cxnLst/>
            <a:rect r="r" b="b" t="t" l="l"/>
            <a:pathLst>
              <a:path h="12716162" w="6866728">
                <a:moveTo>
                  <a:pt x="0" y="0"/>
                </a:moveTo>
                <a:lnTo>
                  <a:pt x="6866728" y="0"/>
                </a:lnTo>
                <a:lnTo>
                  <a:pt x="6866728" y="12716162"/>
                </a:lnTo>
                <a:lnTo>
                  <a:pt x="0" y="1271616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true" flipV="true" rot="2271054">
            <a:off x="12708201" y="-800046"/>
            <a:ext cx="10159698" cy="3657491"/>
          </a:xfrm>
          <a:custGeom>
            <a:avLst/>
            <a:gdLst/>
            <a:ahLst/>
            <a:cxnLst/>
            <a:rect r="r" b="b" t="t" l="l"/>
            <a:pathLst>
              <a:path h="3657491" w="10159698">
                <a:moveTo>
                  <a:pt x="10159697" y="3657492"/>
                </a:moveTo>
                <a:lnTo>
                  <a:pt x="0" y="3657492"/>
                </a:lnTo>
                <a:lnTo>
                  <a:pt x="0" y="0"/>
                </a:lnTo>
                <a:lnTo>
                  <a:pt x="10159697" y="0"/>
                </a:lnTo>
                <a:lnTo>
                  <a:pt x="10159697" y="3657492"/>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907574">
            <a:off x="-2833574" y="-961698"/>
            <a:ext cx="5667149" cy="5914482"/>
          </a:xfrm>
          <a:custGeom>
            <a:avLst/>
            <a:gdLst/>
            <a:ahLst/>
            <a:cxnLst/>
            <a:rect r="r" b="b" t="t" l="l"/>
            <a:pathLst>
              <a:path h="5914482" w="5667149">
                <a:moveTo>
                  <a:pt x="0" y="0"/>
                </a:moveTo>
                <a:lnTo>
                  <a:pt x="5667148" y="0"/>
                </a:lnTo>
                <a:lnTo>
                  <a:pt x="5667148" y="5914481"/>
                </a:lnTo>
                <a:lnTo>
                  <a:pt x="0" y="591448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028700" y="2515793"/>
            <a:ext cx="7637175" cy="5880918"/>
          </a:xfrm>
          <a:custGeom>
            <a:avLst/>
            <a:gdLst/>
            <a:ahLst/>
            <a:cxnLst/>
            <a:rect r="r" b="b" t="t" l="l"/>
            <a:pathLst>
              <a:path h="5880918" w="7637175">
                <a:moveTo>
                  <a:pt x="0" y="0"/>
                </a:moveTo>
                <a:lnTo>
                  <a:pt x="7637175" y="0"/>
                </a:lnTo>
                <a:lnTo>
                  <a:pt x="7637175" y="5880918"/>
                </a:lnTo>
                <a:lnTo>
                  <a:pt x="0" y="5880918"/>
                </a:lnTo>
                <a:lnTo>
                  <a:pt x="0" y="0"/>
                </a:lnTo>
                <a:close/>
              </a:path>
            </a:pathLst>
          </a:custGeom>
          <a:blipFill>
            <a:blip r:embed="rId9"/>
            <a:stretch>
              <a:fillRect l="-34273" t="-8846" r="0" b="0"/>
            </a:stretch>
          </a:blipFill>
        </p:spPr>
      </p:sp>
      <p:sp>
        <p:nvSpPr>
          <p:cNvPr name="Freeform 9" id="9"/>
          <p:cNvSpPr/>
          <p:nvPr/>
        </p:nvSpPr>
        <p:spPr>
          <a:xfrm flipH="false" flipV="false" rot="0">
            <a:off x="9464851" y="3640606"/>
            <a:ext cx="7510619" cy="6245429"/>
          </a:xfrm>
          <a:custGeom>
            <a:avLst/>
            <a:gdLst/>
            <a:ahLst/>
            <a:cxnLst/>
            <a:rect r="r" b="b" t="t" l="l"/>
            <a:pathLst>
              <a:path h="6245429" w="7510619">
                <a:moveTo>
                  <a:pt x="0" y="0"/>
                </a:moveTo>
                <a:lnTo>
                  <a:pt x="7510620" y="0"/>
                </a:lnTo>
                <a:lnTo>
                  <a:pt x="7510620" y="6245430"/>
                </a:lnTo>
                <a:lnTo>
                  <a:pt x="0" y="6245430"/>
                </a:lnTo>
                <a:lnTo>
                  <a:pt x="0" y="0"/>
                </a:lnTo>
                <a:close/>
              </a:path>
            </a:pathLst>
          </a:custGeom>
          <a:blipFill>
            <a:blip r:embed="rId10"/>
            <a:stretch>
              <a:fillRect l="-37388" t="-8164" r="-6701" b="0"/>
            </a:stretch>
          </a:blipFill>
        </p:spPr>
      </p:sp>
      <p:sp>
        <p:nvSpPr>
          <p:cNvPr name="TextBox 10" id="10"/>
          <p:cNvSpPr txBox="true"/>
          <p:nvPr/>
        </p:nvSpPr>
        <p:spPr>
          <a:xfrm rot="0">
            <a:off x="-235894" y="1384672"/>
            <a:ext cx="9700745" cy="920738"/>
          </a:xfrm>
          <a:prstGeom prst="rect">
            <a:avLst/>
          </a:prstGeom>
        </p:spPr>
        <p:txBody>
          <a:bodyPr anchor="t" rtlCol="false" tIns="0" lIns="0" bIns="0" rIns="0">
            <a:spAutoFit/>
          </a:bodyPr>
          <a:lstStyle/>
          <a:p>
            <a:pPr algn="ctr" marL="0" indent="0" lvl="0">
              <a:lnSpc>
                <a:spcPts val="7000"/>
              </a:lnSpc>
              <a:spcBef>
                <a:spcPct val="0"/>
              </a:spcBef>
            </a:pPr>
            <a:r>
              <a:rPr lang="en-US" sz="5000" spc="30">
                <a:solidFill>
                  <a:srgbClr val="103E7B"/>
                </a:solidFill>
                <a:latin typeface="Bryndan Write"/>
              </a:rPr>
              <a:t>recipe_food.dart</a:t>
            </a:r>
          </a:p>
        </p:txBody>
      </p:sp>
      <p:sp>
        <p:nvSpPr>
          <p:cNvPr name="TextBox 11" id="11"/>
          <p:cNvSpPr txBox="true"/>
          <p:nvPr/>
        </p:nvSpPr>
        <p:spPr>
          <a:xfrm rot="0">
            <a:off x="8087304" y="2615094"/>
            <a:ext cx="9700745" cy="920738"/>
          </a:xfrm>
          <a:prstGeom prst="rect">
            <a:avLst/>
          </a:prstGeom>
        </p:spPr>
        <p:txBody>
          <a:bodyPr anchor="t" rtlCol="false" tIns="0" lIns="0" bIns="0" rIns="0">
            <a:spAutoFit/>
          </a:bodyPr>
          <a:lstStyle/>
          <a:p>
            <a:pPr algn="ctr" marL="0" indent="0" lvl="0">
              <a:lnSpc>
                <a:spcPts val="7000"/>
              </a:lnSpc>
              <a:spcBef>
                <a:spcPct val="0"/>
              </a:spcBef>
            </a:pPr>
            <a:r>
              <a:rPr lang="en-US" sz="5000" spc="30">
                <a:solidFill>
                  <a:srgbClr val="103E7B"/>
                </a:solidFill>
                <a:latin typeface="Bryndan Write"/>
              </a:rPr>
              <a:t>main_screen_dart</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524" t="-38888" r="-1662" b="-46331"/>
            </a:stretch>
          </a:blipFill>
        </p:spPr>
      </p:sp>
      <p:sp>
        <p:nvSpPr>
          <p:cNvPr name="Freeform 3" id="3"/>
          <p:cNvSpPr/>
          <p:nvPr/>
        </p:nvSpPr>
        <p:spPr>
          <a:xfrm flipH="false" flipV="false" rot="1329290">
            <a:off x="-2618242" y="7964968"/>
            <a:ext cx="6482953" cy="5292447"/>
          </a:xfrm>
          <a:custGeom>
            <a:avLst/>
            <a:gdLst/>
            <a:ahLst/>
            <a:cxnLst/>
            <a:rect r="r" b="b" t="t" l="l"/>
            <a:pathLst>
              <a:path h="5292447" w="6482953">
                <a:moveTo>
                  <a:pt x="0" y="0"/>
                </a:moveTo>
                <a:lnTo>
                  <a:pt x="6482953" y="0"/>
                </a:lnTo>
                <a:lnTo>
                  <a:pt x="6482953" y="5292447"/>
                </a:lnTo>
                <a:lnTo>
                  <a:pt x="0" y="529244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9756921">
            <a:off x="-2917840" y="-7153189"/>
            <a:ext cx="4955159" cy="9176221"/>
          </a:xfrm>
          <a:custGeom>
            <a:avLst/>
            <a:gdLst/>
            <a:ahLst/>
            <a:cxnLst/>
            <a:rect r="r" b="b" t="t" l="l"/>
            <a:pathLst>
              <a:path h="9176221" w="4955159">
                <a:moveTo>
                  <a:pt x="0" y="0"/>
                </a:moveTo>
                <a:lnTo>
                  <a:pt x="4955160" y="0"/>
                </a:lnTo>
                <a:lnTo>
                  <a:pt x="4955160" y="9176221"/>
                </a:lnTo>
                <a:lnTo>
                  <a:pt x="0" y="917622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638354" y="-3198145"/>
            <a:ext cx="6482953" cy="5292447"/>
          </a:xfrm>
          <a:custGeom>
            <a:avLst/>
            <a:gdLst/>
            <a:ahLst/>
            <a:cxnLst/>
            <a:rect r="r" b="b" t="t" l="l"/>
            <a:pathLst>
              <a:path h="5292447" w="6482953">
                <a:moveTo>
                  <a:pt x="0" y="0"/>
                </a:moveTo>
                <a:lnTo>
                  <a:pt x="6482953" y="0"/>
                </a:lnTo>
                <a:lnTo>
                  <a:pt x="6482953" y="5292447"/>
                </a:lnTo>
                <a:lnTo>
                  <a:pt x="0" y="529244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1354030">
            <a:off x="16584298" y="8553220"/>
            <a:ext cx="4779109" cy="8850201"/>
          </a:xfrm>
          <a:custGeom>
            <a:avLst/>
            <a:gdLst/>
            <a:ahLst/>
            <a:cxnLst/>
            <a:rect r="r" b="b" t="t" l="l"/>
            <a:pathLst>
              <a:path h="8850201" w="4779109">
                <a:moveTo>
                  <a:pt x="0" y="0"/>
                </a:moveTo>
                <a:lnTo>
                  <a:pt x="4779108" y="0"/>
                </a:lnTo>
                <a:lnTo>
                  <a:pt x="4779108" y="8850202"/>
                </a:lnTo>
                <a:lnTo>
                  <a:pt x="0" y="885020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4502316" y="2094302"/>
            <a:ext cx="8928725" cy="7403384"/>
          </a:xfrm>
          <a:custGeom>
            <a:avLst/>
            <a:gdLst/>
            <a:ahLst/>
            <a:cxnLst/>
            <a:rect r="r" b="b" t="t" l="l"/>
            <a:pathLst>
              <a:path h="7403384" w="8928725">
                <a:moveTo>
                  <a:pt x="0" y="0"/>
                </a:moveTo>
                <a:lnTo>
                  <a:pt x="8928725" y="0"/>
                </a:lnTo>
                <a:lnTo>
                  <a:pt x="8928725" y="7403385"/>
                </a:lnTo>
                <a:lnTo>
                  <a:pt x="0" y="7403385"/>
                </a:lnTo>
                <a:lnTo>
                  <a:pt x="0" y="0"/>
                </a:lnTo>
                <a:close/>
              </a:path>
            </a:pathLst>
          </a:custGeom>
          <a:blipFill>
            <a:blip r:embed="rId7"/>
            <a:stretch>
              <a:fillRect l="-37837" t="-7559" r="-7448" b="-1542"/>
            </a:stretch>
          </a:blipFill>
        </p:spPr>
      </p:sp>
      <p:sp>
        <p:nvSpPr>
          <p:cNvPr name="TextBox 8" id="8"/>
          <p:cNvSpPr txBox="true"/>
          <p:nvPr/>
        </p:nvSpPr>
        <p:spPr>
          <a:xfrm rot="0">
            <a:off x="3730296" y="934178"/>
            <a:ext cx="9700745" cy="920738"/>
          </a:xfrm>
          <a:prstGeom prst="rect">
            <a:avLst/>
          </a:prstGeom>
        </p:spPr>
        <p:txBody>
          <a:bodyPr anchor="t" rtlCol="false" tIns="0" lIns="0" bIns="0" rIns="0">
            <a:spAutoFit/>
          </a:bodyPr>
          <a:lstStyle/>
          <a:p>
            <a:pPr algn="ctr" marL="0" indent="0" lvl="0">
              <a:lnSpc>
                <a:spcPts val="7000"/>
              </a:lnSpc>
              <a:spcBef>
                <a:spcPct val="0"/>
              </a:spcBef>
            </a:pPr>
            <a:r>
              <a:rPr lang="en-US" sz="5000" spc="30">
                <a:solidFill>
                  <a:srgbClr val="103E7B"/>
                </a:solidFill>
                <a:latin typeface="Bryndan Write"/>
              </a:rPr>
              <a:t>detail_screen.dart</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524" t="-38888" r="-1662" b="-46331"/>
            </a:stretch>
          </a:blipFill>
        </p:spPr>
      </p:sp>
      <p:sp>
        <p:nvSpPr>
          <p:cNvPr name="Freeform 3" id="3"/>
          <p:cNvSpPr/>
          <p:nvPr/>
        </p:nvSpPr>
        <p:spPr>
          <a:xfrm flipH="false" flipV="false" rot="1329290">
            <a:off x="-2618242" y="7964968"/>
            <a:ext cx="6482953" cy="5292447"/>
          </a:xfrm>
          <a:custGeom>
            <a:avLst/>
            <a:gdLst/>
            <a:ahLst/>
            <a:cxnLst/>
            <a:rect r="r" b="b" t="t" l="l"/>
            <a:pathLst>
              <a:path h="5292447" w="6482953">
                <a:moveTo>
                  <a:pt x="0" y="0"/>
                </a:moveTo>
                <a:lnTo>
                  <a:pt x="6482953" y="0"/>
                </a:lnTo>
                <a:lnTo>
                  <a:pt x="6482953" y="5292447"/>
                </a:lnTo>
                <a:lnTo>
                  <a:pt x="0" y="529244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9756921">
            <a:off x="-2917840" y="-7153189"/>
            <a:ext cx="4955159" cy="9176221"/>
          </a:xfrm>
          <a:custGeom>
            <a:avLst/>
            <a:gdLst/>
            <a:ahLst/>
            <a:cxnLst/>
            <a:rect r="r" b="b" t="t" l="l"/>
            <a:pathLst>
              <a:path h="9176221" w="4955159">
                <a:moveTo>
                  <a:pt x="0" y="0"/>
                </a:moveTo>
                <a:lnTo>
                  <a:pt x="4955160" y="0"/>
                </a:lnTo>
                <a:lnTo>
                  <a:pt x="4955160" y="9176221"/>
                </a:lnTo>
                <a:lnTo>
                  <a:pt x="0" y="917622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638354" y="-3198145"/>
            <a:ext cx="6482953" cy="5292447"/>
          </a:xfrm>
          <a:custGeom>
            <a:avLst/>
            <a:gdLst/>
            <a:ahLst/>
            <a:cxnLst/>
            <a:rect r="r" b="b" t="t" l="l"/>
            <a:pathLst>
              <a:path h="5292447" w="6482953">
                <a:moveTo>
                  <a:pt x="0" y="0"/>
                </a:moveTo>
                <a:lnTo>
                  <a:pt x="6482953" y="0"/>
                </a:lnTo>
                <a:lnTo>
                  <a:pt x="6482953" y="5292447"/>
                </a:lnTo>
                <a:lnTo>
                  <a:pt x="0" y="529244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1354030">
            <a:off x="16584298" y="8553220"/>
            <a:ext cx="4779109" cy="8850201"/>
          </a:xfrm>
          <a:custGeom>
            <a:avLst/>
            <a:gdLst/>
            <a:ahLst/>
            <a:cxnLst/>
            <a:rect r="r" b="b" t="t" l="l"/>
            <a:pathLst>
              <a:path h="8850201" w="4779109">
                <a:moveTo>
                  <a:pt x="0" y="0"/>
                </a:moveTo>
                <a:lnTo>
                  <a:pt x="4779108" y="0"/>
                </a:lnTo>
                <a:lnTo>
                  <a:pt x="4779108" y="8850202"/>
                </a:lnTo>
                <a:lnTo>
                  <a:pt x="0" y="885020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2205692" y="1028700"/>
            <a:ext cx="3712094" cy="7639036"/>
          </a:xfrm>
          <a:custGeom>
            <a:avLst/>
            <a:gdLst/>
            <a:ahLst/>
            <a:cxnLst/>
            <a:rect r="r" b="b" t="t" l="l"/>
            <a:pathLst>
              <a:path h="7639036" w="3712094">
                <a:moveTo>
                  <a:pt x="0" y="0"/>
                </a:moveTo>
                <a:lnTo>
                  <a:pt x="3712094" y="0"/>
                </a:lnTo>
                <a:lnTo>
                  <a:pt x="3712094" y="7639036"/>
                </a:lnTo>
                <a:lnTo>
                  <a:pt x="0" y="7639036"/>
                </a:lnTo>
                <a:lnTo>
                  <a:pt x="0" y="0"/>
                </a:lnTo>
                <a:close/>
              </a:path>
            </a:pathLst>
          </a:custGeom>
          <a:blipFill>
            <a:blip r:embed="rId7"/>
            <a:stretch>
              <a:fillRect l="0" t="0" r="0" b="0"/>
            </a:stretch>
          </a:blipFill>
          <a:ln w="38100" cap="sq">
            <a:solidFill>
              <a:srgbClr val="000000"/>
            </a:solidFill>
            <a:prstDash val="solid"/>
            <a:miter/>
          </a:ln>
        </p:spPr>
      </p:sp>
      <p:sp>
        <p:nvSpPr>
          <p:cNvPr name="Freeform 8" id="8"/>
          <p:cNvSpPr/>
          <p:nvPr/>
        </p:nvSpPr>
        <p:spPr>
          <a:xfrm flipH="false" flipV="false" rot="0">
            <a:off x="7032211" y="1028700"/>
            <a:ext cx="3712094" cy="7639036"/>
          </a:xfrm>
          <a:custGeom>
            <a:avLst/>
            <a:gdLst/>
            <a:ahLst/>
            <a:cxnLst/>
            <a:rect r="r" b="b" t="t" l="l"/>
            <a:pathLst>
              <a:path h="7639036" w="3712094">
                <a:moveTo>
                  <a:pt x="0" y="0"/>
                </a:moveTo>
                <a:lnTo>
                  <a:pt x="3712094" y="0"/>
                </a:lnTo>
                <a:lnTo>
                  <a:pt x="3712094" y="7639036"/>
                </a:lnTo>
                <a:lnTo>
                  <a:pt x="0" y="7639036"/>
                </a:lnTo>
                <a:lnTo>
                  <a:pt x="0" y="0"/>
                </a:lnTo>
                <a:close/>
              </a:path>
            </a:pathLst>
          </a:custGeom>
          <a:blipFill>
            <a:blip r:embed="rId8"/>
            <a:stretch>
              <a:fillRect l="0" t="0" r="0" b="0"/>
            </a:stretch>
          </a:blipFill>
          <a:ln w="38100" cap="sq">
            <a:solidFill>
              <a:srgbClr val="000000"/>
            </a:solidFill>
            <a:prstDash val="solid"/>
            <a:miter/>
          </a:ln>
        </p:spPr>
      </p:sp>
      <p:sp>
        <p:nvSpPr>
          <p:cNvPr name="Freeform 9" id="9"/>
          <p:cNvSpPr/>
          <p:nvPr/>
        </p:nvSpPr>
        <p:spPr>
          <a:xfrm flipH="false" flipV="false" rot="0">
            <a:off x="11897781" y="1028700"/>
            <a:ext cx="3712094" cy="7639036"/>
          </a:xfrm>
          <a:custGeom>
            <a:avLst/>
            <a:gdLst/>
            <a:ahLst/>
            <a:cxnLst/>
            <a:rect r="r" b="b" t="t" l="l"/>
            <a:pathLst>
              <a:path h="7639036" w="3712094">
                <a:moveTo>
                  <a:pt x="0" y="0"/>
                </a:moveTo>
                <a:lnTo>
                  <a:pt x="3712094" y="0"/>
                </a:lnTo>
                <a:lnTo>
                  <a:pt x="3712094" y="7639036"/>
                </a:lnTo>
                <a:lnTo>
                  <a:pt x="0" y="7639036"/>
                </a:lnTo>
                <a:lnTo>
                  <a:pt x="0" y="0"/>
                </a:lnTo>
                <a:close/>
              </a:path>
            </a:pathLst>
          </a:custGeom>
          <a:blipFill>
            <a:blip r:embed="rId9"/>
            <a:stretch>
              <a:fillRect l="0" t="0" r="0" b="0"/>
            </a:stretch>
          </a:blipFill>
          <a:ln w="38100" cap="sq">
            <a:solidFill>
              <a:srgbClr val="000000"/>
            </a:solidFill>
            <a:prstDash val="solid"/>
            <a:miter/>
          </a:ln>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524" t="-38888" r="-1662" b="-46331"/>
            </a:stretch>
          </a:blipFill>
        </p:spPr>
      </p:sp>
      <p:sp>
        <p:nvSpPr>
          <p:cNvPr name="Freeform 3" id="3"/>
          <p:cNvSpPr/>
          <p:nvPr/>
        </p:nvSpPr>
        <p:spPr>
          <a:xfrm flipH="false" flipV="false" rot="-10800000">
            <a:off x="-740273" y="-462487"/>
            <a:ext cx="5249719" cy="4075094"/>
          </a:xfrm>
          <a:custGeom>
            <a:avLst/>
            <a:gdLst/>
            <a:ahLst/>
            <a:cxnLst/>
            <a:rect r="r" b="b" t="t" l="l"/>
            <a:pathLst>
              <a:path h="4075094" w="5249719">
                <a:moveTo>
                  <a:pt x="0" y="0"/>
                </a:moveTo>
                <a:lnTo>
                  <a:pt x="5249718" y="0"/>
                </a:lnTo>
                <a:lnTo>
                  <a:pt x="5249718" y="4075095"/>
                </a:lnTo>
                <a:lnTo>
                  <a:pt x="0" y="407509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false" rot="8597308">
            <a:off x="1631179" y="37385"/>
            <a:ext cx="3314813" cy="2025049"/>
          </a:xfrm>
          <a:custGeom>
            <a:avLst/>
            <a:gdLst/>
            <a:ahLst/>
            <a:cxnLst/>
            <a:rect r="r" b="b" t="t" l="l"/>
            <a:pathLst>
              <a:path h="2025049" w="3314813">
                <a:moveTo>
                  <a:pt x="3314813" y="0"/>
                </a:moveTo>
                <a:lnTo>
                  <a:pt x="0" y="0"/>
                </a:lnTo>
                <a:lnTo>
                  <a:pt x="0" y="2025049"/>
                </a:lnTo>
                <a:lnTo>
                  <a:pt x="3314813" y="2025049"/>
                </a:lnTo>
                <a:lnTo>
                  <a:pt x="3314813"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10800000">
            <a:off x="13017741" y="-2944068"/>
            <a:ext cx="7767244" cy="6340895"/>
          </a:xfrm>
          <a:custGeom>
            <a:avLst/>
            <a:gdLst/>
            <a:ahLst/>
            <a:cxnLst/>
            <a:rect r="r" b="b" t="t" l="l"/>
            <a:pathLst>
              <a:path h="6340895" w="7767244">
                <a:moveTo>
                  <a:pt x="0" y="0"/>
                </a:moveTo>
                <a:lnTo>
                  <a:pt x="7767244" y="0"/>
                </a:lnTo>
                <a:lnTo>
                  <a:pt x="7767244" y="6340895"/>
                </a:lnTo>
                <a:lnTo>
                  <a:pt x="0" y="634089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9094876">
            <a:off x="17289318" y="-3224451"/>
            <a:ext cx="4318350" cy="7996945"/>
          </a:xfrm>
          <a:custGeom>
            <a:avLst/>
            <a:gdLst/>
            <a:ahLst/>
            <a:cxnLst/>
            <a:rect r="r" b="b" t="t" l="l"/>
            <a:pathLst>
              <a:path h="7996945" w="4318350">
                <a:moveTo>
                  <a:pt x="0" y="0"/>
                </a:moveTo>
                <a:lnTo>
                  <a:pt x="4318350" y="0"/>
                </a:lnTo>
                <a:lnTo>
                  <a:pt x="4318350" y="7996945"/>
                </a:lnTo>
                <a:lnTo>
                  <a:pt x="0" y="799694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7" id="7"/>
          <p:cNvSpPr/>
          <p:nvPr/>
        </p:nvSpPr>
        <p:spPr>
          <a:xfrm flipH="true" flipV="true" rot="5400000">
            <a:off x="13876391" y="6512825"/>
            <a:ext cx="10159698" cy="3657491"/>
          </a:xfrm>
          <a:custGeom>
            <a:avLst/>
            <a:gdLst/>
            <a:ahLst/>
            <a:cxnLst/>
            <a:rect r="r" b="b" t="t" l="l"/>
            <a:pathLst>
              <a:path h="3657491" w="10159698">
                <a:moveTo>
                  <a:pt x="10159697" y="3657491"/>
                </a:moveTo>
                <a:lnTo>
                  <a:pt x="0" y="3657491"/>
                </a:lnTo>
                <a:lnTo>
                  <a:pt x="0" y="0"/>
                </a:lnTo>
                <a:lnTo>
                  <a:pt x="10159697" y="0"/>
                </a:lnTo>
                <a:lnTo>
                  <a:pt x="10159697" y="3657491"/>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8" id="8"/>
          <p:cNvSpPr/>
          <p:nvPr/>
        </p:nvSpPr>
        <p:spPr>
          <a:xfrm flipH="false" flipV="false" rot="-421455">
            <a:off x="-2176477" y="2357121"/>
            <a:ext cx="5119312" cy="9480208"/>
          </a:xfrm>
          <a:custGeom>
            <a:avLst/>
            <a:gdLst/>
            <a:ahLst/>
            <a:cxnLst/>
            <a:rect r="r" b="b" t="t" l="l"/>
            <a:pathLst>
              <a:path h="9480208" w="5119312">
                <a:moveTo>
                  <a:pt x="0" y="0"/>
                </a:moveTo>
                <a:lnTo>
                  <a:pt x="5119312" y="0"/>
                </a:lnTo>
                <a:lnTo>
                  <a:pt x="5119312" y="9480208"/>
                </a:lnTo>
                <a:lnTo>
                  <a:pt x="0" y="948020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9" id="9"/>
          <p:cNvSpPr/>
          <p:nvPr/>
        </p:nvSpPr>
        <p:spPr>
          <a:xfrm flipH="false" flipV="false" rot="7545968">
            <a:off x="-5951940" y="5675117"/>
            <a:ext cx="8766314" cy="6700502"/>
          </a:xfrm>
          <a:custGeom>
            <a:avLst/>
            <a:gdLst/>
            <a:ahLst/>
            <a:cxnLst/>
            <a:rect r="r" b="b" t="t" l="l"/>
            <a:pathLst>
              <a:path h="6700502" w="8766314">
                <a:moveTo>
                  <a:pt x="0" y="0"/>
                </a:moveTo>
                <a:lnTo>
                  <a:pt x="8766314" y="0"/>
                </a:lnTo>
                <a:lnTo>
                  <a:pt x="8766314" y="6700502"/>
                </a:lnTo>
                <a:lnTo>
                  <a:pt x="0" y="6700502"/>
                </a:lnTo>
                <a:lnTo>
                  <a:pt x="0" y="0"/>
                </a:lnTo>
                <a:close/>
              </a:path>
            </a:pathLst>
          </a:custGeom>
          <a:blipFill>
            <a:blip r:embed="rId13">
              <a:extLst>
                <a:ext uri="{96DAC541-7B7A-43D3-8B79-37D633B846F1}">
                  <asvg:svgBlip xmlns:asvg="http://schemas.microsoft.com/office/drawing/2016/SVG/main" r:embed="rId14"/>
                </a:ext>
              </a:extLst>
            </a:blip>
            <a:stretch>
              <a:fillRect l="-11752" t="-66616" r="0" b="0"/>
            </a:stretch>
          </a:blipFill>
        </p:spPr>
      </p:sp>
      <p:grpSp>
        <p:nvGrpSpPr>
          <p:cNvPr name="Group 10" id="10"/>
          <p:cNvGrpSpPr/>
          <p:nvPr/>
        </p:nvGrpSpPr>
        <p:grpSpPr>
          <a:xfrm rot="0">
            <a:off x="2768005" y="3561646"/>
            <a:ext cx="6953050" cy="4779924"/>
            <a:chOff x="0" y="0"/>
            <a:chExt cx="1831256" cy="1258910"/>
          </a:xfrm>
        </p:grpSpPr>
        <p:sp>
          <p:nvSpPr>
            <p:cNvPr name="Freeform 11" id="11"/>
            <p:cNvSpPr/>
            <p:nvPr/>
          </p:nvSpPr>
          <p:spPr>
            <a:xfrm flipH="false" flipV="false" rot="0">
              <a:off x="0" y="0"/>
              <a:ext cx="1831256" cy="1258910"/>
            </a:xfrm>
            <a:custGeom>
              <a:avLst/>
              <a:gdLst/>
              <a:ahLst/>
              <a:cxnLst/>
              <a:rect r="r" b="b" t="t" l="l"/>
              <a:pathLst>
                <a:path h="1258910" w="1831256">
                  <a:moveTo>
                    <a:pt x="0" y="0"/>
                  </a:moveTo>
                  <a:lnTo>
                    <a:pt x="1831256" y="0"/>
                  </a:lnTo>
                  <a:lnTo>
                    <a:pt x="1831256" y="1258910"/>
                  </a:lnTo>
                  <a:lnTo>
                    <a:pt x="0" y="1258910"/>
                  </a:lnTo>
                  <a:close/>
                </a:path>
              </a:pathLst>
            </a:custGeom>
            <a:solidFill>
              <a:srgbClr val="0099A1"/>
            </a:solidFill>
          </p:spPr>
        </p:sp>
        <p:sp>
          <p:nvSpPr>
            <p:cNvPr name="TextBox 12" id="12"/>
            <p:cNvSpPr txBox="true"/>
            <p:nvPr/>
          </p:nvSpPr>
          <p:spPr>
            <a:xfrm>
              <a:off x="0" y="-66675"/>
              <a:ext cx="1831256" cy="1325585"/>
            </a:xfrm>
            <a:prstGeom prst="rect">
              <a:avLst/>
            </a:prstGeom>
          </p:spPr>
          <p:txBody>
            <a:bodyPr anchor="ctr" rtlCol="false" tIns="50800" lIns="50800" bIns="50800" rIns="50800"/>
            <a:lstStyle/>
            <a:p>
              <a:pPr algn="ctr">
                <a:lnSpc>
                  <a:spcPts val="3640"/>
                </a:lnSpc>
              </a:pPr>
            </a:p>
          </p:txBody>
        </p:sp>
      </p:grpSp>
      <p:sp>
        <p:nvSpPr>
          <p:cNvPr name="TextBox 13" id="13"/>
          <p:cNvSpPr txBox="true"/>
          <p:nvPr/>
        </p:nvSpPr>
        <p:spPr>
          <a:xfrm rot="0">
            <a:off x="1575830" y="1832029"/>
            <a:ext cx="15136341" cy="1463638"/>
          </a:xfrm>
          <a:prstGeom prst="rect">
            <a:avLst/>
          </a:prstGeom>
        </p:spPr>
        <p:txBody>
          <a:bodyPr anchor="t" rtlCol="false" tIns="0" lIns="0" bIns="0" rIns="0">
            <a:spAutoFit/>
          </a:bodyPr>
          <a:lstStyle/>
          <a:p>
            <a:pPr algn="ctr" marL="0" indent="0" lvl="0">
              <a:lnSpc>
                <a:spcPts val="11200"/>
              </a:lnSpc>
              <a:spcBef>
                <a:spcPct val="0"/>
              </a:spcBef>
            </a:pPr>
            <a:r>
              <a:rPr lang="en-US" sz="8000" spc="48">
                <a:solidFill>
                  <a:srgbClr val="103E7B"/>
                </a:solidFill>
                <a:latin typeface="Bryndan Write"/>
              </a:rPr>
              <a:t>Kesimpulan &amp; Saran</a:t>
            </a:r>
          </a:p>
        </p:txBody>
      </p:sp>
      <p:sp>
        <p:nvSpPr>
          <p:cNvPr name="TextBox 14" id="14"/>
          <p:cNvSpPr txBox="true"/>
          <p:nvPr/>
        </p:nvSpPr>
        <p:spPr>
          <a:xfrm rot="0">
            <a:off x="3155725" y="3816492"/>
            <a:ext cx="6177468" cy="4179019"/>
          </a:xfrm>
          <a:prstGeom prst="rect">
            <a:avLst/>
          </a:prstGeom>
        </p:spPr>
        <p:txBody>
          <a:bodyPr anchor="t" rtlCol="false" tIns="0" lIns="0" bIns="0" rIns="0">
            <a:spAutoFit/>
          </a:bodyPr>
          <a:lstStyle/>
          <a:p>
            <a:pPr algn="just">
              <a:lnSpc>
                <a:spcPts val="3304"/>
              </a:lnSpc>
              <a:spcBef>
                <a:spcPct val="0"/>
              </a:spcBef>
            </a:pPr>
            <a:r>
              <a:rPr lang="en-US" sz="2360">
                <a:solidFill>
                  <a:srgbClr val="FFFFFF"/>
                </a:solidFill>
                <a:latin typeface="Poppins"/>
              </a:rPr>
              <a:t>Dengan tingginya minat memasak, mencari resep yang efisien dan praktis menjadi tantangan. Aplikasi Recipe App menawarkan solusi dengan fitur interaktif dan panduan mudah diakses melalui perangkat mobile. Hal ini memungkinkan pengguna untuk lebih efektif mempelajari dan mencoba berbagai resep masakan baru sesuai dengan preferensi mereka.</a:t>
            </a:r>
          </a:p>
        </p:txBody>
      </p:sp>
      <p:grpSp>
        <p:nvGrpSpPr>
          <p:cNvPr name="Group 15" id="15"/>
          <p:cNvGrpSpPr/>
          <p:nvPr/>
        </p:nvGrpSpPr>
        <p:grpSpPr>
          <a:xfrm rot="0">
            <a:off x="10207216" y="3612608"/>
            <a:ext cx="6095910" cy="4728963"/>
            <a:chOff x="0" y="0"/>
            <a:chExt cx="1605507" cy="1245488"/>
          </a:xfrm>
        </p:grpSpPr>
        <p:sp>
          <p:nvSpPr>
            <p:cNvPr name="Freeform 16" id="16"/>
            <p:cNvSpPr/>
            <p:nvPr/>
          </p:nvSpPr>
          <p:spPr>
            <a:xfrm flipH="false" flipV="false" rot="0">
              <a:off x="0" y="0"/>
              <a:ext cx="1605507" cy="1245488"/>
            </a:xfrm>
            <a:custGeom>
              <a:avLst/>
              <a:gdLst/>
              <a:ahLst/>
              <a:cxnLst/>
              <a:rect r="r" b="b" t="t" l="l"/>
              <a:pathLst>
                <a:path h="1245488" w="1605507">
                  <a:moveTo>
                    <a:pt x="0" y="0"/>
                  </a:moveTo>
                  <a:lnTo>
                    <a:pt x="1605507" y="0"/>
                  </a:lnTo>
                  <a:lnTo>
                    <a:pt x="1605507" y="1245488"/>
                  </a:lnTo>
                  <a:lnTo>
                    <a:pt x="0" y="1245488"/>
                  </a:lnTo>
                  <a:close/>
                </a:path>
              </a:pathLst>
            </a:custGeom>
            <a:solidFill>
              <a:srgbClr val="0099A1"/>
            </a:solidFill>
          </p:spPr>
        </p:sp>
        <p:sp>
          <p:nvSpPr>
            <p:cNvPr name="TextBox 17" id="17"/>
            <p:cNvSpPr txBox="true"/>
            <p:nvPr/>
          </p:nvSpPr>
          <p:spPr>
            <a:xfrm>
              <a:off x="0" y="-66675"/>
              <a:ext cx="1605507" cy="1312163"/>
            </a:xfrm>
            <a:prstGeom prst="rect">
              <a:avLst/>
            </a:prstGeom>
          </p:spPr>
          <p:txBody>
            <a:bodyPr anchor="ctr" rtlCol="false" tIns="50800" lIns="50800" bIns="50800" rIns="50800"/>
            <a:lstStyle/>
            <a:p>
              <a:pPr algn="ctr">
                <a:lnSpc>
                  <a:spcPts val="3640"/>
                </a:lnSpc>
              </a:pPr>
            </a:p>
          </p:txBody>
        </p:sp>
      </p:grpSp>
      <p:sp>
        <p:nvSpPr>
          <p:cNvPr name="TextBox 18" id="18"/>
          <p:cNvSpPr txBox="true"/>
          <p:nvPr/>
        </p:nvSpPr>
        <p:spPr>
          <a:xfrm rot="0">
            <a:off x="10612815" y="3957870"/>
            <a:ext cx="5383943" cy="2423714"/>
          </a:xfrm>
          <a:prstGeom prst="rect">
            <a:avLst/>
          </a:prstGeom>
        </p:spPr>
        <p:txBody>
          <a:bodyPr anchor="t" rtlCol="false" tIns="0" lIns="0" bIns="0" rIns="0">
            <a:spAutoFit/>
          </a:bodyPr>
          <a:lstStyle/>
          <a:p>
            <a:pPr algn="just">
              <a:lnSpc>
                <a:spcPts val="3208"/>
              </a:lnSpc>
              <a:spcBef>
                <a:spcPct val="0"/>
              </a:spcBef>
            </a:pPr>
            <a:r>
              <a:rPr lang="en-US" sz="2291">
                <a:solidFill>
                  <a:srgbClr val="FFFFFF"/>
                </a:solidFill>
                <a:latin typeface="Poppins"/>
              </a:rPr>
              <a:t>Untuk meningkatkan kualitas Aplikasi Recipe App, disarankan untuk terus mengembangkan fitur berdasarkan umpan balik pengguna dan menjaga kualitas konten serta keamanan informasi pengguna.</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5952" r="0" b="-41825"/>
            </a:stretch>
          </a:blipFill>
        </p:spPr>
      </p:sp>
      <p:sp>
        <p:nvSpPr>
          <p:cNvPr name="Freeform 3" id="3"/>
          <p:cNvSpPr/>
          <p:nvPr/>
        </p:nvSpPr>
        <p:spPr>
          <a:xfrm flipH="false" flipV="false" rot="-10800000">
            <a:off x="-740273" y="-462487"/>
            <a:ext cx="5249719" cy="4075094"/>
          </a:xfrm>
          <a:custGeom>
            <a:avLst/>
            <a:gdLst/>
            <a:ahLst/>
            <a:cxnLst/>
            <a:rect r="r" b="b" t="t" l="l"/>
            <a:pathLst>
              <a:path h="4075094" w="5249719">
                <a:moveTo>
                  <a:pt x="0" y="0"/>
                </a:moveTo>
                <a:lnTo>
                  <a:pt x="5249718" y="0"/>
                </a:lnTo>
                <a:lnTo>
                  <a:pt x="5249718" y="4075095"/>
                </a:lnTo>
                <a:lnTo>
                  <a:pt x="0" y="407509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false" rot="8597308">
            <a:off x="1631179" y="37385"/>
            <a:ext cx="3314813" cy="2025049"/>
          </a:xfrm>
          <a:custGeom>
            <a:avLst/>
            <a:gdLst/>
            <a:ahLst/>
            <a:cxnLst/>
            <a:rect r="r" b="b" t="t" l="l"/>
            <a:pathLst>
              <a:path h="2025049" w="3314813">
                <a:moveTo>
                  <a:pt x="3314813" y="0"/>
                </a:moveTo>
                <a:lnTo>
                  <a:pt x="0" y="0"/>
                </a:lnTo>
                <a:lnTo>
                  <a:pt x="0" y="2025049"/>
                </a:lnTo>
                <a:lnTo>
                  <a:pt x="3314813" y="2025049"/>
                </a:lnTo>
                <a:lnTo>
                  <a:pt x="3314813"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10800000">
            <a:off x="13017741" y="-2944068"/>
            <a:ext cx="7767244" cy="6340895"/>
          </a:xfrm>
          <a:custGeom>
            <a:avLst/>
            <a:gdLst/>
            <a:ahLst/>
            <a:cxnLst/>
            <a:rect r="r" b="b" t="t" l="l"/>
            <a:pathLst>
              <a:path h="6340895" w="7767244">
                <a:moveTo>
                  <a:pt x="0" y="0"/>
                </a:moveTo>
                <a:lnTo>
                  <a:pt x="7767244" y="0"/>
                </a:lnTo>
                <a:lnTo>
                  <a:pt x="7767244" y="6340895"/>
                </a:lnTo>
                <a:lnTo>
                  <a:pt x="0" y="634089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9094876">
            <a:off x="17289318" y="-3224451"/>
            <a:ext cx="4318350" cy="7996945"/>
          </a:xfrm>
          <a:custGeom>
            <a:avLst/>
            <a:gdLst/>
            <a:ahLst/>
            <a:cxnLst/>
            <a:rect r="r" b="b" t="t" l="l"/>
            <a:pathLst>
              <a:path h="7996945" w="4318350">
                <a:moveTo>
                  <a:pt x="0" y="0"/>
                </a:moveTo>
                <a:lnTo>
                  <a:pt x="4318350" y="0"/>
                </a:lnTo>
                <a:lnTo>
                  <a:pt x="4318350" y="7996945"/>
                </a:lnTo>
                <a:lnTo>
                  <a:pt x="0" y="799694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7" id="7"/>
          <p:cNvSpPr/>
          <p:nvPr/>
        </p:nvSpPr>
        <p:spPr>
          <a:xfrm flipH="true" flipV="true" rot="5400000">
            <a:off x="13876391" y="6512825"/>
            <a:ext cx="10159698" cy="3657491"/>
          </a:xfrm>
          <a:custGeom>
            <a:avLst/>
            <a:gdLst/>
            <a:ahLst/>
            <a:cxnLst/>
            <a:rect r="r" b="b" t="t" l="l"/>
            <a:pathLst>
              <a:path h="3657491" w="10159698">
                <a:moveTo>
                  <a:pt x="10159697" y="3657491"/>
                </a:moveTo>
                <a:lnTo>
                  <a:pt x="0" y="3657491"/>
                </a:lnTo>
                <a:lnTo>
                  <a:pt x="0" y="0"/>
                </a:lnTo>
                <a:lnTo>
                  <a:pt x="10159697" y="0"/>
                </a:lnTo>
                <a:lnTo>
                  <a:pt x="10159697" y="3657491"/>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8" id="8"/>
          <p:cNvSpPr/>
          <p:nvPr/>
        </p:nvSpPr>
        <p:spPr>
          <a:xfrm flipH="false" flipV="false" rot="-421455">
            <a:off x="-2176477" y="2357121"/>
            <a:ext cx="5119312" cy="9480208"/>
          </a:xfrm>
          <a:custGeom>
            <a:avLst/>
            <a:gdLst/>
            <a:ahLst/>
            <a:cxnLst/>
            <a:rect r="r" b="b" t="t" l="l"/>
            <a:pathLst>
              <a:path h="9480208" w="5119312">
                <a:moveTo>
                  <a:pt x="0" y="0"/>
                </a:moveTo>
                <a:lnTo>
                  <a:pt x="5119312" y="0"/>
                </a:lnTo>
                <a:lnTo>
                  <a:pt x="5119312" y="9480208"/>
                </a:lnTo>
                <a:lnTo>
                  <a:pt x="0" y="948020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9" id="9"/>
          <p:cNvSpPr/>
          <p:nvPr/>
        </p:nvSpPr>
        <p:spPr>
          <a:xfrm flipH="false" flipV="false" rot="7545968">
            <a:off x="-5951940" y="5675117"/>
            <a:ext cx="8766314" cy="6700502"/>
          </a:xfrm>
          <a:custGeom>
            <a:avLst/>
            <a:gdLst/>
            <a:ahLst/>
            <a:cxnLst/>
            <a:rect r="r" b="b" t="t" l="l"/>
            <a:pathLst>
              <a:path h="6700502" w="8766314">
                <a:moveTo>
                  <a:pt x="0" y="0"/>
                </a:moveTo>
                <a:lnTo>
                  <a:pt x="8766314" y="0"/>
                </a:lnTo>
                <a:lnTo>
                  <a:pt x="8766314" y="6700502"/>
                </a:lnTo>
                <a:lnTo>
                  <a:pt x="0" y="6700502"/>
                </a:lnTo>
                <a:lnTo>
                  <a:pt x="0" y="0"/>
                </a:lnTo>
                <a:close/>
              </a:path>
            </a:pathLst>
          </a:custGeom>
          <a:blipFill>
            <a:blip r:embed="rId13">
              <a:extLst>
                <a:ext uri="{96DAC541-7B7A-43D3-8B79-37D633B846F1}">
                  <asvg:svgBlip xmlns:asvg="http://schemas.microsoft.com/office/drawing/2016/SVG/main" r:embed="rId14"/>
                </a:ext>
              </a:extLst>
            </a:blip>
            <a:stretch>
              <a:fillRect l="-11752" t="-66616" r="0" b="0"/>
            </a:stretch>
          </a:blipFill>
        </p:spPr>
      </p:sp>
      <p:grpSp>
        <p:nvGrpSpPr>
          <p:cNvPr name="Group 10" id="10"/>
          <p:cNvGrpSpPr/>
          <p:nvPr/>
        </p:nvGrpSpPr>
        <p:grpSpPr>
          <a:xfrm rot="0">
            <a:off x="3288585" y="3612608"/>
            <a:ext cx="12358009" cy="4779924"/>
            <a:chOff x="0" y="0"/>
            <a:chExt cx="3254784" cy="1258910"/>
          </a:xfrm>
        </p:grpSpPr>
        <p:sp>
          <p:nvSpPr>
            <p:cNvPr name="Freeform 11" id="11"/>
            <p:cNvSpPr/>
            <p:nvPr/>
          </p:nvSpPr>
          <p:spPr>
            <a:xfrm flipH="false" flipV="false" rot="0">
              <a:off x="0" y="0"/>
              <a:ext cx="3254784" cy="1258910"/>
            </a:xfrm>
            <a:custGeom>
              <a:avLst/>
              <a:gdLst/>
              <a:ahLst/>
              <a:cxnLst/>
              <a:rect r="r" b="b" t="t" l="l"/>
              <a:pathLst>
                <a:path h="1258910" w="3254784">
                  <a:moveTo>
                    <a:pt x="0" y="0"/>
                  </a:moveTo>
                  <a:lnTo>
                    <a:pt x="3254784" y="0"/>
                  </a:lnTo>
                  <a:lnTo>
                    <a:pt x="3254784" y="1258910"/>
                  </a:lnTo>
                  <a:lnTo>
                    <a:pt x="0" y="1258910"/>
                  </a:lnTo>
                  <a:close/>
                </a:path>
              </a:pathLst>
            </a:custGeom>
            <a:solidFill>
              <a:srgbClr val="0099A1"/>
            </a:solidFill>
          </p:spPr>
        </p:sp>
        <p:sp>
          <p:nvSpPr>
            <p:cNvPr name="TextBox 12" id="12"/>
            <p:cNvSpPr txBox="true"/>
            <p:nvPr/>
          </p:nvSpPr>
          <p:spPr>
            <a:xfrm>
              <a:off x="0" y="-66675"/>
              <a:ext cx="3254784" cy="1325585"/>
            </a:xfrm>
            <a:prstGeom prst="rect">
              <a:avLst/>
            </a:prstGeom>
          </p:spPr>
          <p:txBody>
            <a:bodyPr anchor="ctr" rtlCol="false" tIns="50800" lIns="50800" bIns="50800" rIns="50800"/>
            <a:lstStyle/>
            <a:p>
              <a:pPr algn="ctr">
                <a:lnSpc>
                  <a:spcPts val="3640"/>
                </a:lnSpc>
              </a:pPr>
            </a:p>
          </p:txBody>
        </p:sp>
      </p:grpSp>
      <p:sp>
        <p:nvSpPr>
          <p:cNvPr name="TextBox 13" id="13"/>
          <p:cNvSpPr txBox="true"/>
          <p:nvPr/>
        </p:nvSpPr>
        <p:spPr>
          <a:xfrm rot="0">
            <a:off x="1575830" y="1832029"/>
            <a:ext cx="15136341" cy="1463638"/>
          </a:xfrm>
          <a:prstGeom prst="rect">
            <a:avLst/>
          </a:prstGeom>
        </p:spPr>
        <p:txBody>
          <a:bodyPr anchor="t" rtlCol="false" tIns="0" lIns="0" bIns="0" rIns="0">
            <a:spAutoFit/>
          </a:bodyPr>
          <a:lstStyle/>
          <a:p>
            <a:pPr algn="ctr" marL="0" indent="0" lvl="0">
              <a:lnSpc>
                <a:spcPts val="11200"/>
              </a:lnSpc>
              <a:spcBef>
                <a:spcPct val="0"/>
              </a:spcBef>
            </a:pPr>
            <a:r>
              <a:rPr lang="en-US" sz="8000" spc="48">
                <a:solidFill>
                  <a:srgbClr val="103E7B"/>
                </a:solidFill>
                <a:latin typeface="Bryndan Write"/>
              </a:rPr>
              <a:t>Referensi</a:t>
            </a:r>
          </a:p>
        </p:txBody>
      </p:sp>
      <p:sp>
        <p:nvSpPr>
          <p:cNvPr name="TextBox 14" id="14"/>
          <p:cNvSpPr txBox="true"/>
          <p:nvPr/>
        </p:nvSpPr>
        <p:spPr>
          <a:xfrm rot="0">
            <a:off x="4034988" y="4083099"/>
            <a:ext cx="11074103" cy="3762741"/>
          </a:xfrm>
          <a:prstGeom prst="rect">
            <a:avLst/>
          </a:prstGeom>
        </p:spPr>
        <p:txBody>
          <a:bodyPr anchor="t" rtlCol="false" tIns="0" lIns="0" bIns="0" rIns="0">
            <a:spAutoFit/>
          </a:bodyPr>
          <a:lstStyle/>
          <a:p>
            <a:pPr algn="just">
              <a:lnSpc>
                <a:spcPts val="3304"/>
              </a:lnSpc>
            </a:pPr>
            <a:r>
              <a:rPr lang="en-US" sz="2360">
                <a:solidFill>
                  <a:srgbClr val="FFFFFF"/>
                </a:solidFill>
                <a:latin typeface="Poppins"/>
              </a:rPr>
              <a:t>Sulianta, F. (2017). Teknik Perancangan Arsitektur Sistem Informasi. Yogyakarta. Indonesian </a:t>
            </a:r>
            <a:r>
              <a:rPr lang="en-US" sz="2360">
                <a:solidFill>
                  <a:srgbClr val="FFFFFF"/>
                </a:solidFill>
                <a:latin typeface="Poppins"/>
              </a:rPr>
              <a:t>Journal Computer Science.</a:t>
            </a:r>
          </a:p>
          <a:p>
            <a:pPr algn="just">
              <a:lnSpc>
                <a:spcPts val="3304"/>
              </a:lnSpc>
            </a:pPr>
            <a:r>
              <a:rPr lang="en-US" sz="2360">
                <a:solidFill>
                  <a:srgbClr val="FFFFFF"/>
                </a:solidFill>
                <a:latin typeface="Poppins"/>
              </a:rPr>
              <a:t>SULISTIYO, R. (n. d. (2020). PERANCANGAN SISTEM INFORMASI BOOKING SERVIS MOTOR PADA BENGKEL JAYANTI TIRTAMULYA KARAWANG.</a:t>
            </a:r>
          </a:p>
          <a:p>
            <a:pPr algn="just">
              <a:lnSpc>
                <a:spcPts val="3304"/>
              </a:lnSpc>
            </a:pPr>
            <a:r>
              <a:rPr lang="en-US" sz="2360">
                <a:solidFill>
                  <a:srgbClr val="FFFFFF"/>
                </a:solidFill>
                <a:latin typeface="Poppins"/>
              </a:rPr>
              <a:t>Aplikasi Kumpulan Praktis Resep Masakan Berbasis Android dari https://sikomtek.jakstik.ac.id/index.php/jurnalsikomtek/article/view/25</a:t>
            </a:r>
          </a:p>
          <a:p>
            <a:pPr algn="just">
              <a:lnSpc>
                <a:spcPts val="3304"/>
              </a:lnSpc>
            </a:pPr>
            <a:r>
              <a:rPr lang="en-US" sz="2360">
                <a:solidFill>
                  <a:srgbClr val="FFFFFF"/>
                </a:solidFill>
                <a:latin typeface="Poppins"/>
              </a:rPr>
              <a:t>Pengembangan Aplikasi Pengenalan Kuliner Dan E-Recipe Khas</a:t>
            </a:r>
          </a:p>
          <a:p>
            <a:pPr algn="just">
              <a:lnSpc>
                <a:spcPts val="3304"/>
              </a:lnSpc>
              <a:spcBef>
                <a:spcPct val="0"/>
              </a:spcBef>
            </a:pPr>
            <a:r>
              <a:rPr lang="en-US" sz="2360">
                <a:solidFill>
                  <a:srgbClr val="FFFFFF"/>
                </a:solidFill>
                <a:latin typeface="Poppins"/>
              </a:rPr>
              <a:t>Kalimantan Tengah Berbasis Android dari https://ejurnal.stmik-budidarma.ac.id/index.php/jurikom/article/view/4713</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524" t="-38888" r="-1662" b="-46331"/>
            </a:stretch>
          </a:blipFill>
        </p:spPr>
      </p:sp>
      <p:sp>
        <p:nvSpPr>
          <p:cNvPr name="TextBox 3" id="3"/>
          <p:cNvSpPr txBox="true"/>
          <p:nvPr/>
        </p:nvSpPr>
        <p:spPr>
          <a:xfrm rot="0">
            <a:off x="2394465" y="4458658"/>
            <a:ext cx="12831091" cy="1779258"/>
          </a:xfrm>
          <a:prstGeom prst="rect">
            <a:avLst/>
          </a:prstGeom>
        </p:spPr>
        <p:txBody>
          <a:bodyPr anchor="t" rtlCol="false" tIns="0" lIns="0" bIns="0" rIns="0">
            <a:spAutoFit/>
          </a:bodyPr>
          <a:lstStyle/>
          <a:p>
            <a:pPr algn="ctr">
              <a:lnSpc>
                <a:spcPts val="11520"/>
              </a:lnSpc>
            </a:pPr>
            <a:r>
              <a:rPr lang="en-US" sz="14400" spc="-359">
                <a:solidFill>
                  <a:srgbClr val="103E7B"/>
                </a:solidFill>
                <a:latin typeface="Bryndan Write"/>
              </a:rPr>
              <a:t>Terima Kasih</a:t>
            </a:r>
          </a:p>
        </p:txBody>
      </p:sp>
      <p:sp>
        <p:nvSpPr>
          <p:cNvPr name="Freeform 4" id="4"/>
          <p:cNvSpPr/>
          <p:nvPr/>
        </p:nvSpPr>
        <p:spPr>
          <a:xfrm flipH="false" flipV="false" rot="0">
            <a:off x="-2791352" y="-2284358"/>
            <a:ext cx="6763799" cy="7058994"/>
          </a:xfrm>
          <a:custGeom>
            <a:avLst/>
            <a:gdLst/>
            <a:ahLst/>
            <a:cxnLst/>
            <a:rect r="r" b="b" t="t" l="l"/>
            <a:pathLst>
              <a:path h="7058994" w="6763799">
                <a:moveTo>
                  <a:pt x="0" y="0"/>
                </a:moveTo>
                <a:lnTo>
                  <a:pt x="6763800" y="0"/>
                </a:lnTo>
                <a:lnTo>
                  <a:pt x="6763800" y="7058993"/>
                </a:lnTo>
                <a:lnTo>
                  <a:pt x="0" y="705899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879801" y="-905468"/>
            <a:ext cx="4185293" cy="2830304"/>
          </a:xfrm>
          <a:custGeom>
            <a:avLst/>
            <a:gdLst/>
            <a:ahLst/>
            <a:cxnLst/>
            <a:rect r="r" b="b" t="t" l="l"/>
            <a:pathLst>
              <a:path h="2830304" w="4185293">
                <a:moveTo>
                  <a:pt x="0" y="0"/>
                </a:moveTo>
                <a:lnTo>
                  <a:pt x="4185293" y="0"/>
                </a:lnTo>
                <a:lnTo>
                  <a:pt x="4185293" y="2830304"/>
                </a:lnTo>
                <a:lnTo>
                  <a:pt x="0" y="283030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true" flipV="false" rot="-360142">
            <a:off x="8465281" y="2505438"/>
            <a:ext cx="1425093" cy="1344932"/>
          </a:xfrm>
          <a:custGeom>
            <a:avLst/>
            <a:gdLst/>
            <a:ahLst/>
            <a:cxnLst/>
            <a:rect r="r" b="b" t="t" l="l"/>
            <a:pathLst>
              <a:path h="1344932" w="1425093">
                <a:moveTo>
                  <a:pt x="1425093" y="0"/>
                </a:moveTo>
                <a:lnTo>
                  <a:pt x="0" y="0"/>
                </a:lnTo>
                <a:lnTo>
                  <a:pt x="0" y="1344932"/>
                </a:lnTo>
                <a:lnTo>
                  <a:pt x="1425093" y="1344932"/>
                </a:lnTo>
                <a:lnTo>
                  <a:pt x="1425093"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0">
            <a:off x="14004696" y="6653799"/>
            <a:ext cx="5249719" cy="4075094"/>
          </a:xfrm>
          <a:custGeom>
            <a:avLst/>
            <a:gdLst/>
            <a:ahLst/>
            <a:cxnLst/>
            <a:rect r="r" b="b" t="t" l="l"/>
            <a:pathLst>
              <a:path h="4075094" w="5249719">
                <a:moveTo>
                  <a:pt x="0" y="0"/>
                </a:moveTo>
                <a:lnTo>
                  <a:pt x="5249719" y="0"/>
                </a:lnTo>
                <a:lnTo>
                  <a:pt x="5249719" y="4075094"/>
                </a:lnTo>
                <a:lnTo>
                  <a:pt x="0" y="407509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true" flipV="false" rot="-2202691">
            <a:off x="12779567" y="7911749"/>
            <a:ext cx="4134791" cy="2525981"/>
          </a:xfrm>
          <a:custGeom>
            <a:avLst/>
            <a:gdLst/>
            <a:ahLst/>
            <a:cxnLst/>
            <a:rect r="r" b="b" t="t" l="l"/>
            <a:pathLst>
              <a:path h="2525981" w="4134791">
                <a:moveTo>
                  <a:pt x="4134791" y="0"/>
                </a:moveTo>
                <a:lnTo>
                  <a:pt x="0" y="0"/>
                </a:lnTo>
                <a:lnTo>
                  <a:pt x="0" y="2525981"/>
                </a:lnTo>
                <a:lnTo>
                  <a:pt x="4134791" y="2525981"/>
                </a:lnTo>
                <a:lnTo>
                  <a:pt x="4134791"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9" id="9"/>
          <p:cNvSpPr/>
          <p:nvPr/>
        </p:nvSpPr>
        <p:spPr>
          <a:xfrm flipH="false" flipV="false" rot="0">
            <a:off x="-2270843" y="6869580"/>
            <a:ext cx="7767244" cy="6340895"/>
          </a:xfrm>
          <a:custGeom>
            <a:avLst/>
            <a:gdLst/>
            <a:ahLst/>
            <a:cxnLst/>
            <a:rect r="r" b="b" t="t" l="l"/>
            <a:pathLst>
              <a:path h="6340895" w="7767244">
                <a:moveTo>
                  <a:pt x="0" y="0"/>
                </a:moveTo>
                <a:lnTo>
                  <a:pt x="7767243" y="0"/>
                </a:lnTo>
                <a:lnTo>
                  <a:pt x="7767243" y="6340895"/>
                </a:lnTo>
                <a:lnTo>
                  <a:pt x="0" y="6340895"/>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0" id="10"/>
          <p:cNvSpPr/>
          <p:nvPr/>
        </p:nvSpPr>
        <p:spPr>
          <a:xfrm flipH="false" flipV="false" rot="1705123">
            <a:off x="-3093526" y="5493913"/>
            <a:ext cx="4318350" cy="7996945"/>
          </a:xfrm>
          <a:custGeom>
            <a:avLst/>
            <a:gdLst/>
            <a:ahLst/>
            <a:cxnLst/>
            <a:rect r="r" b="b" t="t" l="l"/>
            <a:pathLst>
              <a:path h="7996945" w="4318350">
                <a:moveTo>
                  <a:pt x="0" y="0"/>
                </a:moveTo>
                <a:lnTo>
                  <a:pt x="4318350" y="0"/>
                </a:lnTo>
                <a:lnTo>
                  <a:pt x="4318350" y="7996944"/>
                </a:lnTo>
                <a:lnTo>
                  <a:pt x="0" y="7996944"/>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11" id="11"/>
          <p:cNvSpPr/>
          <p:nvPr/>
        </p:nvSpPr>
        <p:spPr>
          <a:xfrm flipH="false" flipV="false" rot="-5496163">
            <a:off x="8753454" y="6819705"/>
            <a:ext cx="848747" cy="2095672"/>
          </a:xfrm>
          <a:custGeom>
            <a:avLst/>
            <a:gdLst/>
            <a:ahLst/>
            <a:cxnLst/>
            <a:rect r="r" b="b" t="t" l="l"/>
            <a:pathLst>
              <a:path h="2095672" w="848747">
                <a:moveTo>
                  <a:pt x="0" y="0"/>
                </a:moveTo>
                <a:lnTo>
                  <a:pt x="848747" y="0"/>
                </a:lnTo>
                <a:lnTo>
                  <a:pt x="848747" y="2095671"/>
                </a:lnTo>
                <a:lnTo>
                  <a:pt x="0" y="2095671"/>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Freeform 12" id="12"/>
          <p:cNvSpPr/>
          <p:nvPr/>
        </p:nvSpPr>
        <p:spPr>
          <a:xfrm flipH="true" flipV="true" rot="-5400000">
            <a:off x="-5521946" y="96090"/>
            <a:ext cx="10159698" cy="3657491"/>
          </a:xfrm>
          <a:custGeom>
            <a:avLst/>
            <a:gdLst/>
            <a:ahLst/>
            <a:cxnLst/>
            <a:rect r="r" b="b" t="t" l="l"/>
            <a:pathLst>
              <a:path h="3657491" w="10159698">
                <a:moveTo>
                  <a:pt x="10159697" y="3657491"/>
                </a:moveTo>
                <a:lnTo>
                  <a:pt x="0" y="3657491"/>
                </a:lnTo>
                <a:lnTo>
                  <a:pt x="0" y="0"/>
                </a:lnTo>
                <a:lnTo>
                  <a:pt x="10159697" y="0"/>
                </a:lnTo>
                <a:lnTo>
                  <a:pt x="10159697" y="3657491"/>
                </a:lnTo>
                <a:close/>
              </a:path>
            </a:pathLst>
          </a:custGeom>
          <a:blipFill>
            <a:blip r:embed="rId19">
              <a:extLst>
                <a:ext uri="{96DAC541-7B7A-43D3-8B79-37D633B846F1}">
                  <asvg:svgBlip xmlns:asvg="http://schemas.microsoft.com/office/drawing/2016/SVG/main" r:embed="rId20"/>
                </a:ext>
              </a:extLst>
            </a:blip>
            <a:stretch>
              <a:fillRect l="0" t="0" r="0" b="0"/>
            </a:stretch>
          </a:blipFill>
        </p:spPr>
      </p:sp>
      <p:sp>
        <p:nvSpPr>
          <p:cNvPr name="Freeform 13" id="13"/>
          <p:cNvSpPr/>
          <p:nvPr/>
        </p:nvSpPr>
        <p:spPr>
          <a:xfrm flipH="false" flipV="false" rot="10378544">
            <a:off x="15000032" y="-2489385"/>
            <a:ext cx="5634216" cy="10433733"/>
          </a:xfrm>
          <a:custGeom>
            <a:avLst/>
            <a:gdLst/>
            <a:ahLst/>
            <a:cxnLst/>
            <a:rect r="r" b="b" t="t" l="l"/>
            <a:pathLst>
              <a:path h="10433733" w="5634216">
                <a:moveTo>
                  <a:pt x="0" y="0"/>
                </a:moveTo>
                <a:lnTo>
                  <a:pt x="5634216" y="0"/>
                </a:lnTo>
                <a:lnTo>
                  <a:pt x="5634216" y="10433733"/>
                </a:lnTo>
                <a:lnTo>
                  <a:pt x="0" y="10433733"/>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14" id="14"/>
          <p:cNvSpPr/>
          <p:nvPr/>
        </p:nvSpPr>
        <p:spPr>
          <a:xfrm flipH="false" flipV="false" rot="-3254031">
            <a:off x="14805430" y="-2271346"/>
            <a:ext cx="9577623" cy="7320624"/>
          </a:xfrm>
          <a:custGeom>
            <a:avLst/>
            <a:gdLst/>
            <a:ahLst/>
            <a:cxnLst/>
            <a:rect r="r" b="b" t="t" l="l"/>
            <a:pathLst>
              <a:path h="7320624" w="9577623">
                <a:moveTo>
                  <a:pt x="0" y="0"/>
                </a:moveTo>
                <a:lnTo>
                  <a:pt x="9577624" y="0"/>
                </a:lnTo>
                <a:lnTo>
                  <a:pt x="9577624" y="7320624"/>
                </a:lnTo>
                <a:lnTo>
                  <a:pt x="0" y="7320624"/>
                </a:lnTo>
                <a:lnTo>
                  <a:pt x="0" y="0"/>
                </a:lnTo>
                <a:close/>
              </a:path>
            </a:pathLst>
          </a:custGeom>
          <a:blipFill>
            <a:blip r:embed="rId21">
              <a:extLst>
                <a:ext uri="{96DAC541-7B7A-43D3-8B79-37D633B846F1}">
                  <asvg:svgBlip xmlns:asvg="http://schemas.microsoft.com/office/drawing/2016/SVG/main" r:embed="rId22"/>
                </a:ext>
              </a:extLst>
            </a:blip>
            <a:stretch>
              <a:fillRect l="-11752" t="-66616" r="0" b="0"/>
            </a:stretch>
          </a:blipFill>
        </p:spPr>
      </p:sp>
      <p:sp>
        <p:nvSpPr>
          <p:cNvPr name="Freeform 15" id="15"/>
          <p:cNvSpPr/>
          <p:nvPr/>
        </p:nvSpPr>
        <p:spPr>
          <a:xfrm flipH="false" flipV="false" rot="1534140">
            <a:off x="12123012" y="-3546033"/>
            <a:ext cx="6205089" cy="5662143"/>
          </a:xfrm>
          <a:custGeom>
            <a:avLst/>
            <a:gdLst/>
            <a:ahLst/>
            <a:cxnLst/>
            <a:rect r="r" b="b" t="t" l="l"/>
            <a:pathLst>
              <a:path h="5662143" w="6205089">
                <a:moveTo>
                  <a:pt x="0" y="0"/>
                </a:moveTo>
                <a:lnTo>
                  <a:pt x="6205089" y="0"/>
                </a:lnTo>
                <a:lnTo>
                  <a:pt x="6205089" y="5662143"/>
                </a:lnTo>
                <a:lnTo>
                  <a:pt x="0" y="5662143"/>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524" t="-38888" r="-1662" b="-46331"/>
            </a:stretch>
          </a:blipFill>
        </p:spPr>
      </p:sp>
      <p:grpSp>
        <p:nvGrpSpPr>
          <p:cNvPr name="Group 3" id="3"/>
          <p:cNvGrpSpPr/>
          <p:nvPr/>
        </p:nvGrpSpPr>
        <p:grpSpPr>
          <a:xfrm rot="0">
            <a:off x="4805647" y="2464522"/>
            <a:ext cx="1011848" cy="1048054"/>
            <a:chOff x="0" y="0"/>
            <a:chExt cx="1349131" cy="1397405"/>
          </a:xfrm>
        </p:grpSpPr>
        <p:sp>
          <p:nvSpPr>
            <p:cNvPr name="Freeform 4" id="4"/>
            <p:cNvSpPr/>
            <p:nvPr/>
          </p:nvSpPr>
          <p:spPr>
            <a:xfrm flipH="false" flipV="false" rot="0">
              <a:off x="0" y="0"/>
              <a:ext cx="1349131" cy="1397405"/>
            </a:xfrm>
            <a:custGeom>
              <a:avLst/>
              <a:gdLst/>
              <a:ahLst/>
              <a:cxnLst/>
              <a:rect r="r" b="b" t="t" l="l"/>
              <a:pathLst>
                <a:path h="1397405" w="1349131">
                  <a:moveTo>
                    <a:pt x="0" y="0"/>
                  </a:moveTo>
                  <a:lnTo>
                    <a:pt x="1349131" y="0"/>
                  </a:lnTo>
                  <a:lnTo>
                    <a:pt x="1349131" y="1397405"/>
                  </a:lnTo>
                  <a:lnTo>
                    <a:pt x="0" y="139740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0" y="198827"/>
              <a:ext cx="1349131" cy="961651"/>
            </a:xfrm>
            <a:prstGeom prst="rect">
              <a:avLst/>
            </a:prstGeom>
          </p:spPr>
          <p:txBody>
            <a:bodyPr anchor="t" rtlCol="false" tIns="0" lIns="0" bIns="0" rIns="0">
              <a:spAutoFit/>
            </a:bodyPr>
            <a:lstStyle/>
            <a:p>
              <a:pPr algn="ctr" marL="0" indent="0" lvl="0">
                <a:lnSpc>
                  <a:spcPts val="5435"/>
                </a:lnSpc>
              </a:pPr>
              <a:r>
                <a:rPr lang="en-US" sz="4567" spc="27">
                  <a:solidFill>
                    <a:srgbClr val="FCFCFC"/>
                  </a:solidFill>
                  <a:latin typeface="Bryndan Write"/>
                </a:rPr>
                <a:t>01</a:t>
              </a:r>
            </a:p>
          </p:txBody>
        </p:sp>
      </p:grpSp>
      <p:grpSp>
        <p:nvGrpSpPr>
          <p:cNvPr name="Group 6" id="6"/>
          <p:cNvGrpSpPr/>
          <p:nvPr/>
        </p:nvGrpSpPr>
        <p:grpSpPr>
          <a:xfrm rot="0">
            <a:off x="4805647" y="3845951"/>
            <a:ext cx="1011848" cy="1048054"/>
            <a:chOff x="0" y="0"/>
            <a:chExt cx="1349131" cy="1397405"/>
          </a:xfrm>
        </p:grpSpPr>
        <p:sp>
          <p:nvSpPr>
            <p:cNvPr name="Freeform 7" id="7"/>
            <p:cNvSpPr/>
            <p:nvPr/>
          </p:nvSpPr>
          <p:spPr>
            <a:xfrm flipH="false" flipV="false" rot="0">
              <a:off x="0" y="0"/>
              <a:ext cx="1349131" cy="1397405"/>
            </a:xfrm>
            <a:custGeom>
              <a:avLst/>
              <a:gdLst/>
              <a:ahLst/>
              <a:cxnLst/>
              <a:rect r="r" b="b" t="t" l="l"/>
              <a:pathLst>
                <a:path h="1397405" w="1349131">
                  <a:moveTo>
                    <a:pt x="0" y="0"/>
                  </a:moveTo>
                  <a:lnTo>
                    <a:pt x="1349131" y="0"/>
                  </a:lnTo>
                  <a:lnTo>
                    <a:pt x="1349131" y="1397405"/>
                  </a:lnTo>
                  <a:lnTo>
                    <a:pt x="0" y="139740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8" id="8"/>
            <p:cNvSpPr txBox="true"/>
            <p:nvPr/>
          </p:nvSpPr>
          <p:spPr>
            <a:xfrm rot="0">
              <a:off x="0" y="198827"/>
              <a:ext cx="1349131" cy="961651"/>
            </a:xfrm>
            <a:prstGeom prst="rect">
              <a:avLst/>
            </a:prstGeom>
          </p:spPr>
          <p:txBody>
            <a:bodyPr anchor="t" rtlCol="false" tIns="0" lIns="0" bIns="0" rIns="0">
              <a:spAutoFit/>
            </a:bodyPr>
            <a:lstStyle/>
            <a:p>
              <a:pPr algn="ctr" marL="0" indent="0" lvl="0">
                <a:lnSpc>
                  <a:spcPts val="5435"/>
                </a:lnSpc>
              </a:pPr>
              <a:r>
                <a:rPr lang="en-US" sz="4567" spc="27">
                  <a:solidFill>
                    <a:srgbClr val="FCFCFC"/>
                  </a:solidFill>
                  <a:latin typeface="Bryndan Write"/>
                </a:rPr>
                <a:t>02</a:t>
              </a:r>
            </a:p>
          </p:txBody>
        </p:sp>
      </p:grpSp>
      <p:grpSp>
        <p:nvGrpSpPr>
          <p:cNvPr name="Group 9" id="9"/>
          <p:cNvGrpSpPr/>
          <p:nvPr/>
        </p:nvGrpSpPr>
        <p:grpSpPr>
          <a:xfrm rot="0">
            <a:off x="4898853" y="5160705"/>
            <a:ext cx="1011848" cy="1048054"/>
            <a:chOff x="0" y="0"/>
            <a:chExt cx="1349131" cy="1397405"/>
          </a:xfrm>
        </p:grpSpPr>
        <p:sp>
          <p:nvSpPr>
            <p:cNvPr name="Freeform 10" id="10"/>
            <p:cNvSpPr/>
            <p:nvPr/>
          </p:nvSpPr>
          <p:spPr>
            <a:xfrm flipH="false" flipV="false" rot="0">
              <a:off x="0" y="0"/>
              <a:ext cx="1349131" cy="1397405"/>
            </a:xfrm>
            <a:custGeom>
              <a:avLst/>
              <a:gdLst/>
              <a:ahLst/>
              <a:cxnLst/>
              <a:rect r="r" b="b" t="t" l="l"/>
              <a:pathLst>
                <a:path h="1397405" w="1349131">
                  <a:moveTo>
                    <a:pt x="0" y="0"/>
                  </a:moveTo>
                  <a:lnTo>
                    <a:pt x="1349131" y="0"/>
                  </a:lnTo>
                  <a:lnTo>
                    <a:pt x="1349131" y="1397405"/>
                  </a:lnTo>
                  <a:lnTo>
                    <a:pt x="0" y="139740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1" id="11"/>
            <p:cNvSpPr txBox="true"/>
            <p:nvPr/>
          </p:nvSpPr>
          <p:spPr>
            <a:xfrm rot="0">
              <a:off x="0" y="198827"/>
              <a:ext cx="1349131" cy="961651"/>
            </a:xfrm>
            <a:prstGeom prst="rect">
              <a:avLst/>
            </a:prstGeom>
          </p:spPr>
          <p:txBody>
            <a:bodyPr anchor="t" rtlCol="false" tIns="0" lIns="0" bIns="0" rIns="0">
              <a:spAutoFit/>
            </a:bodyPr>
            <a:lstStyle/>
            <a:p>
              <a:pPr algn="ctr" marL="0" indent="0" lvl="0">
                <a:lnSpc>
                  <a:spcPts val="5435"/>
                </a:lnSpc>
              </a:pPr>
              <a:r>
                <a:rPr lang="en-US" sz="4567" spc="27">
                  <a:solidFill>
                    <a:srgbClr val="FCFCFC"/>
                  </a:solidFill>
                  <a:latin typeface="Bryndan Write"/>
                </a:rPr>
                <a:t>03</a:t>
              </a:r>
            </a:p>
          </p:txBody>
        </p:sp>
      </p:grpSp>
      <p:sp>
        <p:nvSpPr>
          <p:cNvPr name="Freeform 12" id="12"/>
          <p:cNvSpPr/>
          <p:nvPr/>
        </p:nvSpPr>
        <p:spPr>
          <a:xfrm flipH="false" flipV="false" rot="0">
            <a:off x="6246259" y="2458852"/>
            <a:ext cx="5795482" cy="1053724"/>
          </a:xfrm>
          <a:custGeom>
            <a:avLst/>
            <a:gdLst/>
            <a:ahLst/>
            <a:cxnLst/>
            <a:rect r="r" b="b" t="t" l="l"/>
            <a:pathLst>
              <a:path h="1053724" w="5795482">
                <a:moveTo>
                  <a:pt x="0" y="0"/>
                </a:moveTo>
                <a:lnTo>
                  <a:pt x="5795482" y="0"/>
                </a:lnTo>
                <a:lnTo>
                  <a:pt x="5795482" y="1053724"/>
                </a:lnTo>
                <a:lnTo>
                  <a:pt x="0" y="105372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3" id="13"/>
          <p:cNvSpPr txBox="true"/>
          <p:nvPr/>
        </p:nvSpPr>
        <p:spPr>
          <a:xfrm rot="0">
            <a:off x="2064473" y="-297015"/>
            <a:ext cx="13654230" cy="2721587"/>
          </a:xfrm>
          <a:prstGeom prst="rect">
            <a:avLst/>
          </a:prstGeom>
        </p:spPr>
        <p:txBody>
          <a:bodyPr anchor="t" rtlCol="false" tIns="0" lIns="0" bIns="0" rIns="0">
            <a:spAutoFit/>
          </a:bodyPr>
          <a:lstStyle/>
          <a:p>
            <a:pPr algn="ctr" marL="0" indent="0" lvl="0">
              <a:lnSpc>
                <a:spcPts val="21139"/>
              </a:lnSpc>
              <a:spcBef>
                <a:spcPct val="0"/>
              </a:spcBef>
            </a:pPr>
            <a:r>
              <a:rPr lang="en-US" sz="15099" spc="90">
                <a:solidFill>
                  <a:srgbClr val="103E7B"/>
                </a:solidFill>
                <a:latin typeface="Bryndan Write"/>
              </a:rPr>
              <a:t>Anggota</a:t>
            </a:r>
          </a:p>
        </p:txBody>
      </p:sp>
      <p:sp>
        <p:nvSpPr>
          <p:cNvPr name="Freeform 14" id="14"/>
          <p:cNvSpPr/>
          <p:nvPr/>
        </p:nvSpPr>
        <p:spPr>
          <a:xfrm flipH="false" flipV="false" rot="0">
            <a:off x="6255784" y="3874526"/>
            <a:ext cx="5795482" cy="1053724"/>
          </a:xfrm>
          <a:custGeom>
            <a:avLst/>
            <a:gdLst/>
            <a:ahLst/>
            <a:cxnLst/>
            <a:rect r="r" b="b" t="t" l="l"/>
            <a:pathLst>
              <a:path h="1053724" w="5795482">
                <a:moveTo>
                  <a:pt x="0" y="0"/>
                </a:moveTo>
                <a:lnTo>
                  <a:pt x="5795482" y="0"/>
                </a:lnTo>
                <a:lnTo>
                  <a:pt x="5795482" y="1053724"/>
                </a:lnTo>
                <a:lnTo>
                  <a:pt x="0" y="1053724"/>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5" id="15"/>
          <p:cNvSpPr/>
          <p:nvPr/>
        </p:nvSpPr>
        <p:spPr>
          <a:xfrm flipH="false" flipV="false" rot="0">
            <a:off x="6291701" y="5211992"/>
            <a:ext cx="5795482" cy="1053724"/>
          </a:xfrm>
          <a:custGeom>
            <a:avLst/>
            <a:gdLst/>
            <a:ahLst/>
            <a:cxnLst/>
            <a:rect r="r" b="b" t="t" l="l"/>
            <a:pathLst>
              <a:path h="1053724" w="5795482">
                <a:moveTo>
                  <a:pt x="0" y="0"/>
                </a:moveTo>
                <a:lnTo>
                  <a:pt x="5795483" y="0"/>
                </a:lnTo>
                <a:lnTo>
                  <a:pt x="5795483" y="1053724"/>
                </a:lnTo>
                <a:lnTo>
                  <a:pt x="0" y="1053724"/>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16" id="16"/>
          <p:cNvSpPr txBox="true"/>
          <p:nvPr/>
        </p:nvSpPr>
        <p:spPr>
          <a:xfrm rot="0">
            <a:off x="6500170" y="2723465"/>
            <a:ext cx="5435694" cy="457823"/>
          </a:xfrm>
          <a:prstGeom prst="rect">
            <a:avLst/>
          </a:prstGeom>
        </p:spPr>
        <p:txBody>
          <a:bodyPr anchor="t" rtlCol="false" tIns="0" lIns="0" bIns="0" rIns="0">
            <a:spAutoFit/>
          </a:bodyPr>
          <a:lstStyle/>
          <a:p>
            <a:pPr algn="l">
              <a:lnSpc>
                <a:spcPts val="3640"/>
              </a:lnSpc>
              <a:spcBef>
                <a:spcPct val="0"/>
              </a:spcBef>
            </a:pPr>
            <a:r>
              <a:rPr lang="en-US" sz="2600">
                <a:solidFill>
                  <a:srgbClr val="FFFFFF"/>
                </a:solidFill>
                <a:latin typeface="Poppins Bold"/>
              </a:rPr>
              <a:t>Diah Ayu Ambarwati (19220318)</a:t>
            </a:r>
          </a:p>
        </p:txBody>
      </p:sp>
      <p:sp>
        <p:nvSpPr>
          <p:cNvPr name="TextBox 17" id="17"/>
          <p:cNvSpPr txBox="true"/>
          <p:nvPr/>
        </p:nvSpPr>
        <p:spPr>
          <a:xfrm rot="0">
            <a:off x="6423970" y="4139139"/>
            <a:ext cx="6575733" cy="457823"/>
          </a:xfrm>
          <a:prstGeom prst="rect">
            <a:avLst/>
          </a:prstGeom>
        </p:spPr>
        <p:txBody>
          <a:bodyPr anchor="t" rtlCol="false" tIns="0" lIns="0" bIns="0" rIns="0">
            <a:spAutoFit/>
          </a:bodyPr>
          <a:lstStyle/>
          <a:p>
            <a:pPr algn="l">
              <a:lnSpc>
                <a:spcPts val="3640"/>
              </a:lnSpc>
              <a:spcBef>
                <a:spcPct val="0"/>
              </a:spcBef>
            </a:pPr>
            <a:r>
              <a:rPr lang="en-US" sz="2600">
                <a:solidFill>
                  <a:srgbClr val="FFFFFF"/>
                </a:solidFill>
                <a:latin typeface="Poppins Bold"/>
              </a:rPr>
              <a:t>Diharyumna Febrian (19220534)</a:t>
            </a:r>
          </a:p>
        </p:txBody>
      </p:sp>
      <p:sp>
        <p:nvSpPr>
          <p:cNvPr name="TextBox 18" id="18"/>
          <p:cNvSpPr txBox="true"/>
          <p:nvPr/>
        </p:nvSpPr>
        <p:spPr>
          <a:xfrm rot="0">
            <a:off x="6606047" y="5424541"/>
            <a:ext cx="5075907" cy="542901"/>
          </a:xfrm>
          <a:prstGeom prst="rect">
            <a:avLst/>
          </a:prstGeom>
        </p:spPr>
        <p:txBody>
          <a:bodyPr anchor="t" rtlCol="false" tIns="0" lIns="0" bIns="0" rIns="0">
            <a:spAutoFit/>
          </a:bodyPr>
          <a:lstStyle/>
          <a:p>
            <a:pPr algn="l">
              <a:lnSpc>
                <a:spcPts val="4200"/>
              </a:lnSpc>
              <a:spcBef>
                <a:spcPct val="0"/>
              </a:spcBef>
            </a:pPr>
            <a:r>
              <a:rPr lang="en-US" sz="3000">
                <a:solidFill>
                  <a:srgbClr val="FFFFFF"/>
                </a:solidFill>
                <a:latin typeface="Poppins Bold"/>
              </a:rPr>
              <a:t>Yohana (19221006)</a:t>
            </a:r>
          </a:p>
        </p:txBody>
      </p:sp>
      <p:grpSp>
        <p:nvGrpSpPr>
          <p:cNvPr name="Group 19" id="19"/>
          <p:cNvGrpSpPr/>
          <p:nvPr/>
        </p:nvGrpSpPr>
        <p:grpSpPr>
          <a:xfrm rot="0">
            <a:off x="4927428" y="6465934"/>
            <a:ext cx="1011848" cy="1048054"/>
            <a:chOff x="0" y="0"/>
            <a:chExt cx="1349131" cy="1397405"/>
          </a:xfrm>
        </p:grpSpPr>
        <p:sp>
          <p:nvSpPr>
            <p:cNvPr name="Freeform 20" id="20"/>
            <p:cNvSpPr/>
            <p:nvPr/>
          </p:nvSpPr>
          <p:spPr>
            <a:xfrm flipH="false" flipV="false" rot="0">
              <a:off x="0" y="0"/>
              <a:ext cx="1349131" cy="1397405"/>
            </a:xfrm>
            <a:custGeom>
              <a:avLst/>
              <a:gdLst/>
              <a:ahLst/>
              <a:cxnLst/>
              <a:rect r="r" b="b" t="t" l="l"/>
              <a:pathLst>
                <a:path h="1397405" w="1349131">
                  <a:moveTo>
                    <a:pt x="0" y="0"/>
                  </a:moveTo>
                  <a:lnTo>
                    <a:pt x="1349131" y="0"/>
                  </a:lnTo>
                  <a:lnTo>
                    <a:pt x="1349131" y="1397405"/>
                  </a:lnTo>
                  <a:lnTo>
                    <a:pt x="0" y="139740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21" id="21"/>
            <p:cNvSpPr txBox="true"/>
            <p:nvPr/>
          </p:nvSpPr>
          <p:spPr>
            <a:xfrm rot="0">
              <a:off x="0" y="198827"/>
              <a:ext cx="1349131" cy="961651"/>
            </a:xfrm>
            <a:prstGeom prst="rect">
              <a:avLst/>
            </a:prstGeom>
          </p:spPr>
          <p:txBody>
            <a:bodyPr anchor="t" rtlCol="false" tIns="0" lIns="0" bIns="0" rIns="0">
              <a:spAutoFit/>
            </a:bodyPr>
            <a:lstStyle/>
            <a:p>
              <a:pPr algn="ctr" marL="0" indent="0" lvl="0">
                <a:lnSpc>
                  <a:spcPts val="5435"/>
                </a:lnSpc>
              </a:pPr>
              <a:r>
                <a:rPr lang="en-US" sz="4567" spc="27">
                  <a:solidFill>
                    <a:srgbClr val="FCFCFC"/>
                  </a:solidFill>
                  <a:latin typeface="Bryndan Write"/>
                </a:rPr>
                <a:t>04</a:t>
              </a:r>
            </a:p>
          </p:txBody>
        </p:sp>
      </p:grpSp>
      <p:grpSp>
        <p:nvGrpSpPr>
          <p:cNvPr name="Group 22" id="22"/>
          <p:cNvGrpSpPr/>
          <p:nvPr/>
        </p:nvGrpSpPr>
        <p:grpSpPr>
          <a:xfrm rot="0">
            <a:off x="4970997" y="7824176"/>
            <a:ext cx="1090977" cy="1130014"/>
            <a:chOff x="0" y="0"/>
            <a:chExt cx="1454636" cy="1506685"/>
          </a:xfrm>
        </p:grpSpPr>
        <p:sp>
          <p:nvSpPr>
            <p:cNvPr name="Freeform 23" id="23"/>
            <p:cNvSpPr/>
            <p:nvPr/>
          </p:nvSpPr>
          <p:spPr>
            <a:xfrm flipH="false" flipV="false" rot="0">
              <a:off x="0" y="0"/>
              <a:ext cx="1454636" cy="1506685"/>
            </a:xfrm>
            <a:custGeom>
              <a:avLst/>
              <a:gdLst/>
              <a:ahLst/>
              <a:cxnLst/>
              <a:rect r="r" b="b" t="t" l="l"/>
              <a:pathLst>
                <a:path h="1506685" w="1454636">
                  <a:moveTo>
                    <a:pt x="0" y="0"/>
                  </a:moveTo>
                  <a:lnTo>
                    <a:pt x="1454636" y="0"/>
                  </a:lnTo>
                  <a:lnTo>
                    <a:pt x="1454636" y="1506685"/>
                  </a:lnTo>
                  <a:lnTo>
                    <a:pt x="0" y="150668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24" id="24"/>
            <p:cNvSpPr txBox="true"/>
            <p:nvPr/>
          </p:nvSpPr>
          <p:spPr>
            <a:xfrm rot="0">
              <a:off x="0" y="207830"/>
              <a:ext cx="1454636" cy="1043400"/>
            </a:xfrm>
            <a:prstGeom prst="rect">
              <a:avLst/>
            </a:prstGeom>
          </p:spPr>
          <p:txBody>
            <a:bodyPr anchor="t" rtlCol="false" tIns="0" lIns="0" bIns="0" rIns="0">
              <a:spAutoFit/>
            </a:bodyPr>
            <a:lstStyle/>
            <a:p>
              <a:pPr algn="ctr" marL="0" indent="0" lvl="0">
                <a:lnSpc>
                  <a:spcPts val="5860"/>
                </a:lnSpc>
              </a:pPr>
              <a:r>
                <a:rPr lang="en-US" sz="4924" spc="29">
                  <a:solidFill>
                    <a:srgbClr val="FCFCFC"/>
                  </a:solidFill>
                  <a:latin typeface="Bryndan Write"/>
                </a:rPr>
                <a:t>05</a:t>
              </a:r>
            </a:p>
          </p:txBody>
        </p:sp>
      </p:grpSp>
      <p:sp>
        <p:nvSpPr>
          <p:cNvPr name="Freeform 25" id="25"/>
          <p:cNvSpPr/>
          <p:nvPr/>
        </p:nvSpPr>
        <p:spPr>
          <a:xfrm flipH="false" flipV="false" rot="0">
            <a:off x="6367901" y="6522891"/>
            <a:ext cx="5795482" cy="1053724"/>
          </a:xfrm>
          <a:custGeom>
            <a:avLst/>
            <a:gdLst/>
            <a:ahLst/>
            <a:cxnLst/>
            <a:rect r="r" b="b" t="t" l="l"/>
            <a:pathLst>
              <a:path h="1053724" w="5795482">
                <a:moveTo>
                  <a:pt x="0" y="0"/>
                </a:moveTo>
                <a:lnTo>
                  <a:pt x="5795483" y="0"/>
                </a:lnTo>
                <a:lnTo>
                  <a:pt x="5795483" y="1053724"/>
                </a:lnTo>
                <a:lnTo>
                  <a:pt x="0" y="105372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6" id="26"/>
          <p:cNvSpPr/>
          <p:nvPr/>
        </p:nvSpPr>
        <p:spPr>
          <a:xfrm flipH="false" flipV="false" rot="0">
            <a:off x="6396476" y="7900465"/>
            <a:ext cx="5795482" cy="1053724"/>
          </a:xfrm>
          <a:custGeom>
            <a:avLst/>
            <a:gdLst/>
            <a:ahLst/>
            <a:cxnLst/>
            <a:rect r="r" b="b" t="t" l="l"/>
            <a:pathLst>
              <a:path h="1053724" w="5795482">
                <a:moveTo>
                  <a:pt x="0" y="0"/>
                </a:moveTo>
                <a:lnTo>
                  <a:pt x="5795483" y="0"/>
                </a:lnTo>
                <a:lnTo>
                  <a:pt x="5795483" y="1053724"/>
                </a:lnTo>
                <a:lnTo>
                  <a:pt x="0" y="1053724"/>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TextBox 27" id="27"/>
          <p:cNvSpPr txBox="true"/>
          <p:nvPr/>
        </p:nvSpPr>
        <p:spPr>
          <a:xfrm rot="0">
            <a:off x="6576370" y="6769748"/>
            <a:ext cx="7372835" cy="483810"/>
          </a:xfrm>
          <a:prstGeom prst="rect">
            <a:avLst/>
          </a:prstGeom>
        </p:spPr>
        <p:txBody>
          <a:bodyPr anchor="t" rtlCol="false" tIns="0" lIns="0" bIns="0" rIns="0">
            <a:spAutoFit/>
          </a:bodyPr>
          <a:lstStyle/>
          <a:p>
            <a:pPr algn="l">
              <a:lnSpc>
                <a:spcPts val="3779"/>
              </a:lnSpc>
              <a:spcBef>
                <a:spcPct val="0"/>
              </a:spcBef>
            </a:pPr>
            <a:r>
              <a:rPr lang="en-US" sz="2700">
                <a:solidFill>
                  <a:srgbClr val="FFFFFF"/>
                </a:solidFill>
                <a:latin typeface="Poppins Bold"/>
              </a:rPr>
              <a:t>Safira Chairunnisa (19221527)</a:t>
            </a:r>
          </a:p>
        </p:txBody>
      </p:sp>
      <p:sp>
        <p:nvSpPr>
          <p:cNvPr name="TextBox 28" id="28"/>
          <p:cNvSpPr txBox="true"/>
          <p:nvPr/>
        </p:nvSpPr>
        <p:spPr>
          <a:xfrm rot="0">
            <a:off x="6519220" y="8165078"/>
            <a:ext cx="7536839" cy="457823"/>
          </a:xfrm>
          <a:prstGeom prst="rect">
            <a:avLst/>
          </a:prstGeom>
        </p:spPr>
        <p:txBody>
          <a:bodyPr anchor="t" rtlCol="false" tIns="0" lIns="0" bIns="0" rIns="0">
            <a:spAutoFit/>
          </a:bodyPr>
          <a:lstStyle/>
          <a:p>
            <a:pPr algn="l">
              <a:lnSpc>
                <a:spcPts val="3640"/>
              </a:lnSpc>
              <a:spcBef>
                <a:spcPct val="0"/>
              </a:spcBef>
            </a:pPr>
            <a:r>
              <a:rPr lang="en-US" sz="2600">
                <a:solidFill>
                  <a:srgbClr val="FFFFFF"/>
                </a:solidFill>
                <a:latin typeface="Poppins Bold"/>
              </a:rPr>
              <a:t>Lusiana Alam Jembar (19221450)</a:t>
            </a:r>
          </a:p>
        </p:txBody>
      </p:sp>
      <p:sp>
        <p:nvSpPr>
          <p:cNvPr name="Freeform 29" id="29"/>
          <p:cNvSpPr/>
          <p:nvPr/>
        </p:nvSpPr>
        <p:spPr>
          <a:xfrm flipH="false" flipV="false" rot="-5496163">
            <a:off x="13117914" y="923221"/>
            <a:ext cx="848747" cy="2095672"/>
          </a:xfrm>
          <a:custGeom>
            <a:avLst/>
            <a:gdLst/>
            <a:ahLst/>
            <a:cxnLst/>
            <a:rect r="r" b="b" t="t" l="l"/>
            <a:pathLst>
              <a:path h="2095672" w="848747">
                <a:moveTo>
                  <a:pt x="0" y="0"/>
                </a:moveTo>
                <a:lnTo>
                  <a:pt x="848747" y="0"/>
                </a:lnTo>
                <a:lnTo>
                  <a:pt x="848747" y="2095672"/>
                </a:lnTo>
                <a:lnTo>
                  <a:pt x="0" y="2095672"/>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Freeform 30" id="30"/>
          <p:cNvSpPr/>
          <p:nvPr/>
        </p:nvSpPr>
        <p:spPr>
          <a:xfrm flipH="false" flipV="false" rot="-5496163">
            <a:off x="3583911" y="683770"/>
            <a:ext cx="848747" cy="2095672"/>
          </a:xfrm>
          <a:custGeom>
            <a:avLst/>
            <a:gdLst/>
            <a:ahLst/>
            <a:cxnLst/>
            <a:rect r="r" b="b" t="t" l="l"/>
            <a:pathLst>
              <a:path h="2095672" w="848747">
                <a:moveTo>
                  <a:pt x="0" y="0"/>
                </a:moveTo>
                <a:lnTo>
                  <a:pt x="848747" y="0"/>
                </a:lnTo>
                <a:lnTo>
                  <a:pt x="848747" y="2095671"/>
                </a:lnTo>
                <a:lnTo>
                  <a:pt x="0" y="2095671"/>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524" t="-38888" r="-1662" b="-46331"/>
            </a:stretch>
          </a:blipFill>
        </p:spPr>
      </p:sp>
      <p:grpSp>
        <p:nvGrpSpPr>
          <p:cNvPr name="Group 3" id="3"/>
          <p:cNvGrpSpPr/>
          <p:nvPr/>
        </p:nvGrpSpPr>
        <p:grpSpPr>
          <a:xfrm rot="0">
            <a:off x="1392986" y="3229772"/>
            <a:ext cx="1403393" cy="1239195"/>
            <a:chOff x="0" y="0"/>
            <a:chExt cx="1871190" cy="1652259"/>
          </a:xfrm>
        </p:grpSpPr>
        <p:sp>
          <p:nvSpPr>
            <p:cNvPr name="Freeform 4" id="4"/>
            <p:cNvSpPr/>
            <p:nvPr/>
          </p:nvSpPr>
          <p:spPr>
            <a:xfrm flipH="false" flipV="false" rot="0">
              <a:off x="0" y="0"/>
              <a:ext cx="1871190" cy="1652259"/>
            </a:xfrm>
            <a:custGeom>
              <a:avLst/>
              <a:gdLst/>
              <a:ahLst/>
              <a:cxnLst/>
              <a:rect r="r" b="b" t="t" l="l"/>
              <a:pathLst>
                <a:path h="1652259" w="1871190">
                  <a:moveTo>
                    <a:pt x="0" y="0"/>
                  </a:moveTo>
                  <a:lnTo>
                    <a:pt x="1871190" y="0"/>
                  </a:lnTo>
                  <a:lnTo>
                    <a:pt x="1871190" y="1652259"/>
                  </a:lnTo>
                  <a:lnTo>
                    <a:pt x="0" y="1652259"/>
                  </a:lnTo>
                  <a:lnTo>
                    <a:pt x="0" y="0"/>
                  </a:lnTo>
                  <a:close/>
                </a:path>
              </a:pathLst>
            </a:custGeom>
            <a:blipFill>
              <a:blip r:embed="rId3">
                <a:extLst>
                  <a:ext uri="{96DAC541-7B7A-43D3-8B79-37D633B846F1}">
                    <asvg:svgBlip xmlns:asvg="http://schemas.microsoft.com/office/drawing/2016/SVG/main" r:embed="rId4"/>
                  </a:ext>
                </a:extLst>
              </a:blip>
              <a:stretch>
                <a:fillRect l="0" t="0" r="-485" b="-3843"/>
              </a:stretch>
            </a:blipFill>
          </p:spPr>
        </p:sp>
        <p:sp>
          <p:nvSpPr>
            <p:cNvPr name="TextBox 5" id="5"/>
            <p:cNvSpPr txBox="true"/>
            <p:nvPr/>
          </p:nvSpPr>
          <p:spPr>
            <a:xfrm rot="0">
              <a:off x="53360" y="179490"/>
              <a:ext cx="1764470" cy="1274548"/>
            </a:xfrm>
            <a:prstGeom prst="rect">
              <a:avLst/>
            </a:prstGeom>
          </p:spPr>
          <p:txBody>
            <a:bodyPr anchor="t" rtlCol="false" tIns="0" lIns="0" bIns="0" rIns="0">
              <a:spAutoFit/>
            </a:bodyPr>
            <a:lstStyle/>
            <a:p>
              <a:pPr algn="ctr" marL="0" indent="0" lvl="0">
                <a:lnSpc>
                  <a:spcPts val="7108"/>
                </a:lnSpc>
              </a:pPr>
              <a:r>
                <a:rPr lang="en-US" sz="5973" spc="35">
                  <a:solidFill>
                    <a:srgbClr val="FCFCFC"/>
                  </a:solidFill>
                  <a:latin typeface="Bryndan Write"/>
                </a:rPr>
                <a:t>01</a:t>
              </a:r>
            </a:p>
          </p:txBody>
        </p:sp>
      </p:grpSp>
      <p:grpSp>
        <p:nvGrpSpPr>
          <p:cNvPr name="Group 6" id="6"/>
          <p:cNvGrpSpPr/>
          <p:nvPr/>
        </p:nvGrpSpPr>
        <p:grpSpPr>
          <a:xfrm rot="0">
            <a:off x="4848128" y="3895226"/>
            <a:ext cx="1534233" cy="1354726"/>
            <a:chOff x="0" y="0"/>
            <a:chExt cx="2045644" cy="1806302"/>
          </a:xfrm>
        </p:grpSpPr>
        <p:sp>
          <p:nvSpPr>
            <p:cNvPr name="Freeform 7" id="7"/>
            <p:cNvSpPr/>
            <p:nvPr/>
          </p:nvSpPr>
          <p:spPr>
            <a:xfrm flipH="false" flipV="false" rot="0">
              <a:off x="0" y="0"/>
              <a:ext cx="2045644" cy="1806302"/>
            </a:xfrm>
            <a:custGeom>
              <a:avLst/>
              <a:gdLst/>
              <a:ahLst/>
              <a:cxnLst/>
              <a:rect r="r" b="b" t="t" l="l"/>
              <a:pathLst>
                <a:path h="1806302" w="2045644">
                  <a:moveTo>
                    <a:pt x="0" y="0"/>
                  </a:moveTo>
                  <a:lnTo>
                    <a:pt x="2045644" y="0"/>
                  </a:lnTo>
                  <a:lnTo>
                    <a:pt x="2045644" y="1806302"/>
                  </a:lnTo>
                  <a:lnTo>
                    <a:pt x="0" y="1806302"/>
                  </a:lnTo>
                  <a:lnTo>
                    <a:pt x="0" y="0"/>
                  </a:lnTo>
                  <a:close/>
                </a:path>
              </a:pathLst>
            </a:custGeom>
            <a:blipFill>
              <a:blip r:embed="rId3">
                <a:extLst>
                  <a:ext uri="{96DAC541-7B7A-43D3-8B79-37D633B846F1}">
                    <asvg:svgBlip xmlns:asvg="http://schemas.microsoft.com/office/drawing/2016/SVG/main" r:embed="rId4"/>
                  </a:ext>
                </a:extLst>
              </a:blip>
              <a:stretch>
                <a:fillRect l="0" t="0" r="-485" b="-3843"/>
              </a:stretch>
            </a:blipFill>
          </p:spPr>
        </p:sp>
        <p:sp>
          <p:nvSpPr>
            <p:cNvPr name="TextBox 8" id="8"/>
            <p:cNvSpPr txBox="true"/>
            <p:nvPr/>
          </p:nvSpPr>
          <p:spPr>
            <a:xfrm rot="0">
              <a:off x="58335" y="221490"/>
              <a:ext cx="1928974" cy="1368109"/>
            </a:xfrm>
            <a:prstGeom prst="rect">
              <a:avLst/>
            </a:prstGeom>
          </p:spPr>
          <p:txBody>
            <a:bodyPr anchor="t" rtlCol="false" tIns="0" lIns="0" bIns="0" rIns="0">
              <a:spAutoFit/>
            </a:bodyPr>
            <a:lstStyle/>
            <a:p>
              <a:pPr algn="ctr" marL="0" indent="0" lvl="0">
                <a:lnSpc>
                  <a:spcPts val="7771"/>
                </a:lnSpc>
              </a:pPr>
              <a:r>
                <a:rPr lang="en-US" sz="6530" spc="39">
                  <a:solidFill>
                    <a:srgbClr val="FCFCFC"/>
                  </a:solidFill>
                  <a:latin typeface="Bryndan Write"/>
                </a:rPr>
                <a:t>02</a:t>
              </a:r>
            </a:p>
          </p:txBody>
        </p:sp>
      </p:grpSp>
      <p:grpSp>
        <p:nvGrpSpPr>
          <p:cNvPr name="Group 9" id="9"/>
          <p:cNvGrpSpPr/>
          <p:nvPr/>
        </p:nvGrpSpPr>
        <p:grpSpPr>
          <a:xfrm rot="0">
            <a:off x="8372244" y="3297063"/>
            <a:ext cx="1518659" cy="1340975"/>
            <a:chOff x="0" y="0"/>
            <a:chExt cx="2024879" cy="1787967"/>
          </a:xfrm>
        </p:grpSpPr>
        <p:sp>
          <p:nvSpPr>
            <p:cNvPr name="Freeform 10" id="10"/>
            <p:cNvSpPr/>
            <p:nvPr/>
          </p:nvSpPr>
          <p:spPr>
            <a:xfrm flipH="false" flipV="false" rot="0">
              <a:off x="0" y="0"/>
              <a:ext cx="2024879" cy="1787967"/>
            </a:xfrm>
            <a:custGeom>
              <a:avLst/>
              <a:gdLst/>
              <a:ahLst/>
              <a:cxnLst/>
              <a:rect r="r" b="b" t="t" l="l"/>
              <a:pathLst>
                <a:path h="1787967" w="2024879">
                  <a:moveTo>
                    <a:pt x="0" y="0"/>
                  </a:moveTo>
                  <a:lnTo>
                    <a:pt x="2024879" y="0"/>
                  </a:lnTo>
                  <a:lnTo>
                    <a:pt x="2024879" y="1787967"/>
                  </a:lnTo>
                  <a:lnTo>
                    <a:pt x="0" y="1787967"/>
                  </a:lnTo>
                  <a:lnTo>
                    <a:pt x="0" y="0"/>
                  </a:lnTo>
                  <a:close/>
                </a:path>
              </a:pathLst>
            </a:custGeom>
            <a:blipFill>
              <a:blip r:embed="rId3">
                <a:extLst>
                  <a:ext uri="{96DAC541-7B7A-43D3-8B79-37D633B846F1}">
                    <asvg:svgBlip xmlns:asvg="http://schemas.microsoft.com/office/drawing/2016/SVG/main" r:embed="rId4"/>
                  </a:ext>
                </a:extLst>
              </a:blip>
              <a:stretch>
                <a:fillRect l="0" t="0" r="-485" b="-3843"/>
              </a:stretch>
            </a:blipFill>
          </p:spPr>
        </p:sp>
        <p:sp>
          <p:nvSpPr>
            <p:cNvPr name="TextBox 11" id="11"/>
            <p:cNvSpPr txBox="true"/>
            <p:nvPr/>
          </p:nvSpPr>
          <p:spPr>
            <a:xfrm rot="0">
              <a:off x="57743" y="209234"/>
              <a:ext cx="1909394" cy="1364230"/>
            </a:xfrm>
            <a:prstGeom prst="rect">
              <a:avLst/>
            </a:prstGeom>
          </p:spPr>
          <p:txBody>
            <a:bodyPr anchor="t" rtlCol="false" tIns="0" lIns="0" bIns="0" rIns="0">
              <a:spAutoFit/>
            </a:bodyPr>
            <a:lstStyle/>
            <a:p>
              <a:pPr algn="ctr" marL="0" indent="0" lvl="0">
                <a:lnSpc>
                  <a:spcPts val="7692"/>
                </a:lnSpc>
              </a:pPr>
              <a:r>
                <a:rPr lang="en-US" sz="6464" spc="38">
                  <a:solidFill>
                    <a:srgbClr val="FCFCFC"/>
                  </a:solidFill>
                  <a:latin typeface="Bryndan Write"/>
                </a:rPr>
                <a:t>03</a:t>
              </a:r>
            </a:p>
          </p:txBody>
        </p:sp>
      </p:grpSp>
      <p:grpSp>
        <p:nvGrpSpPr>
          <p:cNvPr name="Group 12" id="12"/>
          <p:cNvGrpSpPr/>
          <p:nvPr/>
        </p:nvGrpSpPr>
        <p:grpSpPr>
          <a:xfrm rot="0">
            <a:off x="11687049" y="3938712"/>
            <a:ext cx="1518659" cy="1340975"/>
            <a:chOff x="0" y="0"/>
            <a:chExt cx="2024879" cy="1787967"/>
          </a:xfrm>
        </p:grpSpPr>
        <p:sp>
          <p:nvSpPr>
            <p:cNvPr name="Freeform 13" id="13"/>
            <p:cNvSpPr/>
            <p:nvPr/>
          </p:nvSpPr>
          <p:spPr>
            <a:xfrm flipH="false" flipV="false" rot="0">
              <a:off x="0" y="0"/>
              <a:ext cx="2024879" cy="1787967"/>
            </a:xfrm>
            <a:custGeom>
              <a:avLst/>
              <a:gdLst/>
              <a:ahLst/>
              <a:cxnLst/>
              <a:rect r="r" b="b" t="t" l="l"/>
              <a:pathLst>
                <a:path h="1787967" w="2024879">
                  <a:moveTo>
                    <a:pt x="0" y="0"/>
                  </a:moveTo>
                  <a:lnTo>
                    <a:pt x="2024879" y="0"/>
                  </a:lnTo>
                  <a:lnTo>
                    <a:pt x="2024879" y="1787967"/>
                  </a:lnTo>
                  <a:lnTo>
                    <a:pt x="0" y="1787967"/>
                  </a:lnTo>
                  <a:lnTo>
                    <a:pt x="0" y="0"/>
                  </a:lnTo>
                  <a:close/>
                </a:path>
              </a:pathLst>
            </a:custGeom>
            <a:blipFill>
              <a:blip r:embed="rId3">
                <a:extLst>
                  <a:ext uri="{96DAC541-7B7A-43D3-8B79-37D633B846F1}">
                    <asvg:svgBlip xmlns:asvg="http://schemas.microsoft.com/office/drawing/2016/SVG/main" r:embed="rId4"/>
                  </a:ext>
                </a:extLst>
              </a:blip>
              <a:stretch>
                <a:fillRect l="0" t="0" r="-485" b="-3843"/>
              </a:stretch>
            </a:blipFill>
          </p:spPr>
        </p:sp>
        <p:sp>
          <p:nvSpPr>
            <p:cNvPr name="TextBox 14" id="14"/>
            <p:cNvSpPr txBox="true"/>
            <p:nvPr/>
          </p:nvSpPr>
          <p:spPr>
            <a:xfrm rot="0">
              <a:off x="57743" y="209234"/>
              <a:ext cx="1909394" cy="1364230"/>
            </a:xfrm>
            <a:prstGeom prst="rect">
              <a:avLst/>
            </a:prstGeom>
          </p:spPr>
          <p:txBody>
            <a:bodyPr anchor="t" rtlCol="false" tIns="0" lIns="0" bIns="0" rIns="0">
              <a:spAutoFit/>
            </a:bodyPr>
            <a:lstStyle/>
            <a:p>
              <a:pPr algn="ctr" marL="0" indent="0" lvl="0">
                <a:lnSpc>
                  <a:spcPts val="7692"/>
                </a:lnSpc>
              </a:pPr>
              <a:r>
                <a:rPr lang="en-US" sz="6464" spc="38">
                  <a:solidFill>
                    <a:srgbClr val="FCFCFC"/>
                  </a:solidFill>
                  <a:latin typeface="Bryndan Write"/>
                </a:rPr>
                <a:t>04</a:t>
              </a:r>
            </a:p>
          </p:txBody>
        </p:sp>
      </p:grpSp>
      <p:sp>
        <p:nvSpPr>
          <p:cNvPr name="TextBox 15" id="15"/>
          <p:cNvSpPr txBox="true"/>
          <p:nvPr/>
        </p:nvSpPr>
        <p:spPr>
          <a:xfrm rot="0">
            <a:off x="-1128963" y="4727699"/>
            <a:ext cx="6447291" cy="635000"/>
          </a:xfrm>
          <a:prstGeom prst="rect">
            <a:avLst/>
          </a:prstGeom>
        </p:spPr>
        <p:txBody>
          <a:bodyPr anchor="t" rtlCol="false" tIns="0" lIns="0" bIns="0" rIns="0">
            <a:spAutoFit/>
          </a:bodyPr>
          <a:lstStyle/>
          <a:p>
            <a:pPr algn="ctr">
              <a:lnSpc>
                <a:spcPts val="4900"/>
              </a:lnSpc>
              <a:spcBef>
                <a:spcPct val="0"/>
              </a:spcBef>
            </a:pPr>
            <a:r>
              <a:rPr lang="en-US" sz="3500">
                <a:solidFill>
                  <a:srgbClr val="103E7B"/>
                </a:solidFill>
                <a:latin typeface="Poppins Bold"/>
              </a:rPr>
              <a:t>Latar Belakang </a:t>
            </a:r>
          </a:p>
        </p:txBody>
      </p:sp>
      <p:sp>
        <p:nvSpPr>
          <p:cNvPr name="Freeform 16" id="16"/>
          <p:cNvSpPr/>
          <p:nvPr/>
        </p:nvSpPr>
        <p:spPr>
          <a:xfrm flipH="false" flipV="false" rot="3921274">
            <a:off x="3283165" y="3570801"/>
            <a:ext cx="1333779" cy="1364231"/>
          </a:xfrm>
          <a:custGeom>
            <a:avLst/>
            <a:gdLst/>
            <a:ahLst/>
            <a:cxnLst/>
            <a:rect r="r" b="b" t="t" l="l"/>
            <a:pathLst>
              <a:path h="1364231" w="1333779">
                <a:moveTo>
                  <a:pt x="0" y="0"/>
                </a:moveTo>
                <a:lnTo>
                  <a:pt x="1333780" y="0"/>
                </a:lnTo>
                <a:lnTo>
                  <a:pt x="1333780" y="1364231"/>
                </a:lnTo>
                <a:lnTo>
                  <a:pt x="0" y="136423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7" id="17"/>
          <p:cNvSpPr/>
          <p:nvPr/>
        </p:nvSpPr>
        <p:spPr>
          <a:xfrm flipH="false" flipV="false" rot="1612896">
            <a:off x="6827403" y="3505530"/>
            <a:ext cx="1333779" cy="1364231"/>
          </a:xfrm>
          <a:custGeom>
            <a:avLst/>
            <a:gdLst/>
            <a:ahLst/>
            <a:cxnLst/>
            <a:rect r="r" b="b" t="t" l="l"/>
            <a:pathLst>
              <a:path h="1364231" w="1333779">
                <a:moveTo>
                  <a:pt x="0" y="0"/>
                </a:moveTo>
                <a:lnTo>
                  <a:pt x="1333779" y="0"/>
                </a:lnTo>
                <a:lnTo>
                  <a:pt x="1333779" y="1364231"/>
                </a:lnTo>
                <a:lnTo>
                  <a:pt x="0" y="136423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8" id="18"/>
          <p:cNvSpPr/>
          <p:nvPr/>
        </p:nvSpPr>
        <p:spPr>
          <a:xfrm flipH="false" flipV="false" rot="3921274">
            <a:off x="10122086" y="3505530"/>
            <a:ext cx="1333779" cy="1364231"/>
          </a:xfrm>
          <a:custGeom>
            <a:avLst/>
            <a:gdLst/>
            <a:ahLst/>
            <a:cxnLst/>
            <a:rect r="r" b="b" t="t" l="l"/>
            <a:pathLst>
              <a:path h="1364231" w="1333779">
                <a:moveTo>
                  <a:pt x="0" y="0"/>
                </a:moveTo>
                <a:lnTo>
                  <a:pt x="1333780" y="0"/>
                </a:lnTo>
                <a:lnTo>
                  <a:pt x="1333780" y="1364231"/>
                </a:lnTo>
                <a:lnTo>
                  <a:pt x="0" y="136423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9" id="19"/>
          <p:cNvSpPr txBox="true"/>
          <p:nvPr/>
        </p:nvSpPr>
        <p:spPr>
          <a:xfrm rot="0">
            <a:off x="1318632" y="943932"/>
            <a:ext cx="14678828" cy="1786854"/>
          </a:xfrm>
          <a:prstGeom prst="rect">
            <a:avLst/>
          </a:prstGeom>
        </p:spPr>
        <p:txBody>
          <a:bodyPr anchor="t" rtlCol="false" tIns="0" lIns="0" bIns="0" rIns="0">
            <a:spAutoFit/>
          </a:bodyPr>
          <a:lstStyle/>
          <a:p>
            <a:pPr algn="ctr" marL="0" indent="0" lvl="0">
              <a:lnSpc>
                <a:spcPts val="13860"/>
              </a:lnSpc>
              <a:spcBef>
                <a:spcPct val="0"/>
              </a:spcBef>
            </a:pPr>
            <a:r>
              <a:rPr lang="en-US" sz="9900" spc="59">
                <a:solidFill>
                  <a:srgbClr val="103E7B"/>
                </a:solidFill>
                <a:latin typeface="Bryndan Write"/>
              </a:rPr>
              <a:t>Yang Akan Dibahas</a:t>
            </a:r>
          </a:p>
        </p:txBody>
      </p:sp>
      <p:sp>
        <p:nvSpPr>
          <p:cNvPr name="Freeform 20" id="20"/>
          <p:cNvSpPr/>
          <p:nvPr/>
        </p:nvSpPr>
        <p:spPr>
          <a:xfrm flipH="false" flipV="false" rot="3202485">
            <a:off x="15599212" y="-386452"/>
            <a:ext cx="4185293" cy="2830304"/>
          </a:xfrm>
          <a:custGeom>
            <a:avLst/>
            <a:gdLst/>
            <a:ahLst/>
            <a:cxnLst/>
            <a:rect r="r" b="b" t="t" l="l"/>
            <a:pathLst>
              <a:path h="2830304" w="4185293">
                <a:moveTo>
                  <a:pt x="0" y="0"/>
                </a:moveTo>
                <a:lnTo>
                  <a:pt x="4185293" y="0"/>
                </a:lnTo>
                <a:lnTo>
                  <a:pt x="4185293" y="2830304"/>
                </a:lnTo>
                <a:lnTo>
                  <a:pt x="0" y="283030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21" id="21"/>
          <p:cNvSpPr/>
          <p:nvPr/>
        </p:nvSpPr>
        <p:spPr>
          <a:xfrm flipH="false" flipV="false" rot="3202485">
            <a:off x="-610881" y="8385507"/>
            <a:ext cx="4185293" cy="2830304"/>
          </a:xfrm>
          <a:custGeom>
            <a:avLst/>
            <a:gdLst/>
            <a:ahLst/>
            <a:cxnLst/>
            <a:rect r="r" b="b" t="t" l="l"/>
            <a:pathLst>
              <a:path h="2830304" w="4185293">
                <a:moveTo>
                  <a:pt x="0" y="0"/>
                </a:moveTo>
                <a:lnTo>
                  <a:pt x="4185293" y="0"/>
                </a:lnTo>
                <a:lnTo>
                  <a:pt x="4185293" y="2830304"/>
                </a:lnTo>
                <a:lnTo>
                  <a:pt x="0" y="283030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22" id="22"/>
          <p:cNvSpPr/>
          <p:nvPr/>
        </p:nvSpPr>
        <p:spPr>
          <a:xfrm flipH="true" flipV="true" rot="-2877417">
            <a:off x="-2824649" y="-932924"/>
            <a:ext cx="7706697" cy="2774411"/>
          </a:xfrm>
          <a:custGeom>
            <a:avLst/>
            <a:gdLst/>
            <a:ahLst/>
            <a:cxnLst/>
            <a:rect r="r" b="b" t="t" l="l"/>
            <a:pathLst>
              <a:path h="2774411" w="7706697">
                <a:moveTo>
                  <a:pt x="7706698" y="2774411"/>
                </a:moveTo>
                <a:lnTo>
                  <a:pt x="0" y="2774411"/>
                </a:lnTo>
                <a:lnTo>
                  <a:pt x="0" y="0"/>
                </a:lnTo>
                <a:lnTo>
                  <a:pt x="7706698" y="0"/>
                </a:lnTo>
                <a:lnTo>
                  <a:pt x="7706698" y="2774411"/>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3" id="23"/>
          <p:cNvSpPr/>
          <p:nvPr/>
        </p:nvSpPr>
        <p:spPr>
          <a:xfrm flipH="true" flipV="true" rot="8100000">
            <a:off x="13603278" y="8413453"/>
            <a:ext cx="7706697" cy="2774411"/>
          </a:xfrm>
          <a:custGeom>
            <a:avLst/>
            <a:gdLst/>
            <a:ahLst/>
            <a:cxnLst/>
            <a:rect r="r" b="b" t="t" l="l"/>
            <a:pathLst>
              <a:path h="2774411" w="7706697">
                <a:moveTo>
                  <a:pt x="7706697" y="2774411"/>
                </a:moveTo>
                <a:lnTo>
                  <a:pt x="0" y="2774411"/>
                </a:lnTo>
                <a:lnTo>
                  <a:pt x="0" y="0"/>
                </a:lnTo>
                <a:lnTo>
                  <a:pt x="7706697" y="0"/>
                </a:lnTo>
                <a:lnTo>
                  <a:pt x="7706697" y="2774411"/>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4" id="24"/>
          <p:cNvSpPr/>
          <p:nvPr/>
        </p:nvSpPr>
        <p:spPr>
          <a:xfrm flipH="false" flipV="false" rot="1612896">
            <a:off x="13573664" y="3457597"/>
            <a:ext cx="1333779" cy="1364231"/>
          </a:xfrm>
          <a:custGeom>
            <a:avLst/>
            <a:gdLst/>
            <a:ahLst/>
            <a:cxnLst/>
            <a:rect r="r" b="b" t="t" l="l"/>
            <a:pathLst>
              <a:path h="1364231" w="1333779">
                <a:moveTo>
                  <a:pt x="0" y="0"/>
                </a:moveTo>
                <a:lnTo>
                  <a:pt x="1333779" y="0"/>
                </a:lnTo>
                <a:lnTo>
                  <a:pt x="1333779" y="1364231"/>
                </a:lnTo>
                <a:lnTo>
                  <a:pt x="0" y="136423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25" id="25"/>
          <p:cNvGrpSpPr/>
          <p:nvPr/>
        </p:nvGrpSpPr>
        <p:grpSpPr>
          <a:xfrm rot="0">
            <a:off x="15221410" y="3054636"/>
            <a:ext cx="1552100" cy="1370503"/>
            <a:chOff x="0" y="0"/>
            <a:chExt cx="2069466" cy="1827337"/>
          </a:xfrm>
        </p:grpSpPr>
        <p:sp>
          <p:nvSpPr>
            <p:cNvPr name="Freeform 26" id="26"/>
            <p:cNvSpPr/>
            <p:nvPr/>
          </p:nvSpPr>
          <p:spPr>
            <a:xfrm flipH="false" flipV="false" rot="0">
              <a:off x="0" y="0"/>
              <a:ext cx="2069466" cy="1827337"/>
            </a:xfrm>
            <a:custGeom>
              <a:avLst/>
              <a:gdLst/>
              <a:ahLst/>
              <a:cxnLst/>
              <a:rect r="r" b="b" t="t" l="l"/>
              <a:pathLst>
                <a:path h="1827337" w="2069466">
                  <a:moveTo>
                    <a:pt x="0" y="0"/>
                  </a:moveTo>
                  <a:lnTo>
                    <a:pt x="2069466" y="0"/>
                  </a:lnTo>
                  <a:lnTo>
                    <a:pt x="2069466" y="1827337"/>
                  </a:lnTo>
                  <a:lnTo>
                    <a:pt x="0" y="1827337"/>
                  </a:lnTo>
                  <a:lnTo>
                    <a:pt x="0" y="0"/>
                  </a:lnTo>
                  <a:close/>
                </a:path>
              </a:pathLst>
            </a:custGeom>
            <a:blipFill>
              <a:blip r:embed="rId3">
                <a:extLst>
                  <a:ext uri="{96DAC541-7B7A-43D3-8B79-37D633B846F1}">
                    <asvg:svgBlip xmlns:asvg="http://schemas.microsoft.com/office/drawing/2016/SVG/main" r:embed="rId4"/>
                  </a:ext>
                </a:extLst>
              </a:blip>
              <a:stretch>
                <a:fillRect l="0" t="0" r="-485" b="-3843"/>
              </a:stretch>
            </a:blipFill>
          </p:spPr>
        </p:sp>
        <p:sp>
          <p:nvSpPr>
            <p:cNvPr name="TextBox 27" id="27"/>
            <p:cNvSpPr txBox="true"/>
            <p:nvPr/>
          </p:nvSpPr>
          <p:spPr>
            <a:xfrm rot="0">
              <a:off x="59014" y="215099"/>
              <a:ext cx="1951438" cy="1393012"/>
            </a:xfrm>
            <a:prstGeom prst="rect">
              <a:avLst/>
            </a:prstGeom>
          </p:spPr>
          <p:txBody>
            <a:bodyPr anchor="t" rtlCol="false" tIns="0" lIns="0" bIns="0" rIns="0">
              <a:spAutoFit/>
            </a:bodyPr>
            <a:lstStyle/>
            <a:p>
              <a:pPr algn="ctr" marL="0" indent="0" lvl="0">
                <a:lnSpc>
                  <a:spcPts val="7862"/>
                </a:lnSpc>
              </a:pPr>
              <a:r>
                <a:rPr lang="en-US" sz="6606" spc="39">
                  <a:solidFill>
                    <a:srgbClr val="FCFCFC"/>
                  </a:solidFill>
                  <a:latin typeface="Bryndan Write"/>
                </a:rPr>
                <a:t>05</a:t>
              </a:r>
            </a:p>
          </p:txBody>
        </p:sp>
      </p:grpSp>
      <p:sp>
        <p:nvSpPr>
          <p:cNvPr name="TextBox 28" id="28"/>
          <p:cNvSpPr txBox="true"/>
          <p:nvPr/>
        </p:nvSpPr>
        <p:spPr>
          <a:xfrm rot="0">
            <a:off x="3479450" y="5500997"/>
            <a:ext cx="4176768" cy="651462"/>
          </a:xfrm>
          <a:prstGeom prst="rect">
            <a:avLst/>
          </a:prstGeom>
        </p:spPr>
        <p:txBody>
          <a:bodyPr anchor="t" rtlCol="false" tIns="0" lIns="0" bIns="0" rIns="0">
            <a:spAutoFit/>
          </a:bodyPr>
          <a:lstStyle/>
          <a:p>
            <a:pPr algn="ctr">
              <a:lnSpc>
                <a:spcPts val="5040"/>
              </a:lnSpc>
              <a:spcBef>
                <a:spcPct val="0"/>
              </a:spcBef>
            </a:pPr>
            <a:r>
              <a:rPr lang="en-US" sz="3600">
                <a:solidFill>
                  <a:srgbClr val="103E7B"/>
                </a:solidFill>
                <a:latin typeface="Poppins Bold"/>
              </a:rPr>
              <a:t>Landasan Teori</a:t>
            </a:r>
          </a:p>
        </p:txBody>
      </p:sp>
      <p:sp>
        <p:nvSpPr>
          <p:cNvPr name="TextBox 29" id="29"/>
          <p:cNvSpPr txBox="true"/>
          <p:nvPr/>
        </p:nvSpPr>
        <p:spPr>
          <a:xfrm rot="0">
            <a:off x="7179967" y="4877397"/>
            <a:ext cx="3903213" cy="618478"/>
          </a:xfrm>
          <a:prstGeom prst="rect">
            <a:avLst/>
          </a:prstGeom>
        </p:spPr>
        <p:txBody>
          <a:bodyPr anchor="t" rtlCol="false" tIns="0" lIns="0" bIns="0" rIns="0">
            <a:spAutoFit/>
          </a:bodyPr>
          <a:lstStyle/>
          <a:p>
            <a:pPr algn="ctr">
              <a:lnSpc>
                <a:spcPts val="4759"/>
              </a:lnSpc>
              <a:spcBef>
                <a:spcPct val="0"/>
              </a:spcBef>
            </a:pPr>
            <a:r>
              <a:rPr lang="en-US" sz="3399">
                <a:solidFill>
                  <a:srgbClr val="103E7B"/>
                </a:solidFill>
                <a:latin typeface="Poppins Bold"/>
              </a:rPr>
              <a:t>Metode Program</a:t>
            </a:r>
          </a:p>
        </p:txBody>
      </p:sp>
      <p:sp>
        <p:nvSpPr>
          <p:cNvPr name="TextBox 30" id="30"/>
          <p:cNvSpPr txBox="true"/>
          <p:nvPr/>
        </p:nvSpPr>
        <p:spPr>
          <a:xfrm rot="0">
            <a:off x="7179967" y="5600656"/>
            <a:ext cx="3903213" cy="618478"/>
          </a:xfrm>
          <a:prstGeom prst="rect">
            <a:avLst/>
          </a:prstGeom>
        </p:spPr>
        <p:txBody>
          <a:bodyPr anchor="t" rtlCol="false" tIns="0" lIns="0" bIns="0" rIns="0">
            <a:spAutoFit/>
          </a:bodyPr>
          <a:lstStyle/>
          <a:p>
            <a:pPr algn="ctr">
              <a:lnSpc>
                <a:spcPts val="4759"/>
              </a:lnSpc>
              <a:spcBef>
                <a:spcPct val="0"/>
              </a:spcBef>
            </a:pPr>
            <a:r>
              <a:rPr lang="en-US" sz="3399">
                <a:solidFill>
                  <a:srgbClr val="103E7B"/>
                </a:solidFill>
                <a:latin typeface="Poppins Bold"/>
              </a:rPr>
              <a:t>Use case </a:t>
            </a:r>
          </a:p>
        </p:txBody>
      </p:sp>
      <p:sp>
        <p:nvSpPr>
          <p:cNvPr name="TextBox 31" id="31"/>
          <p:cNvSpPr txBox="true"/>
          <p:nvPr/>
        </p:nvSpPr>
        <p:spPr>
          <a:xfrm rot="0">
            <a:off x="7192394" y="6323909"/>
            <a:ext cx="3903213" cy="618478"/>
          </a:xfrm>
          <a:prstGeom prst="rect">
            <a:avLst/>
          </a:prstGeom>
        </p:spPr>
        <p:txBody>
          <a:bodyPr anchor="t" rtlCol="false" tIns="0" lIns="0" bIns="0" rIns="0">
            <a:spAutoFit/>
          </a:bodyPr>
          <a:lstStyle/>
          <a:p>
            <a:pPr algn="ctr">
              <a:lnSpc>
                <a:spcPts val="4759"/>
              </a:lnSpc>
              <a:spcBef>
                <a:spcPct val="0"/>
              </a:spcBef>
            </a:pPr>
            <a:r>
              <a:rPr lang="en-US" sz="3399">
                <a:solidFill>
                  <a:srgbClr val="103E7B"/>
                </a:solidFill>
                <a:latin typeface="Poppins Bold"/>
              </a:rPr>
              <a:t>ERD &amp; LRS</a:t>
            </a:r>
          </a:p>
        </p:txBody>
      </p:sp>
      <p:sp>
        <p:nvSpPr>
          <p:cNvPr name="TextBox 32" id="32"/>
          <p:cNvSpPr txBox="true"/>
          <p:nvPr/>
        </p:nvSpPr>
        <p:spPr>
          <a:xfrm rot="0">
            <a:off x="10494772" y="5600656"/>
            <a:ext cx="3903213" cy="618478"/>
          </a:xfrm>
          <a:prstGeom prst="rect">
            <a:avLst/>
          </a:prstGeom>
        </p:spPr>
        <p:txBody>
          <a:bodyPr anchor="t" rtlCol="false" tIns="0" lIns="0" bIns="0" rIns="0">
            <a:spAutoFit/>
          </a:bodyPr>
          <a:lstStyle/>
          <a:p>
            <a:pPr algn="ctr">
              <a:lnSpc>
                <a:spcPts val="4759"/>
              </a:lnSpc>
              <a:spcBef>
                <a:spcPct val="0"/>
              </a:spcBef>
            </a:pPr>
            <a:r>
              <a:rPr lang="en-US" sz="3399">
                <a:solidFill>
                  <a:srgbClr val="103E7B"/>
                </a:solidFill>
                <a:latin typeface="Poppins Bold"/>
              </a:rPr>
              <a:t>Pembahasan</a:t>
            </a:r>
          </a:p>
        </p:txBody>
      </p:sp>
      <p:sp>
        <p:nvSpPr>
          <p:cNvPr name="TextBox 33" id="33"/>
          <p:cNvSpPr txBox="true"/>
          <p:nvPr/>
        </p:nvSpPr>
        <p:spPr>
          <a:xfrm rot="0">
            <a:off x="10481575" y="6267065"/>
            <a:ext cx="3903213" cy="618478"/>
          </a:xfrm>
          <a:prstGeom prst="rect">
            <a:avLst/>
          </a:prstGeom>
        </p:spPr>
        <p:txBody>
          <a:bodyPr anchor="t" rtlCol="false" tIns="0" lIns="0" bIns="0" rIns="0">
            <a:spAutoFit/>
          </a:bodyPr>
          <a:lstStyle/>
          <a:p>
            <a:pPr algn="ctr">
              <a:lnSpc>
                <a:spcPts val="4759"/>
              </a:lnSpc>
              <a:spcBef>
                <a:spcPct val="0"/>
              </a:spcBef>
            </a:pPr>
            <a:r>
              <a:rPr lang="en-US" sz="3399">
                <a:solidFill>
                  <a:srgbClr val="103E7B"/>
                </a:solidFill>
                <a:latin typeface="Poppins Bold"/>
              </a:rPr>
              <a:t>Coding </a:t>
            </a:r>
          </a:p>
        </p:txBody>
      </p:sp>
      <p:sp>
        <p:nvSpPr>
          <p:cNvPr name="TextBox 34" id="34"/>
          <p:cNvSpPr txBox="true"/>
          <p:nvPr/>
        </p:nvSpPr>
        <p:spPr>
          <a:xfrm rot="0">
            <a:off x="10560376" y="6905795"/>
            <a:ext cx="3903213" cy="618478"/>
          </a:xfrm>
          <a:prstGeom prst="rect">
            <a:avLst/>
          </a:prstGeom>
        </p:spPr>
        <p:txBody>
          <a:bodyPr anchor="t" rtlCol="false" tIns="0" lIns="0" bIns="0" rIns="0">
            <a:spAutoFit/>
          </a:bodyPr>
          <a:lstStyle/>
          <a:p>
            <a:pPr algn="ctr">
              <a:lnSpc>
                <a:spcPts val="4759"/>
              </a:lnSpc>
              <a:spcBef>
                <a:spcPct val="0"/>
              </a:spcBef>
            </a:pPr>
            <a:r>
              <a:rPr lang="en-US" sz="3399">
                <a:solidFill>
                  <a:srgbClr val="103E7B"/>
                </a:solidFill>
                <a:latin typeface="Poppins Bold"/>
              </a:rPr>
              <a:t>Hasil Running</a:t>
            </a:r>
          </a:p>
        </p:txBody>
      </p:sp>
      <p:sp>
        <p:nvSpPr>
          <p:cNvPr name="TextBox 35" id="35"/>
          <p:cNvSpPr txBox="true"/>
          <p:nvPr/>
        </p:nvSpPr>
        <p:spPr>
          <a:xfrm rot="0">
            <a:off x="14045854" y="4744221"/>
            <a:ext cx="3903213" cy="618478"/>
          </a:xfrm>
          <a:prstGeom prst="rect">
            <a:avLst/>
          </a:prstGeom>
        </p:spPr>
        <p:txBody>
          <a:bodyPr anchor="t" rtlCol="false" tIns="0" lIns="0" bIns="0" rIns="0">
            <a:spAutoFit/>
          </a:bodyPr>
          <a:lstStyle/>
          <a:p>
            <a:pPr algn="ctr">
              <a:lnSpc>
                <a:spcPts val="4759"/>
              </a:lnSpc>
              <a:spcBef>
                <a:spcPct val="0"/>
              </a:spcBef>
            </a:pPr>
            <a:r>
              <a:rPr lang="en-US" sz="3399">
                <a:solidFill>
                  <a:srgbClr val="103E7B"/>
                </a:solidFill>
                <a:latin typeface="Poppins Bold"/>
              </a:rPr>
              <a:t>Penutup</a:t>
            </a:r>
          </a:p>
        </p:txBody>
      </p:sp>
      <p:sp>
        <p:nvSpPr>
          <p:cNvPr name="TextBox 36" id="36"/>
          <p:cNvSpPr txBox="true"/>
          <p:nvPr/>
        </p:nvSpPr>
        <p:spPr>
          <a:xfrm rot="0">
            <a:off x="14280012" y="5391100"/>
            <a:ext cx="3903213" cy="1218541"/>
          </a:xfrm>
          <a:prstGeom prst="rect">
            <a:avLst/>
          </a:prstGeom>
        </p:spPr>
        <p:txBody>
          <a:bodyPr anchor="t" rtlCol="false" tIns="0" lIns="0" bIns="0" rIns="0">
            <a:spAutoFit/>
          </a:bodyPr>
          <a:lstStyle/>
          <a:p>
            <a:pPr algn="ctr">
              <a:lnSpc>
                <a:spcPts val="4759"/>
              </a:lnSpc>
              <a:spcBef>
                <a:spcPct val="0"/>
              </a:spcBef>
            </a:pPr>
            <a:r>
              <a:rPr lang="en-US" sz="3399">
                <a:solidFill>
                  <a:srgbClr val="103E7B"/>
                </a:solidFill>
                <a:latin typeface="Poppins Bold"/>
              </a:rPr>
              <a:t>Kesimpulan &amp; saran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524" t="-38888" r="-1662" b="-46331"/>
            </a:stretch>
          </a:blipFill>
        </p:spPr>
      </p:sp>
      <p:sp>
        <p:nvSpPr>
          <p:cNvPr name="Freeform 3" id="3"/>
          <p:cNvSpPr/>
          <p:nvPr/>
        </p:nvSpPr>
        <p:spPr>
          <a:xfrm flipH="false" flipV="false" rot="-10800000">
            <a:off x="-1851990" y="-108873"/>
            <a:ext cx="5249719" cy="4075094"/>
          </a:xfrm>
          <a:custGeom>
            <a:avLst/>
            <a:gdLst/>
            <a:ahLst/>
            <a:cxnLst/>
            <a:rect r="r" b="b" t="t" l="l"/>
            <a:pathLst>
              <a:path h="4075094" w="5249719">
                <a:moveTo>
                  <a:pt x="0" y="0"/>
                </a:moveTo>
                <a:lnTo>
                  <a:pt x="5249719" y="0"/>
                </a:lnTo>
                <a:lnTo>
                  <a:pt x="5249719" y="4075094"/>
                </a:lnTo>
                <a:lnTo>
                  <a:pt x="0" y="407509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4778911">
            <a:off x="-2044238" y="-5325739"/>
            <a:ext cx="5634216" cy="10433733"/>
          </a:xfrm>
          <a:custGeom>
            <a:avLst/>
            <a:gdLst/>
            <a:ahLst/>
            <a:cxnLst/>
            <a:rect r="r" b="b" t="t" l="l"/>
            <a:pathLst>
              <a:path h="10433733" w="5634216">
                <a:moveTo>
                  <a:pt x="0" y="0"/>
                </a:moveTo>
                <a:lnTo>
                  <a:pt x="5634215" y="0"/>
                </a:lnTo>
                <a:lnTo>
                  <a:pt x="5634215" y="10433733"/>
                </a:lnTo>
                <a:lnTo>
                  <a:pt x="0" y="1043373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6376132">
            <a:off x="-1680690" y="5885569"/>
            <a:ext cx="10156837" cy="12197383"/>
          </a:xfrm>
          <a:custGeom>
            <a:avLst/>
            <a:gdLst/>
            <a:ahLst/>
            <a:cxnLst/>
            <a:rect r="r" b="b" t="t" l="l"/>
            <a:pathLst>
              <a:path h="12197383" w="10156837">
                <a:moveTo>
                  <a:pt x="0" y="0"/>
                </a:moveTo>
                <a:lnTo>
                  <a:pt x="10156837" y="0"/>
                </a:lnTo>
                <a:lnTo>
                  <a:pt x="10156837" y="12197383"/>
                </a:lnTo>
                <a:lnTo>
                  <a:pt x="0" y="12197383"/>
                </a:lnTo>
                <a:lnTo>
                  <a:pt x="0" y="0"/>
                </a:lnTo>
                <a:close/>
              </a:path>
            </a:pathLst>
          </a:custGeom>
          <a:blipFill>
            <a:blip r:embed="rId7">
              <a:extLst>
                <a:ext uri="{96DAC541-7B7A-43D3-8B79-37D633B846F1}">
                  <asvg:svgBlip xmlns:asvg="http://schemas.microsoft.com/office/drawing/2016/SVG/main" r:embed="rId8"/>
                </a:ext>
              </a:extLst>
            </a:blip>
            <a:stretch>
              <a:fillRect l="-5379" t="0" r="0" b="0"/>
            </a:stretch>
          </a:blipFill>
        </p:spPr>
      </p:sp>
      <p:sp>
        <p:nvSpPr>
          <p:cNvPr name="Freeform 6" id="6"/>
          <p:cNvSpPr/>
          <p:nvPr/>
        </p:nvSpPr>
        <p:spPr>
          <a:xfrm flipH="false" flipV="false" rot="-9265859">
            <a:off x="2480803" y="9421154"/>
            <a:ext cx="6205089" cy="5662143"/>
          </a:xfrm>
          <a:custGeom>
            <a:avLst/>
            <a:gdLst/>
            <a:ahLst/>
            <a:cxnLst/>
            <a:rect r="r" b="b" t="t" l="l"/>
            <a:pathLst>
              <a:path h="5662143" w="6205089">
                <a:moveTo>
                  <a:pt x="0" y="0"/>
                </a:moveTo>
                <a:lnTo>
                  <a:pt x="6205088" y="0"/>
                </a:lnTo>
                <a:lnTo>
                  <a:pt x="6205088" y="5662144"/>
                </a:lnTo>
                <a:lnTo>
                  <a:pt x="0" y="566214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7" id="7"/>
          <p:cNvGrpSpPr/>
          <p:nvPr/>
        </p:nvGrpSpPr>
        <p:grpSpPr>
          <a:xfrm rot="0">
            <a:off x="1028700" y="2311004"/>
            <a:ext cx="8575232" cy="6048356"/>
            <a:chOff x="0" y="0"/>
            <a:chExt cx="2258497" cy="1592983"/>
          </a:xfrm>
        </p:grpSpPr>
        <p:sp>
          <p:nvSpPr>
            <p:cNvPr name="Freeform 8" id="8"/>
            <p:cNvSpPr/>
            <p:nvPr/>
          </p:nvSpPr>
          <p:spPr>
            <a:xfrm flipH="false" flipV="false" rot="0">
              <a:off x="0" y="0"/>
              <a:ext cx="2258497" cy="1592983"/>
            </a:xfrm>
            <a:custGeom>
              <a:avLst/>
              <a:gdLst/>
              <a:ahLst/>
              <a:cxnLst/>
              <a:rect r="r" b="b" t="t" l="l"/>
              <a:pathLst>
                <a:path h="1592983" w="2258497">
                  <a:moveTo>
                    <a:pt x="0" y="0"/>
                  </a:moveTo>
                  <a:lnTo>
                    <a:pt x="2258497" y="0"/>
                  </a:lnTo>
                  <a:lnTo>
                    <a:pt x="2258497" y="1592983"/>
                  </a:lnTo>
                  <a:lnTo>
                    <a:pt x="0" y="1592983"/>
                  </a:lnTo>
                  <a:close/>
                </a:path>
              </a:pathLst>
            </a:custGeom>
            <a:solidFill>
              <a:srgbClr val="77C4B5"/>
            </a:solidFill>
          </p:spPr>
        </p:sp>
        <p:sp>
          <p:nvSpPr>
            <p:cNvPr name="TextBox 9" id="9"/>
            <p:cNvSpPr txBox="true"/>
            <p:nvPr/>
          </p:nvSpPr>
          <p:spPr>
            <a:xfrm>
              <a:off x="0" y="-66675"/>
              <a:ext cx="2258497" cy="1659658"/>
            </a:xfrm>
            <a:prstGeom prst="rect">
              <a:avLst/>
            </a:prstGeom>
          </p:spPr>
          <p:txBody>
            <a:bodyPr anchor="ctr" rtlCol="false" tIns="50800" lIns="50800" bIns="50800" rIns="50800"/>
            <a:lstStyle/>
            <a:p>
              <a:pPr algn="ctr">
                <a:lnSpc>
                  <a:spcPts val="3640"/>
                </a:lnSpc>
              </a:pPr>
            </a:p>
          </p:txBody>
        </p:sp>
      </p:grpSp>
      <p:grpSp>
        <p:nvGrpSpPr>
          <p:cNvPr name="Group 10" id="10"/>
          <p:cNvGrpSpPr/>
          <p:nvPr/>
        </p:nvGrpSpPr>
        <p:grpSpPr>
          <a:xfrm rot="0">
            <a:off x="10085551" y="2311004"/>
            <a:ext cx="7636229" cy="4279369"/>
            <a:chOff x="0" y="0"/>
            <a:chExt cx="2011188" cy="1127077"/>
          </a:xfrm>
        </p:grpSpPr>
        <p:sp>
          <p:nvSpPr>
            <p:cNvPr name="Freeform 11" id="11"/>
            <p:cNvSpPr/>
            <p:nvPr/>
          </p:nvSpPr>
          <p:spPr>
            <a:xfrm flipH="false" flipV="false" rot="0">
              <a:off x="0" y="0"/>
              <a:ext cx="2011188" cy="1127077"/>
            </a:xfrm>
            <a:custGeom>
              <a:avLst/>
              <a:gdLst/>
              <a:ahLst/>
              <a:cxnLst/>
              <a:rect r="r" b="b" t="t" l="l"/>
              <a:pathLst>
                <a:path h="1127077" w="2011188">
                  <a:moveTo>
                    <a:pt x="0" y="0"/>
                  </a:moveTo>
                  <a:lnTo>
                    <a:pt x="2011188" y="0"/>
                  </a:lnTo>
                  <a:lnTo>
                    <a:pt x="2011188" y="1127077"/>
                  </a:lnTo>
                  <a:lnTo>
                    <a:pt x="0" y="1127077"/>
                  </a:lnTo>
                  <a:close/>
                </a:path>
              </a:pathLst>
            </a:custGeom>
            <a:solidFill>
              <a:srgbClr val="77C4B5"/>
            </a:solidFill>
          </p:spPr>
        </p:sp>
        <p:sp>
          <p:nvSpPr>
            <p:cNvPr name="TextBox 12" id="12"/>
            <p:cNvSpPr txBox="true"/>
            <p:nvPr/>
          </p:nvSpPr>
          <p:spPr>
            <a:xfrm>
              <a:off x="0" y="-66675"/>
              <a:ext cx="2011188" cy="1193752"/>
            </a:xfrm>
            <a:prstGeom prst="rect">
              <a:avLst/>
            </a:prstGeom>
          </p:spPr>
          <p:txBody>
            <a:bodyPr anchor="ctr" rtlCol="false" tIns="50800" lIns="50800" bIns="50800" rIns="50800"/>
            <a:lstStyle/>
            <a:p>
              <a:pPr algn="ctr">
                <a:lnSpc>
                  <a:spcPts val="3640"/>
                </a:lnSpc>
              </a:pPr>
            </a:p>
          </p:txBody>
        </p:sp>
      </p:grpSp>
      <p:sp>
        <p:nvSpPr>
          <p:cNvPr name="TextBox 13" id="13"/>
          <p:cNvSpPr txBox="true"/>
          <p:nvPr/>
        </p:nvSpPr>
        <p:spPr>
          <a:xfrm rot="0">
            <a:off x="5516132" y="506993"/>
            <a:ext cx="10317554" cy="1470636"/>
          </a:xfrm>
          <a:prstGeom prst="rect">
            <a:avLst/>
          </a:prstGeom>
        </p:spPr>
        <p:txBody>
          <a:bodyPr anchor="t" rtlCol="false" tIns="0" lIns="0" bIns="0" rIns="0">
            <a:spAutoFit/>
          </a:bodyPr>
          <a:lstStyle/>
          <a:p>
            <a:pPr algn="l" marL="0" indent="0" lvl="0">
              <a:lnSpc>
                <a:spcPts val="11340"/>
              </a:lnSpc>
              <a:spcBef>
                <a:spcPct val="0"/>
              </a:spcBef>
            </a:pPr>
            <a:r>
              <a:rPr lang="en-US" sz="8100">
                <a:solidFill>
                  <a:srgbClr val="103E7B"/>
                </a:solidFill>
                <a:latin typeface="Bryndan Write"/>
              </a:rPr>
              <a:t>Latar Belakang</a:t>
            </a:r>
          </a:p>
        </p:txBody>
      </p:sp>
      <p:sp>
        <p:nvSpPr>
          <p:cNvPr name="TextBox 14" id="14"/>
          <p:cNvSpPr txBox="true"/>
          <p:nvPr/>
        </p:nvSpPr>
        <p:spPr>
          <a:xfrm rot="0">
            <a:off x="1502805" y="2699135"/>
            <a:ext cx="7627022" cy="5326879"/>
          </a:xfrm>
          <a:prstGeom prst="rect">
            <a:avLst/>
          </a:prstGeom>
        </p:spPr>
        <p:txBody>
          <a:bodyPr anchor="t" rtlCol="false" tIns="0" lIns="0" bIns="0" rIns="0">
            <a:spAutoFit/>
          </a:bodyPr>
          <a:lstStyle/>
          <a:p>
            <a:pPr algn="just">
              <a:lnSpc>
                <a:spcPts val="3559"/>
              </a:lnSpc>
            </a:pPr>
            <a:r>
              <a:rPr lang="en-US" sz="2542">
                <a:solidFill>
                  <a:srgbClr val="141466"/>
                </a:solidFill>
                <a:latin typeface="Poppins"/>
              </a:rPr>
              <a:t>Memasak telah menjadi hobi banyak orang, termasuk laki-laki yang berupaya menjadi ahli dengan mempelajari berbagai resep masakan. Namun, mencari resep dari berbagai sumber seperti majalah, internet, atau buku seringkali kurang efisien karena potensi rusak dan memerlukan penyimpanan yang cukup. Sebagai solusi, hadirlah Aplikasi Recipe App, dirancang untuk membantu pengguna dari berbagai kalangan untuk mempelajari ragam resep masakan.</a:t>
            </a:r>
          </a:p>
          <a:p>
            <a:pPr algn="just">
              <a:lnSpc>
                <a:spcPts val="3559"/>
              </a:lnSpc>
              <a:spcBef>
                <a:spcPct val="0"/>
              </a:spcBef>
            </a:pPr>
          </a:p>
        </p:txBody>
      </p:sp>
      <p:sp>
        <p:nvSpPr>
          <p:cNvPr name="TextBox 15" id="15"/>
          <p:cNvSpPr txBox="true"/>
          <p:nvPr/>
        </p:nvSpPr>
        <p:spPr>
          <a:xfrm rot="0">
            <a:off x="10389048" y="2708660"/>
            <a:ext cx="7029236" cy="3340525"/>
          </a:xfrm>
          <a:prstGeom prst="rect">
            <a:avLst/>
          </a:prstGeom>
        </p:spPr>
        <p:txBody>
          <a:bodyPr anchor="t" rtlCol="false" tIns="0" lIns="0" bIns="0" rIns="0">
            <a:spAutoFit/>
          </a:bodyPr>
          <a:lstStyle/>
          <a:p>
            <a:pPr algn="just">
              <a:lnSpc>
                <a:spcPts val="3349"/>
              </a:lnSpc>
              <a:spcBef>
                <a:spcPct val="0"/>
              </a:spcBef>
            </a:pPr>
            <a:r>
              <a:rPr lang="en-US" sz="2392">
                <a:solidFill>
                  <a:srgbClr val="141466"/>
                </a:solidFill>
                <a:latin typeface="Poppins"/>
              </a:rPr>
              <a:t>Aplikasi Recipe App menyediakan beragam fitur interaktif, termasuk kategori masakan, panduan langkah demi langkah dengan serta daftar bahan-bahan yang dibutuhkan. Menggunakan framework Flutter dengan bahasa pemrograman Dart, aplikasi ini menjanjikan pengalaman yang responsif dan mudah digunakan bagi para pengguna.</a:t>
            </a:r>
          </a:p>
        </p:txBody>
      </p:sp>
      <p:sp>
        <p:nvSpPr>
          <p:cNvPr name="Freeform 16" id="16"/>
          <p:cNvSpPr/>
          <p:nvPr/>
        </p:nvSpPr>
        <p:spPr>
          <a:xfrm flipH="true" flipV="true" rot="8100000">
            <a:off x="13603278" y="8413453"/>
            <a:ext cx="7706697" cy="2774411"/>
          </a:xfrm>
          <a:custGeom>
            <a:avLst/>
            <a:gdLst/>
            <a:ahLst/>
            <a:cxnLst/>
            <a:rect r="r" b="b" t="t" l="l"/>
            <a:pathLst>
              <a:path h="2774411" w="7706697">
                <a:moveTo>
                  <a:pt x="7706697" y="2774411"/>
                </a:moveTo>
                <a:lnTo>
                  <a:pt x="0" y="2774411"/>
                </a:lnTo>
                <a:lnTo>
                  <a:pt x="0" y="0"/>
                </a:lnTo>
                <a:lnTo>
                  <a:pt x="7706697" y="0"/>
                </a:lnTo>
                <a:lnTo>
                  <a:pt x="7706697" y="2774411"/>
                </a:lnTo>
                <a:close/>
              </a:path>
            </a:pathLst>
          </a:custGeom>
          <a:blipFill>
            <a:blip r:embed="rId11">
              <a:extLst>
                <a:ext uri="{96DAC541-7B7A-43D3-8B79-37D633B846F1}">
                  <asvg:svgBlip xmlns:asvg="http://schemas.microsoft.com/office/drawing/2016/SVG/main" r:embed="rId12"/>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524" t="-38888" r="-1662" b="-46331"/>
            </a:stretch>
          </a:blipFill>
        </p:spPr>
      </p:sp>
      <p:sp>
        <p:nvSpPr>
          <p:cNvPr name="Freeform 3" id="3"/>
          <p:cNvSpPr/>
          <p:nvPr/>
        </p:nvSpPr>
        <p:spPr>
          <a:xfrm flipH="false" flipV="false" rot="0">
            <a:off x="797860" y="3110648"/>
            <a:ext cx="5816334" cy="5135818"/>
          </a:xfrm>
          <a:custGeom>
            <a:avLst/>
            <a:gdLst/>
            <a:ahLst/>
            <a:cxnLst/>
            <a:rect r="r" b="b" t="t" l="l"/>
            <a:pathLst>
              <a:path h="5135818" w="5816334">
                <a:moveTo>
                  <a:pt x="0" y="0"/>
                </a:moveTo>
                <a:lnTo>
                  <a:pt x="5816334" y="0"/>
                </a:lnTo>
                <a:lnTo>
                  <a:pt x="5816334" y="5135819"/>
                </a:lnTo>
                <a:lnTo>
                  <a:pt x="0" y="5135819"/>
                </a:lnTo>
                <a:lnTo>
                  <a:pt x="0" y="0"/>
                </a:lnTo>
                <a:close/>
              </a:path>
            </a:pathLst>
          </a:custGeom>
          <a:blipFill>
            <a:blip r:embed="rId3">
              <a:extLst>
                <a:ext uri="{96DAC541-7B7A-43D3-8B79-37D633B846F1}">
                  <asvg:svgBlip xmlns:asvg="http://schemas.microsoft.com/office/drawing/2016/SVG/main" r:embed="rId4"/>
                </a:ext>
              </a:extLst>
            </a:blip>
            <a:stretch>
              <a:fillRect l="0" t="0" r="-485" b="-3843"/>
            </a:stretch>
          </a:blipFill>
        </p:spPr>
      </p:sp>
      <p:sp>
        <p:nvSpPr>
          <p:cNvPr name="Freeform 4" id="4"/>
          <p:cNvSpPr/>
          <p:nvPr/>
        </p:nvSpPr>
        <p:spPr>
          <a:xfrm flipH="false" flipV="false" rot="0">
            <a:off x="6261072" y="4305799"/>
            <a:ext cx="5844595" cy="5148803"/>
          </a:xfrm>
          <a:custGeom>
            <a:avLst/>
            <a:gdLst/>
            <a:ahLst/>
            <a:cxnLst/>
            <a:rect r="r" b="b" t="t" l="l"/>
            <a:pathLst>
              <a:path h="5148803" w="5844595">
                <a:moveTo>
                  <a:pt x="0" y="0"/>
                </a:moveTo>
                <a:lnTo>
                  <a:pt x="5844595" y="0"/>
                </a:lnTo>
                <a:lnTo>
                  <a:pt x="5844595" y="5148803"/>
                </a:lnTo>
                <a:lnTo>
                  <a:pt x="0" y="5148803"/>
                </a:lnTo>
                <a:lnTo>
                  <a:pt x="0" y="0"/>
                </a:lnTo>
                <a:close/>
              </a:path>
            </a:pathLst>
          </a:custGeom>
          <a:blipFill>
            <a:blip r:embed="rId3">
              <a:extLst>
                <a:ext uri="{96DAC541-7B7A-43D3-8B79-37D633B846F1}">
                  <asvg:svgBlip xmlns:asvg="http://schemas.microsoft.com/office/drawing/2016/SVG/main" r:embed="rId4"/>
                </a:ext>
              </a:extLst>
            </a:blip>
            <a:stretch>
              <a:fillRect l="0" t="0" r="0" b="-3581"/>
            </a:stretch>
          </a:blipFill>
        </p:spPr>
      </p:sp>
      <p:sp>
        <p:nvSpPr>
          <p:cNvPr name="Freeform 5" id="5"/>
          <p:cNvSpPr/>
          <p:nvPr/>
        </p:nvSpPr>
        <p:spPr>
          <a:xfrm flipH="false" flipV="false" rot="7545968">
            <a:off x="14971851" y="-3862658"/>
            <a:ext cx="10392032" cy="11842771"/>
          </a:xfrm>
          <a:custGeom>
            <a:avLst/>
            <a:gdLst/>
            <a:ahLst/>
            <a:cxnLst/>
            <a:rect r="r" b="b" t="t" l="l"/>
            <a:pathLst>
              <a:path h="11842771" w="10392032">
                <a:moveTo>
                  <a:pt x="0" y="0"/>
                </a:moveTo>
                <a:lnTo>
                  <a:pt x="10392032" y="0"/>
                </a:lnTo>
                <a:lnTo>
                  <a:pt x="10392032" y="11842771"/>
                </a:lnTo>
                <a:lnTo>
                  <a:pt x="0" y="1184277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11689201" y="3110648"/>
            <a:ext cx="5800940" cy="5113301"/>
          </a:xfrm>
          <a:custGeom>
            <a:avLst/>
            <a:gdLst/>
            <a:ahLst/>
            <a:cxnLst/>
            <a:rect r="r" b="b" t="t" l="l"/>
            <a:pathLst>
              <a:path h="5113301" w="5800940">
                <a:moveTo>
                  <a:pt x="0" y="0"/>
                </a:moveTo>
                <a:lnTo>
                  <a:pt x="5800939" y="0"/>
                </a:lnTo>
                <a:lnTo>
                  <a:pt x="5800939" y="5113301"/>
                </a:lnTo>
                <a:lnTo>
                  <a:pt x="0" y="5113301"/>
                </a:lnTo>
                <a:lnTo>
                  <a:pt x="0" y="0"/>
                </a:lnTo>
                <a:close/>
              </a:path>
            </a:pathLst>
          </a:custGeom>
          <a:blipFill>
            <a:blip r:embed="rId3">
              <a:extLst>
                <a:ext uri="{96DAC541-7B7A-43D3-8B79-37D633B846F1}">
                  <asvg:svgBlip xmlns:asvg="http://schemas.microsoft.com/office/drawing/2016/SVG/main" r:embed="rId4"/>
                </a:ext>
              </a:extLst>
            </a:blip>
            <a:stretch>
              <a:fillRect l="0" t="0" r="-752" b="-4300"/>
            </a:stretch>
          </a:blipFill>
        </p:spPr>
      </p:sp>
      <p:sp>
        <p:nvSpPr>
          <p:cNvPr name="TextBox 7" id="7"/>
          <p:cNvSpPr txBox="true"/>
          <p:nvPr/>
        </p:nvSpPr>
        <p:spPr>
          <a:xfrm rot="0">
            <a:off x="3079299" y="1394314"/>
            <a:ext cx="11710336" cy="1477634"/>
          </a:xfrm>
          <a:prstGeom prst="rect">
            <a:avLst/>
          </a:prstGeom>
        </p:spPr>
        <p:txBody>
          <a:bodyPr anchor="t" rtlCol="false" tIns="0" lIns="0" bIns="0" rIns="0">
            <a:spAutoFit/>
          </a:bodyPr>
          <a:lstStyle/>
          <a:p>
            <a:pPr algn="ctr" marL="0" indent="0" lvl="0">
              <a:lnSpc>
                <a:spcPts val="11479"/>
              </a:lnSpc>
              <a:spcBef>
                <a:spcPct val="0"/>
              </a:spcBef>
            </a:pPr>
            <a:r>
              <a:rPr lang="en-US" sz="8199" spc="49">
                <a:solidFill>
                  <a:srgbClr val="103E7B"/>
                </a:solidFill>
                <a:latin typeface="Bryndan Write"/>
              </a:rPr>
              <a:t>Rumusan Masalah</a:t>
            </a:r>
          </a:p>
        </p:txBody>
      </p:sp>
      <p:sp>
        <p:nvSpPr>
          <p:cNvPr name="TextBox 8" id="8"/>
          <p:cNvSpPr txBox="true"/>
          <p:nvPr/>
        </p:nvSpPr>
        <p:spPr>
          <a:xfrm rot="0">
            <a:off x="1633724" y="4635347"/>
            <a:ext cx="4144606" cy="3070057"/>
          </a:xfrm>
          <a:prstGeom prst="rect">
            <a:avLst/>
          </a:prstGeom>
        </p:spPr>
        <p:txBody>
          <a:bodyPr anchor="t" rtlCol="false" tIns="0" lIns="0" bIns="0" rIns="0">
            <a:spAutoFit/>
          </a:bodyPr>
          <a:lstStyle/>
          <a:p>
            <a:pPr algn="ctr">
              <a:lnSpc>
                <a:spcPts val="3499"/>
              </a:lnSpc>
            </a:pPr>
            <a:r>
              <a:rPr lang="en-US" sz="2499">
                <a:solidFill>
                  <a:srgbClr val="FFFFFF"/>
                </a:solidFill>
                <a:latin typeface="Poppins"/>
              </a:rPr>
              <a:t>Bagaimana menciptakan akses yang lebih efisien bagi pengguna yang ingin mempelajari dan mencoba resep masakan baru?</a:t>
            </a:r>
          </a:p>
          <a:p>
            <a:pPr algn="ctr">
              <a:lnSpc>
                <a:spcPts val="3499"/>
              </a:lnSpc>
              <a:spcBef>
                <a:spcPct val="0"/>
              </a:spcBef>
            </a:pPr>
          </a:p>
        </p:txBody>
      </p:sp>
      <p:sp>
        <p:nvSpPr>
          <p:cNvPr name="Freeform 9" id="9"/>
          <p:cNvSpPr/>
          <p:nvPr/>
        </p:nvSpPr>
        <p:spPr>
          <a:xfrm flipH="false" flipV="false" rot="-10800000">
            <a:off x="-2624859" y="-147274"/>
            <a:ext cx="5249719" cy="4075094"/>
          </a:xfrm>
          <a:custGeom>
            <a:avLst/>
            <a:gdLst/>
            <a:ahLst/>
            <a:cxnLst/>
            <a:rect r="r" b="b" t="t" l="l"/>
            <a:pathLst>
              <a:path h="4075094" w="5249719">
                <a:moveTo>
                  <a:pt x="0" y="0"/>
                </a:moveTo>
                <a:lnTo>
                  <a:pt x="5249718" y="0"/>
                </a:lnTo>
                <a:lnTo>
                  <a:pt x="5249718" y="4075095"/>
                </a:lnTo>
                <a:lnTo>
                  <a:pt x="0" y="407509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0" id="10"/>
          <p:cNvSpPr/>
          <p:nvPr/>
        </p:nvSpPr>
        <p:spPr>
          <a:xfrm flipH="false" flipV="false" rot="4778911">
            <a:off x="-2780932" y="-5173640"/>
            <a:ext cx="5634216" cy="10433733"/>
          </a:xfrm>
          <a:custGeom>
            <a:avLst/>
            <a:gdLst/>
            <a:ahLst/>
            <a:cxnLst/>
            <a:rect r="r" b="b" t="t" l="l"/>
            <a:pathLst>
              <a:path h="10433733" w="5634216">
                <a:moveTo>
                  <a:pt x="0" y="0"/>
                </a:moveTo>
                <a:lnTo>
                  <a:pt x="5634215" y="0"/>
                </a:lnTo>
                <a:lnTo>
                  <a:pt x="5634215" y="10433733"/>
                </a:lnTo>
                <a:lnTo>
                  <a:pt x="0" y="1043373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1" id="11"/>
          <p:cNvSpPr/>
          <p:nvPr/>
        </p:nvSpPr>
        <p:spPr>
          <a:xfrm flipH="false" flipV="false" rot="-5496163">
            <a:off x="888807" y="8460191"/>
            <a:ext cx="1139775" cy="2814260"/>
          </a:xfrm>
          <a:custGeom>
            <a:avLst/>
            <a:gdLst/>
            <a:ahLst/>
            <a:cxnLst/>
            <a:rect r="r" b="b" t="t" l="l"/>
            <a:pathLst>
              <a:path h="2814260" w="1139775">
                <a:moveTo>
                  <a:pt x="0" y="0"/>
                </a:moveTo>
                <a:lnTo>
                  <a:pt x="1139775" y="0"/>
                </a:lnTo>
                <a:lnTo>
                  <a:pt x="1139775" y="2814260"/>
                </a:lnTo>
                <a:lnTo>
                  <a:pt x="0" y="281426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12" id="12"/>
          <p:cNvSpPr txBox="true"/>
          <p:nvPr/>
        </p:nvSpPr>
        <p:spPr>
          <a:xfrm rot="0">
            <a:off x="7111066" y="5610149"/>
            <a:ext cx="4144606" cy="3125278"/>
          </a:xfrm>
          <a:prstGeom prst="rect">
            <a:avLst/>
          </a:prstGeom>
        </p:spPr>
        <p:txBody>
          <a:bodyPr anchor="t" rtlCol="false" tIns="0" lIns="0" bIns="0" rIns="0">
            <a:spAutoFit/>
          </a:bodyPr>
          <a:lstStyle/>
          <a:p>
            <a:pPr algn="ctr">
              <a:lnSpc>
                <a:spcPts val="3079"/>
              </a:lnSpc>
              <a:spcBef>
                <a:spcPct val="0"/>
              </a:spcBef>
            </a:pPr>
            <a:r>
              <a:rPr lang="en-US" sz="2199">
                <a:solidFill>
                  <a:srgbClr val="FFFFFF"/>
                </a:solidFill>
                <a:latin typeface="Poppins"/>
              </a:rPr>
              <a:t>Memfasilitasi pengguna yang tertarik memasak dengan menyediakan panduan langkah demi langkah yang interaktif dan mudah dipahami, sehingga mempermudah proses belajar dan memasak.</a:t>
            </a:r>
          </a:p>
        </p:txBody>
      </p:sp>
      <p:sp>
        <p:nvSpPr>
          <p:cNvPr name="TextBox 13" id="13"/>
          <p:cNvSpPr txBox="true"/>
          <p:nvPr/>
        </p:nvSpPr>
        <p:spPr>
          <a:xfrm rot="0">
            <a:off x="12326241" y="4754635"/>
            <a:ext cx="4657028" cy="2125566"/>
          </a:xfrm>
          <a:prstGeom prst="rect">
            <a:avLst/>
          </a:prstGeom>
        </p:spPr>
        <p:txBody>
          <a:bodyPr anchor="t" rtlCol="false" tIns="0" lIns="0" bIns="0" rIns="0">
            <a:spAutoFit/>
          </a:bodyPr>
          <a:lstStyle/>
          <a:p>
            <a:pPr algn="ctr">
              <a:lnSpc>
                <a:spcPts val="3328"/>
              </a:lnSpc>
              <a:spcBef>
                <a:spcPct val="0"/>
              </a:spcBef>
            </a:pPr>
            <a:r>
              <a:rPr lang="en-US" sz="2377">
                <a:solidFill>
                  <a:srgbClr val="FFFFFF"/>
                </a:solidFill>
                <a:latin typeface="Poppins"/>
              </a:rPr>
              <a:t>Menyediakan solusi efektif bagi berbagai kalangan dengan fitur sesuai preferensi, serta meningkatkan kecintaan dan keahlian m</a:t>
            </a:r>
            <a:r>
              <a:rPr lang="en-US" sz="2377">
                <a:solidFill>
                  <a:srgbClr val="FFFFFF"/>
                </a:solidFill>
                <a:latin typeface="Poppins"/>
              </a:rPr>
              <a:t>emasak.</a:t>
            </a:r>
          </a:p>
        </p:txBody>
      </p:sp>
      <p:grpSp>
        <p:nvGrpSpPr>
          <p:cNvPr name="Group 14" id="14"/>
          <p:cNvGrpSpPr/>
          <p:nvPr/>
        </p:nvGrpSpPr>
        <p:grpSpPr>
          <a:xfrm rot="0">
            <a:off x="3079299" y="2703827"/>
            <a:ext cx="1011848" cy="1048054"/>
            <a:chOff x="0" y="0"/>
            <a:chExt cx="1349131" cy="1397405"/>
          </a:xfrm>
        </p:grpSpPr>
        <p:sp>
          <p:nvSpPr>
            <p:cNvPr name="Freeform 15" id="15"/>
            <p:cNvSpPr/>
            <p:nvPr/>
          </p:nvSpPr>
          <p:spPr>
            <a:xfrm flipH="false" flipV="false" rot="0">
              <a:off x="0" y="0"/>
              <a:ext cx="1349131" cy="1397405"/>
            </a:xfrm>
            <a:custGeom>
              <a:avLst/>
              <a:gdLst/>
              <a:ahLst/>
              <a:cxnLst/>
              <a:rect r="r" b="b" t="t" l="l"/>
              <a:pathLst>
                <a:path h="1397405" w="1349131">
                  <a:moveTo>
                    <a:pt x="0" y="0"/>
                  </a:moveTo>
                  <a:lnTo>
                    <a:pt x="1349131" y="0"/>
                  </a:lnTo>
                  <a:lnTo>
                    <a:pt x="1349131" y="1397405"/>
                  </a:lnTo>
                  <a:lnTo>
                    <a:pt x="0" y="1397405"/>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16" id="16"/>
            <p:cNvSpPr txBox="true"/>
            <p:nvPr/>
          </p:nvSpPr>
          <p:spPr>
            <a:xfrm rot="0">
              <a:off x="0" y="198827"/>
              <a:ext cx="1349131" cy="961651"/>
            </a:xfrm>
            <a:prstGeom prst="rect">
              <a:avLst/>
            </a:prstGeom>
          </p:spPr>
          <p:txBody>
            <a:bodyPr anchor="t" rtlCol="false" tIns="0" lIns="0" bIns="0" rIns="0">
              <a:spAutoFit/>
            </a:bodyPr>
            <a:lstStyle/>
            <a:p>
              <a:pPr algn="ctr" marL="0" indent="0" lvl="0">
                <a:lnSpc>
                  <a:spcPts val="5435"/>
                </a:lnSpc>
              </a:pPr>
              <a:r>
                <a:rPr lang="en-US" sz="4567" spc="27">
                  <a:solidFill>
                    <a:srgbClr val="FCFCFC"/>
                  </a:solidFill>
                  <a:latin typeface="Bryndan Write"/>
                </a:rPr>
                <a:t>01</a:t>
              </a:r>
            </a:p>
          </p:txBody>
        </p:sp>
      </p:grpSp>
      <p:grpSp>
        <p:nvGrpSpPr>
          <p:cNvPr name="Group 17" id="17"/>
          <p:cNvGrpSpPr/>
          <p:nvPr/>
        </p:nvGrpSpPr>
        <p:grpSpPr>
          <a:xfrm rot="0">
            <a:off x="8677445" y="3920002"/>
            <a:ext cx="1011848" cy="1048054"/>
            <a:chOff x="0" y="0"/>
            <a:chExt cx="1349131" cy="1397405"/>
          </a:xfrm>
        </p:grpSpPr>
        <p:sp>
          <p:nvSpPr>
            <p:cNvPr name="Freeform 18" id="18"/>
            <p:cNvSpPr/>
            <p:nvPr/>
          </p:nvSpPr>
          <p:spPr>
            <a:xfrm flipH="false" flipV="false" rot="0">
              <a:off x="0" y="0"/>
              <a:ext cx="1349131" cy="1397405"/>
            </a:xfrm>
            <a:custGeom>
              <a:avLst/>
              <a:gdLst/>
              <a:ahLst/>
              <a:cxnLst/>
              <a:rect r="r" b="b" t="t" l="l"/>
              <a:pathLst>
                <a:path h="1397405" w="1349131">
                  <a:moveTo>
                    <a:pt x="0" y="0"/>
                  </a:moveTo>
                  <a:lnTo>
                    <a:pt x="1349131" y="0"/>
                  </a:lnTo>
                  <a:lnTo>
                    <a:pt x="1349131" y="1397405"/>
                  </a:lnTo>
                  <a:lnTo>
                    <a:pt x="0" y="1397405"/>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19" id="19"/>
            <p:cNvSpPr txBox="true"/>
            <p:nvPr/>
          </p:nvSpPr>
          <p:spPr>
            <a:xfrm rot="0">
              <a:off x="0" y="198827"/>
              <a:ext cx="1349131" cy="961651"/>
            </a:xfrm>
            <a:prstGeom prst="rect">
              <a:avLst/>
            </a:prstGeom>
          </p:spPr>
          <p:txBody>
            <a:bodyPr anchor="t" rtlCol="false" tIns="0" lIns="0" bIns="0" rIns="0">
              <a:spAutoFit/>
            </a:bodyPr>
            <a:lstStyle/>
            <a:p>
              <a:pPr algn="ctr" marL="0" indent="0" lvl="0">
                <a:lnSpc>
                  <a:spcPts val="5435"/>
                </a:lnSpc>
              </a:pPr>
              <a:r>
                <a:rPr lang="en-US" sz="4567" spc="27">
                  <a:solidFill>
                    <a:srgbClr val="FCFCFC"/>
                  </a:solidFill>
                  <a:latin typeface="Bryndan Write"/>
                </a:rPr>
                <a:t>02</a:t>
              </a:r>
            </a:p>
          </p:txBody>
        </p:sp>
      </p:grpSp>
      <p:grpSp>
        <p:nvGrpSpPr>
          <p:cNvPr name="Group 20" id="20"/>
          <p:cNvGrpSpPr/>
          <p:nvPr/>
        </p:nvGrpSpPr>
        <p:grpSpPr>
          <a:xfrm rot="0">
            <a:off x="14083746" y="2871948"/>
            <a:ext cx="1011848" cy="1048054"/>
            <a:chOff x="0" y="0"/>
            <a:chExt cx="1349131" cy="1397405"/>
          </a:xfrm>
        </p:grpSpPr>
        <p:sp>
          <p:nvSpPr>
            <p:cNvPr name="Freeform 21" id="21"/>
            <p:cNvSpPr/>
            <p:nvPr/>
          </p:nvSpPr>
          <p:spPr>
            <a:xfrm flipH="false" flipV="false" rot="0">
              <a:off x="0" y="0"/>
              <a:ext cx="1349131" cy="1397405"/>
            </a:xfrm>
            <a:custGeom>
              <a:avLst/>
              <a:gdLst/>
              <a:ahLst/>
              <a:cxnLst/>
              <a:rect r="r" b="b" t="t" l="l"/>
              <a:pathLst>
                <a:path h="1397405" w="1349131">
                  <a:moveTo>
                    <a:pt x="0" y="0"/>
                  </a:moveTo>
                  <a:lnTo>
                    <a:pt x="1349131" y="0"/>
                  </a:lnTo>
                  <a:lnTo>
                    <a:pt x="1349131" y="1397405"/>
                  </a:lnTo>
                  <a:lnTo>
                    <a:pt x="0" y="1397405"/>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22" id="22"/>
            <p:cNvSpPr txBox="true"/>
            <p:nvPr/>
          </p:nvSpPr>
          <p:spPr>
            <a:xfrm rot="0">
              <a:off x="0" y="198827"/>
              <a:ext cx="1349131" cy="961651"/>
            </a:xfrm>
            <a:prstGeom prst="rect">
              <a:avLst/>
            </a:prstGeom>
          </p:spPr>
          <p:txBody>
            <a:bodyPr anchor="t" rtlCol="false" tIns="0" lIns="0" bIns="0" rIns="0">
              <a:spAutoFit/>
            </a:bodyPr>
            <a:lstStyle/>
            <a:p>
              <a:pPr algn="ctr" marL="0" indent="0" lvl="0">
                <a:lnSpc>
                  <a:spcPts val="5435"/>
                </a:lnSpc>
              </a:pPr>
              <a:r>
                <a:rPr lang="en-US" sz="4567" spc="27">
                  <a:solidFill>
                    <a:srgbClr val="FCFCFC"/>
                  </a:solidFill>
                  <a:latin typeface="Bryndan Write"/>
                </a:rPr>
                <a:t>03</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524" t="-38888" r="-1662" b="-46331"/>
            </a:stretch>
          </a:blipFill>
        </p:spPr>
      </p:sp>
      <p:sp>
        <p:nvSpPr>
          <p:cNvPr name="Freeform 3" id="3"/>
          <p:cNvSpPr/>
          <p:nvPr/>
        </p:nvSpPr>
        <p:spPr>
          <a:xfrm flipH="false" flipV="false" rot="0">
            <a:off x="797860" y="3110648"/>
            <a:ext cx="5816334" cy="5135818"/>
          </a:xfrm>
          <a:custGeom>
            <a:avLst/>
            <a:gdLst/>
            <a:ahLst/>
            <a:cxnLst/>
            <a:rect r="r" b="b" t="t" l="l"/>
            <a:pathLst>
              <a:path h="5135818" w="5816334">
                <a:moveTo>
                  <a:pt x="0" y="0"/>
                </a:moveTo>
                <a:lnTo>
                  <a:pt x="5816334" y="0"/>
                </a:lnTo>
                <a:lnTo>
                  <a:pt x="5816334" y="5135819"/>
                </a:lnTo>
                <a:lnTo>
                  <a:pt x="0" y="5135819"/>
                </a:lnTo>
                <a:lnTo>
                  <a:pt x="0" y="0"/>
                </a:lnTo>
                <a:close/>
              </a:path>
            </a:pathLst>
          </a:custGeom>
          <a:blipFill>
            <a:blip r:embed="rId3">
              <a:extLst>
                <a:ext uri="{96DAC541-7B7A-43D3-8B79-37D633B846F1}">
                  <asvg:svgBlip xmlns:asvg="http://schemas.microsoft.com/office/drawing/2016/SVG/main" r:embed="rId4"/>
                </a:ext>
              </a:extLst>
            </a:blip>
            <a:stretch>
              <a:fillRect l="0" t="0" r="-485" b="-3843"/>
            </a:stretch>
          </a:blipFill>
        </p:spPr>
      </p:sp>
      <p:sp>
        <p:nvSpPr>
          <p:cNvPr name="Freeform 4" id="4"/>
          <p:cNvSpPr/>
          <p:nvPr/>
        </p:nvSpPr>
        <p:spPr>
          <a:xfrm flipH="false" flipV="false" rot="0">
            <a:off x="6436382" y="4111484"/>
            <a:ext cx="6065169" cy="5343118"/>
          </a:xfrm>
          <a:custGeom>
            <a:avLst/>
            <a:gdLst/>
            <a:ahLst/>
            <a:cxnLst/>
            <a:rect r="r" b="b" t="t" l="l"/>
            <a:pathLst>
              <a:path h="5343118" w="6065169">
                <a:moveTo>
                  <a:pt x="0" y="0"/>
                </a:moveTo>
                <a:lnTo>
                  <a:pt x="6065168" y="0"/>
                </a:lnTo>
                <a:lnTo>
                  <a:pt x="6065168" y="5343118"/>
                </a:lnTo>
                <a:lnTo>
                  <a:pt x="0" y="5343118"/>
                </a:lnTo>
                <a:lnTo>
                  <a:pt x="0" y="0"/>
                </a:lnTo>
                <a:close/>
              </a:path>
            </a:pathLst>
          </a:custGeom>
          <a:blipFill>
            <a:blip r:embed="rId3">
              <a:extLst>
                <a:ext uri="{96DAC541-7B7A-43D3-8B79-37D633B846F1}">
                  <asvg:svgBlip xmlns:asvg="http://schemas.microsoft.com/office/drawing/2016/SVG/main" r:embed="rId4"/>
                </a:ext>
              </a:extLst>
            </a:blip>
            <a:stretch>
              <a:fillRect l="0" t="0" r="0" b="-3581"/>
            </a:stretch>
          </a:blipFill>
        </p:spPr>
      </p:sp>
      <p:sp>
        <p:nvSpPr>
          <p:cNvPr name="Freeform 5" id="5"/>
          <p:cNvSpPr/>
          <p:nvPr/>
        </p:nvSpPr>
        <p:spPr>
          <a:xfrm flipH="false" flipV="false" rot="7545968">
            <a:off x="14971851" y="-3862658"/>
            <a:ext cx="10392032" cy="11842771"/>
          </a:xfrm>
          <a:custGeom>
            <a:avLst/>
            <a:gdLst/>
            <a:ahLst/>
            <a:cxnLst/>
            <a:rect r="r" b="b" t="t" l="l"/>
            <a:pathLst>
              <a:path h="11842771" w="10392032">
                <a:moveTo>
                  <a:pt x="0" y="0"/>
                </a:moveTo>
                <a:lnTo>
                  <a:pt x="10392032" y="0"/>
                </a:lnTo>
                <a:lnTo>
                  <a:pt x="10392032" y="11842771"/>
                </a:lnTo>
                <a:lnTo>
                  <a:pt x="0" y="1184277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12326241" y="3110648"/>
            <a:ext cx="5800940" cy="5113301"/>
          </a:xfrm>
          <a:custGeom>
            <a:avLst/>
            <a:gdLst/>
            <a:ahLst/>
            <a:cxnLst/>
            <a:rect r="r" b="b" t="t" l="l"/>
            <a:pathLst>
              <a:path h="5113301" w="5800940">
                <a:moveTo>
                  <a:pt x="0" y="0"/>
                </a:moveTo>
                <a:lnTo>
                  <a:pt x="5800940" y="0"/>
                </a:lnTo>
                <a:lnTo>
                  <a:pt x="5800940" y="5113301"/>
                </a:lnTo>
                <a:lnTo>
                  <a:pt x="0" y="5113301"/>
                </a:lnTo>
                <a:lnTo>
                  <a:pt x="0" y="0"/>
                </a:lnTo>
                <a:close/>
              </a:path>
            </a:pathLst>
          </a:custGeom>
          <a:blipFill>
            <a:blip r:embed="rId3">
              <a:extLst>
                <a:ext uri="{96DAC541-7B7A-43D3-8B79-37D633B846F1}">
                  <asvg:svgBlip xmlns:asvg="http://schemas.microsoft.com/office/drawing/2016/SVG/main" r:embed="rId4"/>
                </a:ext>
              </a:extLst>
            </a:blip>
            <a:stretch>
              <a:fillRect l="0" t="0" r="-752" b="-4300"/>
            </a:stretch>
          </a:blipFill>
        </p:spPr>
      </p:sp>
      <p:sp>
        <p:nvSpPr>
          <p:cNvPr name="TextBox 7" id="7"/>
          <p:cNvSpPr txBox="true"/>
          <p:nvPr/>
        </p:nvSpPr>
        <p:spPr>
          <a:xfrm rot="0">
            <a:off x="3516374" y="904718"/>
            <a:ext cx="11710336" cy="1477634"/>
          </a:xfrm>
          <a:prstGeom prst="rect">
            <a:avLst/>
          </a:prstGeom>
        </p:spPr>
        <p:txBody>
          <a:bodyPr anchor="t" rtlCol="false" tIns="0" lIns="0" bIns="0" rIns="0">
            <a:spAutoFit/>
          </a:bodyPr>
          <a:lstStyle/>
          <a:p>
            <a:pPr algn="ctr" marL="0" indent="0" lvl="0">
              <a:lnSpc>
                <a:spcPts val="11479"/>
              </a:lnSpc>
              <a:spcBef>
                <a:spcPct val="0"/>
              </a:spcBef>
            </a:pPr>
            <a:r>
              <a:rPr lang="en-US" sz="8199" spc="49">
                <a:solidFill>
                  <a:srgbClr val="103E7B"/>
                </a:solidFill>
                <a:latin typeface="Bryndan Write"/>
              </a:rPr>
              <a:t>Landasan Teori</a:t>
            </a:r>
          </a:p>
        </p:txBody>
      </p:sp>
      <p:sp>
        <p:nvSpPr>
          <p:cNvPr name="TextBox 8" id="8"/>
          <p:cNvSpPr txBox="true"/>
          <p:nvPr/>
        </p:nvSpPr>
        <p:spPr>
          <a:xfrm rot="0">
            <a:off x="1490583" y="4719755"/>
            <a:ext cx="4488599" cy="2950785"/>
          </a:xfrm>
          <a:prstGeom prst="rect">
            <a:avLst/>
          </a:prstGeom>
        </p:spPr>
        <p:txBody>
          <a:bodyPr anchor="t" rtlCol="false" tIns="0" lIns="0" bIns="0" rIns="0">
            <a:spAutoFit/>
          </a:bodyPr>
          <a:lstStyle/>
          <a:p>
            <a:pPr algn="ctr">
              <a:lnSpc>
                <a:spcPts val="2942"/>
              </a:lnSpc>
              <a:spcBef>
                <a:spcPct val="0"/>
              </a:spcBef>
            </a:pPr>
            <a:r>
              <a:rPr lang="en-US" sz="2102">
                <a:solidFill>
                  <a:srgbClr val="FFFFFF"/>
                </a:solidFill>
                <a:latin typeface="Poppins"/>
              </a:rPr>
              <a:t>Android Studio adalah Integrated Development Environment (IDE) untuk p</a:t>
            </a:r>
            <a:r>
              <a:rPr lang="en-US" sz="2102">
                <a:solidFill>
                  <a:srgbClr val="FFFFFF"/>
                </a:solidFill>
                <a:latin typeface="Poppins"/>
              </a:rPr>
              <a:t>engembangan aplikasi Android, berdasarkan IntelliJ IDEA. Selain merupakan editor  kode IntelliJ dan alat pengembang yang berdayaguna. </a:t>
            </a:r>
          </a:p>
        </p:txBody>
      </p:sp>
      <p:sp>
        <p:nvSpPr>
          <p:cNvPr name="Freeform 9" id="9"/>
          <p:cNvSpPr/>
          <p:nvPr/>
        </p:nvSpPr>
        <p:spPr>
          <a:xfrm flipH="false" flipV="false" rot="-10800000">
            <a:off x="-2624859" y="-147274"/>
            <a:ext cx="5249719" cy="4075094"/>
          </a:xfrm>
          <a:custGeom>
            <a:avLst/>
            <a:gdLst/>
            <a:ahLst/>
            <a:cxnLst/>
            <a:rect r="r" b="b" t="t" l="l"/>
            <a:pathLst>
              <a:path h="4075094" w="5249719">
                <a:moveTo>
                  <a:pt x="0" y="0"/>
                </a:moveTo>
                <a:lnTo>
                  <a:pt x="5249718" y="0"/>
                </a:lnTo>
                <a:lnTo>
                  <a:pt x="5249718" y="4075095"/>
                </a:lnTo>
                <a:lnTo>
                  <a:pt x="0" y="407509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0" id="10"/>
          <p:cNvSpPr/>
          <p:nvPr/>
        </p:nvSpPr>
        <p:spPr>
          <a:xfrm flipH="false" flipV="false" rot="4778911">
            <a:off x="-2780932" y="-5173640"/>
            <a:ext cx="5634216" cy="10433733"/>
          </a:xfrm>
          <a:custGeom>
            <a:avLst/>
            <a:gdLst/>
            <a:ahLst/>
            <a:cxnLst/>
            <a:rect r="r" b="b" t="t" l="l"/>
            <a:pathLst>
              <a:path h="10433733" w="5634216">
                <a:moveTo>
                  <a:pt x="0" y="0"/>
                </a:moveTo>
                <a:lnTo>
                  <a:pt x="5634215" y="0"/>
                </a:lnTo>
                <a:lnTo>
                  <a:pt x="5634215" y="10433733"/>
                </a:lnTo>
                <a:lnTo>
                  <a:pt x="0" y="1043373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1" id="11"/>
          <p:cNvSpPr/>
          <p:nvPr/>
        </p:nvSpPr>
        <p:spPr>
          <a:xfrm flipH="false" flipV="false" rot="-5496163">
            <a:off x="888807" y="8460191"/>
            <a:ext cx="1139775" cy="2814260"/>
          </a:xfrm>
          <a:custGeom>
            <a:avLst/>
            <a:gdLst/>
            <a:ahLst/>
            <a:cxnLst/>
            <a:rect r="r" b="b" t="t" l="l"/>
            <a:pathLst>
              <a:path h="2814260" w="1139775">
                <a:moveTo>
                  <a:pt x="0" y="0"/>
                </a:moveTo>
                <a:lnTo>
                  <a:pt x="1139775" y="0"/>
                </a:lnTo>
                <a:lnTo>
                  <a:pt x="1139775" y="2814260"/>
                </a:lnTo>
                <a:lnTo>
                  <a:pt x="0" y="281426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12" id="12"/>
          <p:cNvSpPr txBox="true"/>
          <p:nvPr/>
        </p:nvSpPr>
        <p:spPr>
          <a:xfrm rot="0">
            <a:off x="7245241" y="5404303"/>
            <a:ext cx="4447450" cy="3242867"/>
          </a:xfrm>
          <a:prstGeom prst="rect">
            <a:avLst/>
          </a:prstGeom>
        </p:spPr>
        <p:txBody>
          <a:bodyPr anchor="t" rtlCol="false" tIns="0" lIns="0" bIns="0" rIns="0">
            <a:spAutoFit/>
          </a:bodyPr>
          <a:lstStyle/>
          <a:p>
            <a:pPr algn="ctr">
              <a:lnSpc>
                <a:spcPts val="2590"/>
              </a:lnSpc>
            </a:pPr>
            <a:r>
              <a:rPr lang="en-US" sz="1850">
                <a:solidFill>
                  <a:srgbClr val="FFFFFF"/>
                </a:solidFill>
                <a:latin typeface="Poppins"/>
              </a:rPr>
              <a:t>Flutter merupakan sebuah SDK</a:t>
            </a:r>
            <a:r>
              <a:rPr lang="en-US" sz="1850">
                <a:solidFill>
                  <a:srgbClr val="FFFFFF"/>
                </a:solidFill>
                <a:latin typeface="Poppins"/>
              </a:rPr>
              <a:t> </a:t>
            </a:r>
          </a:p>
          <a:p>
            <a:pPr algn="ctr">
              <a:lnSpc>
                <a:spcPts val="2590"/>
              </a:lnSpc>
            </a:pPr>
            <a:r>
              <a:rPr lang="en-US" sz="1850">
                <a:solidFill>
                  <a:srgbClr val="FFFFFF"/>
                </a:solidFill>
                <a:latin typeface="Poppins"/>
              </a:rPr>
              <a:t>(Software Development Kit) yang digunakan untuk mengembangkan aplikasi mobile yang dibuat oleh Google. Flutter dikembangkan </a:t>
            </a:r>
          </a:p>
          <a:p>
            <a:pPr algn="ctr">
              <a:lnSpc>
                <a:spcPts val="2590"/>
              </a:lnSpc>
            </a:pPr>
            <a:r>
              <a:rPr lang="en-US" sz="1850">
                <a:solidFill>
                  <a:srgbClr val="FFFFFF"/>
                </a:solidFill>
                <a:latin typeface="Poppins"/>
              </a:rPr>
              <a:t>untuk membuat aplikasi yang mempunyai performance yang tinggi dan dapat dipublikasikan untuk platform Android dan iO</a:t>
            </a:r>
          </a:p>
          <a:p>
            <a:pPr algn="ctr">
              <a:lnSpc>
                <a:spcPts val="2590"/>
              </a:lnSpc>
              <a:spcBef>
                <a:spcPct val="0"/>
              </a:spcBef>
            </a:pPr>
          </a:p>
        </p:txBody>
      </p:sp>
      <p:sp>
        <p:nvSpPr>
          <p:cNvPr name="TextBox 13" id="13"/>
          <p:cNvSpPr txBox="true"/>
          <p:nvPr/>
        </p:nvSpPr>
        <p:spPr>
          <a:xfrm rot="0">
            <a:off x="12954341" y="4423071"/>
            <a:ext cx="4682436" cy="2740692"/>
          </a:xfrm>
          <a:prstGeom prst="rect">
            <a:avLst/>
          </a:prstGeom>
        </p:spPr>
        <p:txBody>
          <a:bodyPr anchor="t" rtlCol="false" tIns="0" lIns="0" bIns="0" rIns="0">
            <a:spAutoFit/>
          </a:bodyPr>
          <a:lstStyle/>
          <a:p>
            <a:pPr algn="ctr">
              <a:lnSpc>
                <a:spcPts val="2190"/>
              </a:lnSpc>
            </a:pPr>
            <a:r>
              <a:rPr lang="en-US" sz="1564">
                <a:solidFill>
                  <a:srgbClr val="FFFFFF"/>
                </a:solidFill>
                <a:latin typeface="Poppins"/>
              </a:rPr>
              <a:t>Dart merupakan bahasa pemrograman  </a:t>
            </a:r>
          </a:p>
          <a:p>
            <a:pPr algn="ctr">
              <a:lnSpc>
                <a:spcPts val="2190"/>
              </a:lnSpc>
              <a:spcBef>
                <a:spcPct val="0"/>
              </a:spcBef>
            </a:pPr>
            <a:r>
              <a:rPr lang="en-US" sz="1564">
                <a:solidFill>
                  <a:srgbClr val="FFFFFF"/>
                </a:solidFill>
                <a:latin typeface="Poppins"/>
              </a:rPr>
              <a:t>yang dibuat oleh Google dan didesain oleh Lars Bak dan Kasper Lund. Bahasa pemrograman Dart dapat digunakan untuk membangun aplikasi server atau dalam bentuk command line interface, web, ataupun mobile (Android dan iOS). Dart merupakan Bahasa pemrograman yang mendukung adanya pendefinisian fungsi di luar kelas atau sering disebut dengan top- level function. </a:t>
            </a:r>
          </a:p>
        </p:txBody>
      </p:sp>
      <p:sp>
        <p:nvSpPr>
          <p:cNvPr name="TextBox 14" id="14"/>
          <p:cNvSpPr txBox="true"/>
          <p:nvPr/>
        </p:nvSpPr>
        <p:spPr>
          <a:xfrm rot="0">
            <a:off x="-1157489" y="2308056"/>
            <a:ext cx="9485423" cy="842597"/>
          </a:xfrm>
          <a:prstGeom prst="rect">
            <a:avLst/>
          </a:prstGeom>
        </p:spPr>
        <p:txBody>
          <a:bodyPr anchor="t" rtlCol="false" tIns="0" lIns="0" bIns="0" rIns="0">
            <a:spAutoFit/>
          </a:bodyPr>
          <a:lstStyle/>
          <a:p>
            <a:pPr algn="ctr" marL="0" indent="0" lvl="0">
              <a:lnSpc>
                <a:spcPts val="6580"/>
              </a:lnSpc>
              <a:spcBef>
                <a:spcPct val="0"/>
              </a:spcBef>
            </a:pPr>
            <a:r>
              <a:rPr lang="en-US" sz="4700" spc="28">
                <a:solidFill>
                  <a:srgbClr val="103E7B"/>
                </a:solidFill>
                <a:latin typeface="Bryndan Write"/>
              </a:rPr>
              <a:t>Android Studio</a:t>
            </a:r>
          </a:p>
        </p:txBody>
      </p:sp>
      <p:sp>
        <p:nvSpPr>
          <p:cNvPr name="TextBox 15" id="15"/>
          <p:cNvSpPr txBox="true"/>
          <p:nvPr/>
        </p:nvSpPr>
        <p:spPr>
          <a:xfrm rot="0">
            <a:off x="4726255" y="3263908"/>
            <a:ext cx="9485423" cy="842597"/>
          </a:xfrm>
          <a:prstGeom prst="rect">
            <a:avLst/>
          </a:prstGeom>
        </p:spPr>
        <p:txBody>
          <a:bodyPr anchor="t" rtlCol="false" tIns="0" lIns="0" bIns="0" rIns="0">
            <a:spAutoFit/>
          </a:bodyPr>
          <a:lstStyle/>
          <a:p>
            <a:pPr algn="ctr" marL="0" indent="0" lvl="0">
              <a:lnSpc>
                <a:spcPts val="6580"/>
              </a:lnSpc>
              <a:spcBef>
                <a:spcPct val="0"/>
              </a:spcBef>
            </a:pPr>
            <a:r>
              <a:rPr lang="en-US" sz="4700" spc="28">
                <a:solidFill>
                  <a:srgbClr val="103E7B"/>
                </a:solidFill>
                <a:latin typeface="Bryndan Write"/>
              </a:rPr>
              <a:t>Flutter</a:t>
            </a:r>
          </a:p>
        </p:txBody>
      </p:sp>
      <p:sp>
        <p:nvSpPr>
          <p:cNvPr name="TextBox 16" id="16"/>
          <p:cNvSpPr txBox="true"/>
          <p:nvPr/>
        </p:nvSpPr>
        <p:spPr>
          <a:xfrm rot="0">
            <a:off x="10483999" y="2258526"/>
            <a:ext cx="9485423" cy="842597"/>
          </a:xfrm>
          <a:prstGeom prst="rect">
            <a:avLst/>
          </a:prstGeom>
        </p:spPr>
        <p:txBody>
          <a:bodyPr anchor="t" rtlCol="false" tIns="0" lIns="0" bIns="0" rIns="0">
            <a:spAutoFit/>
          </a:bodyPr>
          <a:lstStyle/>
          <a:p>
            <a:pPr algn="ctr" marL="0" indent="0" lvl="0">
              <a:lnSpc>
                <a:spcPts val="6580"/>
              </a:lnSpc>
              <a:spcBef>
                <a:spcPct val="0"/>
              </a:spcBef>
            </a:pPr>
            <a:r>
              <a:rPr lang="en-US" sz="4700" spc="28">
                <a:solidFill>
                  <a:srgbClr val="103E7B"/>
                </a:solidFill>
                <a:latin typeface="Bryndan Write"/>
              </a:rPr>
              <a:t>Dart</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524" t="-38888" r="-1662" b="-46331"/>
            </a:stretch>
          </a:blipFill>
        </p:spPr>
      </p:sp>
      <p:sp>
        <p:nvSpPr>
          <p:cNvPr name="Freeform 3" id="3"/>
          <p:cNvSpPr/>
          <p:nvPr/>
        </p:nvSpPr>
        <p:spPr>
          <a:xfrm flipH="false" flipV="false" rot="0">
            <a:off x="-2791352" y="-2284358"/>
            <a:ext cx="6763799" cy="7058994"/>
          </a:xfrm>
          <a:custGeom>
            <a:avLst/>
            <a:gdLst/>
            <a:ahLst/>
            <a:cxnLst/>
            <a:rect r="r" b="b" t="t" l="l"/>
            <a:pathLst>
              <a:path h="7058994" w="6763799">
                <a:moveTo>
                  <a:pt x="0" y="0"/>
                </a:moveTo>
                <a:lnTo>
                  <a:pt x="6763800" y="0"/>
                </a:lnTo>
                <a:lnTo>
                  <a:pt x="6763800" y="7058993"/>
                </a:lnTo>
                <a:lnTo>
                  <a:pt x="0" y="705899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879801" y="-905468"/>
            <a:ext cx="4185293" cy="2830304"/>
          </a:xfrm>
          <a:custGeom>
            <a:avLst/>
            <a:gdLst/>
            <a:ahLst/>
            <a:cxnLst/>
            <a:rect r="r" b="b" t="t" l="l"/>
            <a:pathLst>
              <a:path h="2830304" w="4185293">
                <a:moveTo>
                  <a:pt x="0" y="0"/>
                </a:moveTo>
                <a:lnTo>
                  <a:pt x="4185293" y="0"/>
                </a:lnTo>
                <a:lnTo>
                  <a:pt x="4185293" y="2830304"/>
                </a:lnTo>
                <a:lnTo>
                  <a:pt x="0" y="283030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004696" y="6653799"/>
            <a:ext cx="5249719" cy="4075094"/>
          </a:xfrm>
          <a:custGeom>
            <a:avLst/>
            <a:gdLst/>
            <a:ahLst/>
            <a:cxnLst/>
            <a:rect r="r" b="b" t="t" l="l"/>
            <a:pathLst>
              <a:path h="4075094" w="5249719">
                <a:moveTo>
                  <a:pt x="0" y="0"/>
                </a:moveTo>
                <a:lnTo>
                  <a:pt x="5249719" y="0"/>
                </a:lnTo>
                <a:lnTo>
                  <a:pt x="5249719" y="4075094"/>
                </a:lnTo>
                <a:lnTo>
                  <a:pt x="0" y="407509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true" flipV="false" rot="-2202691">
            <a:off x="12779567" y="7911749"/>
            <a:ext cx="4134791" cy="2525981"/>
          </a:xfrm>
          <a:custGeom>
            <a:avLst/>
            <a:gdLst/>
            <a:ahLst/>
            <a:cxnLst/>
            <a:rect r="r" b="b" t="t" l="l"/>
            <a:pathLst>
              <a:path h="2525981" w="4134791">
                <a:moveTo>
                  <a:pt x="4134791" y="0"/>
                </a:moveTo>
                <a:lnTo>
                  <a:pt x="0" y="0"/>
                </a:lnTo>
                <a:lnTo>
                  <a:pt x="0" y="2525981"/>
                </a:lnTo>
                <a:lnTo>
                  <a:pt x="4134791" y="2525981"/>
                </a:lnTo>
                <a:lnTo>
                  <a:pt x="4134791"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7" id="7"/>
          <p:cNvSpPr/>
          <p:nvPr/>
        </p:nvSpPr>
        <p:spPr>
          <a:xfrm flipH="false" flipV="false" rot="0">
            <a:off x="-2270843" y="6869580"/>
            <a:ext cx="7767244" cy="6340895"/>
          </a:xfrm>
          <a:custGeom>
            <a:avLst/>
            <a:gdLst/>
            <a:ahLst/>
            <a:cxnLst/>
            <a:rect r="r" b="b" t="t" l="l"/>
            <a:pathLst>
              <a:path h="6340895" w="7767244">
                <a:moveTo>
                  <a:pt x="0" y="0"/>
                </a:moveTo>
                <a:lnTo>
                  <a:pt x="7767243" y="0"/>
                </a:lnTo>
                <a:lnTo>
                  <a:pt x="7767243" y="6340895"/>
                </a:lnTo>
                <a:lnTo>
                  <a:pt x="0" y="6340895"/>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8" id="8"/>
          <p:cNvSpPr/>
          <p:nvPr/>
        </p:nvSpPr>
        <p:spPr>
          <a:xfrm flipH="false" flipV="false" rot="1705123">
            <a:off x="-3093526" y="5493913"/>
            <a:ext cx="4318350" cy="7996945"/>
          </a:xfrm>
          <a:custGeom>
            <a:avLst/>
            <a:gdLst/>
            <a:ahLst/>
            <a:cxnLst/>
            <a:rect r="r" b="b" t="t" l="l"/>
            <a:pathLst>
              <a:path h="7996945" w="4318350">
                <a:moveTo>
                  <a:pt x="0" y="0"/>
                </a:moveTo>
                <a:lnTo>
                  <a:pt x="4318350" y="0"/>
                </a:lnTo>
                <a:lnTo>
                  <a:pt x="4318350" y="7996944"/>
                </a:lnTo>
                <a:lnTo>
                  <a:pt x="0" y="7996944"/>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9" id="9"/>
          <p:cNvSpPr/>
          <p:nvPr/>
        </p:nvSpPr>
        <p:spPr>
          <a:xfrm flipH="true" flipV="true" rot="-5400000">
            <a:off x="-5521946" y="96090"/>
            <a:ext cx="10159698" cy="3657491"/>
          </a:xfrm>
          <a:custGeom>
            <a:avLst/>
            <a:gdLst/>
            <a:ahLst/>
            <a:cxnLst/>
            <a:rect r="r" b="b" t="t" l="l"/>
            <a:pathLst>
              <a:path h="3657491" w="10159698">
                <a:moveTo>
                  <a:pt x="10159697" y="3657491"/>
                </a:moveTo>
                <a:lnTo>
                  <a:pt x="0" y="3657491"/>
                </a:lnTo>
                <a:lnTo>
                  <a:pt x="0" y="0"/>
                </a:lnTo>
                <a:lnTo>
                  <a:pt x="10159697" y="0"/>
                </a:lnTo>
                <a:lnTo>
                  <a:pt x="10159697" y="3657491"/>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10" id="10"/>
          <p:cNvSpPr/>
          <p:nvPr/>
        </p:nvSpPr>
        <p:spPr>
          <a:xfrm flipH="false" flipV="false" rot="10378544">
            <a:off x="15000032" y="-2489385"/>
            <a:ext cx="5634216" cy="10433733"/>
          </a:xfrm>
          <a:custGeom>
            <a:avLst/>
            <a:gdLst/>
            <a:ahLst/>
            <a:cxnLst/>
            <a:rect r="r" b="b" t="t" l="l"/>
            <a:pathLst>
              <a:path h="10433733" w="5634216">
                <a:moveTo>
                  <a:pt x="0" y="0"/>
                </a:moveTo>
                <a:lnTo>
                  <a:pt x="5634216" y="0"/>
                </a:lnTo>
                <a:lnTo>
                  <a:pt x="5634216" y="10433733"/>
                </a:lnTo>
                <a:lnTo>
                  <a:pt x="0" y="10433733"/>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1" id="11"/>
          <p:cNvSpPr/>
          <p:nvPr/>
        </p:nvSpPr>
        <p:spPr>
          <a:xfrm flipH="false" flipV="false" rot="-3254031">
            <a:off x="14805430" y="-2271346"/>
            <a:ext cx="9577623" cy="7320624"/>
          </a:xfrm>
          <a:custGeom>
            <a:avLst/>
            <a:gdLst/>
            <a:ahLst/>
            <a:cxnLst/>
            <a:rect r="r" b="b" t="t" l="l"/>
            <a:pathLst>
              <a:path h="7320624" w="9577623">
                <a:moveTo>
                  <a:pt x="0" y="0"/>
                </a:moveTo>
                <a:lnTo>
                  <a:pt x="9577624" y="0"/>
                </a:lnTo>
                <a:lnTo>
                  <a:pt x="9577624" y="7320624"/>
                </a:lnTo>
                <a:lnTo>
                  <a:pt x="0" y="7320624"/>
                </a:lnTo>
                <a:lnTo>
                  <a:pt x="0" y="0"/>
                </a:lnTo>
                <a:close/>
              </a:path>
            </a:pathLst>
          </a:custGeom>
          <a:blipFill>
            <a:blip r:embed="rId17">
              <a:extLst>
                <a:ext uri="{96DAC541-7B7A-43D3-8B79-37D633B846F1}">
                  <asvg:svgBlip xmlns:asvg="http://schemas.microsoft.com/office/drawing/2016/SVG/main" r:embed="rId18"/>
                </a:ext>
              </a:extLst>
            </a:blip>
            <a:stretch>
              <a:fillRect l="-11752" t="-66616" r="0" b="0"/>
            </a:stretch>
          </a:blipFill>
        </p:spPr>
      </p:sp>
      <p:sp>
        <p:nvSpPr>
          <p:cNvPr name="Freeform 12" id="12"/>
          <p:cNvSpPr/>
          <p:nvPr/>
        </p:nvSpPr>
        <p:spPr>
          <a:xfrm flipH="false" flipV="false" rot="1534140">
            <a:off x="12123012" y="-3546033"/>
            <a:ext cx="6205089" cy="5662143"/>
          </a:xfrm>
          <a:custGeom>
            <a:avLst/>
            <a:gdLst/>
            <a:ahLst/>
            <a:cxnLst/>
            <a:rect r="r" b="b" t="t" l="l"/>
            <a:pathLst>
              <a:path h="5662143" w="6205089">
                <a:moveTo>
                  <a:pt x="0" y="0"/>
                </a:moveTo>
                <a:lnTo>
                  <a:pt x="6205089" y="0"/>
                </a:lnTo>
                <a:lnTo>
                  <a:pt x="6205089" y="5662143"/>
                </a:lnTo>
                <a:lnTo>
                  <a:pt x="0" y="5662143"/>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p:spPr>
      </p:sp>
      <p:sp>
        <p:nvSpPr>
          <p:cNvPr name="Freeform 13" id="13"/>
          <p:cNvSpPr/>
          <p:nvPr/>
        </p:nvSpPr>
        <p:spPr>
          <a:xfrm flipH="false" flipV="false" rot="0">
            <a:off x="5617311" y="2841781"/>
            <a:ext cx="6066053" cy="6862123"/>
          </a:xfrm>
          <a:custGeom>
            <a:avLst/>
            <a:gdLst/>
            <a:ahLst/>
            <a:cxnLst/>
            <a:rect r="r" b="b" t="t" l="l"/>
            <a:pathLst>
              <a:path h="6862123" w="6066053">
                <a:moveTo>
                  <a:pt x="0" y="0"/>
                </a:moveTo>
                <a:lnTo>
                  <a:pt x="6066053" y="0"/>
                </a:lnTo>
                <a:lnTo>
                  <a:pt x="6066053" y="6862123"/>
                </a:lnTo>
                <a:lnTo>
                  <a:pt x="0" y="6862123"/>
                </a:lnTo>
                <a:lnTo>
                  <a:pt x="0" y="0"/>
                </a:lnTo>
                <a:close/>
              </a:path>
            </a:pathLst>
          </a:custGeom>
          <a:blipFill>
            <a:blip r:embed="rId21"/>
            <a:stretch>
              <a:fillRect l="0" t="0" r="0" b="0"/>
            </a:stretch>
          </a:blipFill>
          <a:ln w="38100" cap="sq">
            <a:solidFill>
              <a:srgbClr val="000000"/>
            </a:solidFill>
            <a:prstDash val="solid"/>
            <a:miter/>
          </a:ln>
        </p:spPr>
      </p:sp>
      <p:sp>
        <p:nvSpPr>
          <p:cNvPr name="TextBox 14" id="14"/>
          <p:cNvSpPr txBox="true"/>
          <p:nvPr/>
        </p:nvSpPr>
        <p:spPr>
          <a:xfrm rot="0">
            <a:off x="2453712" y="533322"/>
            <a:ext cx="12393251" cy="1463638"/>
          </a:xfrm>
          <a:prstGeom prst="rect">
            <a:avLst/>
          </a:prstGeom>
        </p:spPr>
        <p:txBody>
          <a:bodyPr anchor="t" rtlCol="false" tIns="0" lIns="0" bIns="0" rIns="0">
            <a:spAutoFit/>
          </a:bodyPr>
          <a:lstStyle/>
          <a:p>
            <a:pPr algn="ctr" marL="0" indent="0" lvl="0">
              <a:lnSpc>
                <a:spcPts val="11200"/>
              </a:lnSpc>
              <a:spcBef>
                <a:spcPct val="0"/>
              </a:spcBef>
            </a:pPr>
            <a:r>
              <a:rPr lang="en-US" sz="8000" spc="48">
                <a:solidFill>
                  <a:srgbClr val="103E7B"/>
                </a:solidFill>
                <a:latin typeface="Bryndan Write"/>
              </a:rPr>
              <a:t>Metode Program</a:t>
            </a:r>
          </a:p>
        </p:txBody>
      </p:sp>
      <p:sp>
        <p:nvSpPr>
          <p:cNvPr name="TextBox 15" id="15"/>
          <p:cNvSpPr txBox="true"/>
          <p:nvPr/>
        </p:nvSpPr>
        <p:spPr>
          <a:xfrm rot="0">
            <a:off x="2151881" y="1901406"/>
            <a:ext cx="12393251" cy="826075"/>
          </a:xfrm>
          <a:prstGeom prst="rect">
            <a:avLst/>
          </a:prstGeom>
        </p:spPr>
        <p:txBody>
          <a:bodyPr anchor="t" rtlCol="false" tIns="0" lIns="0" bIns="0" rIns="0">
            <a:spAutoFit/>
          </a:bodyPr>
          <a:lstStyle/>
          <a:p>
            <a:pPr algn="ctr" marL="0" indent="0" lvl="0">
              <a:lnSpc>
                <a:spcPts val="6439"/>
              </a:lnSpc>
              <a:spcBef>
                <a:spcPct val="0"/>
              </a:spcBef>
            </a:pPr>
            <a:r>
              <a:rPr lang="en-US" sz="4599" spc="27">
                <a:solidFill>
                  <a:srgbClr val="103E7B"/>
                </a:solidFill>
                <a:latin typeface="Bryndan Write"/>
              </a:rPr>
              <a:t>Use Case Diagram</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524" t="-38888" r="-1662" b="-46331"/>
            </a:stretch>
          </a:blipFill>
        </p:spPr>
      </p:sp>
      <p:sp>
        <p:nvSpPr>
          <p:cNvPr name="Freeform 3" id="3"/>
          <p:cNvSpPr/>
          <p:nvPr/>
        </p:nvSpPr>
        <p:spPr>
          <a:xfrm flipH="false" flipV="false" rot="3202485">
            <a:off x="15363980" y="-386452"/>
            <a:ext cx="4185293" cy="2830304"/>
          </a:xfrm>
          <a:custGeom>
            <a:avLst/>
            <a:gdLst/>
            <a:ahLst/>
            <a:cxnLst/>
            <a:rect r="r" b="b" t="t" l="l"/>
            <a:pathLst>
              <a:path h="2830304" w="4185293">
                <a:moveTo>
                  <a:pt x="0" y="0"/>
                </a:moveTo>
                <a:lnTo>
                  <a:pt x="4185293" y="0"/>
                </a:lnTo>
                <a:lnTo>
                  <a:pt x="4185293" y="2830304"/>
                </a:lnTo>
                <a:lnTo>
                  <a:pt x="0" y="283030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6340782">
            <a:off x="-2624859" y="6977535"/>
            <a:ext cx="5249719" cy="4075094"/>
          </a:xfrm>
          <a:custGeom>
            <a:avLst/>
            <a:gdLst/>
            <a:ahLst/>
            <a:cxnLst/>
            <a:rect r="r" b="b" t="t" l="l"/>
            <a:pathLst>
              <a:path h="4075094" w="5249719">
                <a:moveTo>
                  <a:pt x="0" y="0"/>
                </a:moveTo>
                <a:lnTo>
                  <a:pt x="5249718" y="0"/>
                </a:lnTo>
                <a:lnTo>
                  <a:pt x="5249718" y="4075094"/>
                </a:lnTo>
                <a:lnTo>
                  <a:pt x="0" y="407509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true" flipV="false" rot="-3432966">
            <a:off x="16057257" y="8116814"/>
            <a:ext cx="4461485" cy="2725562"/>
          </a:xfrm>
          <a:custGeom>
            <a:avLst/>
            <a:gdLst/>
            <a:ahLst/>
            <a:cxnLst/>
            <a:rect r="r" b="b" t="t" l="l"/>
            <a:pathLst>
              <a:path h="2725562" w="4461485">
                <a:moveTo>
                  <a:pt x="4461486" y="0"/>
                </a:moveTo>
                <a:lnTo>
                  <a:pt x="0" y="0"/>
                </a:lnTo>
                <a:lnTo>
                  <a:pt x="0" y="2725562"/>
                </a:lnTo>
                <a:lnTo>
                  <a:pt x="4461486" y="2725562"/>
                </a:lnTo>
                <a:lnTo>
                  <a:pt x="4461486"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true" flipV="false" rot="4911008">
            <a:off x="-482701" y="-1560757"/>
            <a:ext cx="4383250" cy="2677767"/>
          </a:xfrm>
          <a:custGeom>
            <a:avLst/>
            <a:gdLst/>
            <a:ahLst/>
            <a:cxnLst/>
            <a:rect r="r" b="b" t="t" l="l"/>
            <a:pathLst>
              <a:path h="2677767" w="4383250">
                <a:moveTo>
                  <a:pt x="4383251" y="0"/>
                </a:moveTo>
                <a:lnTo>
                  <a:pt x="0" y="0"/>
                </a:lnTo>
                <a:lnTo>
                  <a:pt x="0" y="2677767"/>
                </a:lnTo>
                <a:lnTo>
                  <a:pt x="4383251" y="2677767"/>
                </a:lnTo>
                <a:lnTo>
                  <a:pt x="4383251"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7" id="7"/>
          <p:cNvGrpSpPr/>
          <p:nvPr/>
        </p:nvGrpSpPr>
        <p:grpSpPr>
          <a:xfrm rot="0">
            <a:off x="544237" y="3552413"/>
            <a:ext cx="8791710" cy="4175421"/>
            <a:chOff x="0" y="0"/>
            <a:chExt cx="2315512" cy="1099699"/>
          </a:xfrm>
        </p:grpSpPr>
        <p:sp>
          <p:nvSpPr>
            <p:cNvPr name="Freeform 8" id="8"/>
            <p:cNvSpPr/>
            <p:nvPr/>
          </p:nvSpPr>
          <p:spPr>
            <a:xfrm flipH="false" flipV="false" rot="0">
              <a:off x="0" y="0"/>
              <a:ext cx="2315512" cy="1099699"/>
            </a:xfrm>
            <a:custGeom>
              <a:avLst/>
              <a:gdLst/>
              <a:ahLst/>
              <a:cxnLst/>
              <a:rect r="r" b="b" t="t" l="l"/>
              <a:pathLst>
                <a:path h="1099699" w="2315512">
                  <a:moveTo>
                    <a:pt x="44910" y="0"/>
                  </a:moveTo>
                  <a:lnTo>
                    <a:pt x="2270602" y="0"/>
                  </a:lnTo>
                  <a:cubicBezTo>
                    <a:pt x="2282513" y="0"/>
                    <a:pt x="2293936" y="4732"/>
                    <a:pt x="2302358" y="13154"/>
                  </a:cubicBezTo>
                  <a:cubicBezTo>
                    <a:pt x="2310780" y="21576"/>
                    <a:pt x="2315512" y="32999"/>
                    <a:pt x="2315512" y="44910"/>
                  </a:cubicBezTo>
                  <a:lnTo>
                    <a:pt x="2315512" y="1054789"/>
                  </a:lnTo>
                  <a:cubicBezTo>
                    <a:pt x="2315512" y="1079592"/>
                    <a:pt x="2295405" y="1099699"/>
                    <a:pt x="2270602" y="1099699"/>
                  </a:cubicBezTo>
                  <a:lnTo>
                    <a:pt x="44910" y="1099699"/>
                  </a:lnTo>
                  <a:cubicBezTo>
                    <a:pt x="20107" y="1099699"/>
                    <a:pt x="0" y="1079592"/>
                    <a:pt x="0" y="1054789"/>
                  </a:cubicBezTo>
                  <a:lnTo>
                    <a:pt x="0" y="44910"/>
                  </a:lnTo>
                  <a:cubicBezTo>
                    <a:pt x="0" y="20107"/>
                    <a:pt x="20107" y="0"/>
                    <a:pt x="44910" y="0"/>
                  </a:cubicBezTo>
                  <a:close/>
                </a:path>
              </a:pathLst>
            </a:custGeom>
            <a:solidFill>
              <a:srgbClr val="DDAC3E"/>
            </a:solidFill>
          </p:spPr>
        </p:sp>
        <p:sp>
          <p:nvSpPr>
            <p:cNvPr name="TextBox 9" id="9"/>
            <p:cNvSpPr txBox="true"/>
            <p:nvPr/>
          </p:nvSpPr>
          <p:spPr>
            <a:xfrm>
              <a:off x="0" y="-66675"/>
              <a:ext cx="2315512" cy="1166374"/>
            </a:xfrm>
            <a:prstGeom prst="rect">
              <a:avLst/>
            </a:prstGeom>
          </p:spPr>
          <p:txBody>
            <a:bodyPr anchor="ctr" rtlCol="false" tIns="50800" lIns="50800" bIns="50800" rIns="50800"/>
            <a:lstStyle/>
            <a:p>
              <a:pPr algn="ctr">
                <a:lnSpc>
                  <a:spcPts val="3640"/>
                </a:lnSpc>
              </a:pPr>
            </a:p>
          </p:txBody>
        </p:sp>
      </p:grpSp>
      <p:sp>
        <p:nvSpPr>
          <p:cNvPr name="TextBox 10" id="10"/>
          <p:cNvSpPr txBox="true"/>
          <p:nvPr/>
        </p:nvSpPr>
        <p:spPr>
          <a:xfrm rot="0">
            <a:off x="1028700" y="4045927"/>
            <a:ext cx="7627022" cy="3112192"/>
          </a:xfrm>
          <a:prstGeom prst="rect">
            <a:avLst/>
          </a:prstGeom>
        </p:spPr>
        <p:txBody>
          <a:bodyPr anchor="t" rtlCol="false" tIns="0" lIns="0" bIns="0" rIns="0">
            <a:spAutoFit/>
          </a:bodyPr>
          <a:lstStyle/>
          <a:p>
            <a:pPr algn="just">
              <a:lnSpc>
                <a:spcPts val="3559"/>
              </a:lnSpc>
              <a:spcBef>
                <a:spcPct val="0"/>
              </a:spcBef>
            </a:pPr>
            <a:r>
              <a:rPr lang="en-US" sz="2542">
                <a:solidFill>
                  <a:srgbClr val="141466"/>
                </a:solidFill>
                <a:latin typeface="Poppins"/>
              </a:rPr>
              <a:t>Menurut (Sulianta, 2017) “Entity Relationship  Diagram (ERD) merupakan diagram yang digunakan untuk merancang tabel-tabel  yang nantinya akan diimplementasikan pada basis data. ERD ini dibentuk berdasarkan tiga elemen, entitas, atribut, dan relasi. Entitas adalah objek dalam bentuk fisik atau konsep”.</a:t>
            </a:r>
          </a:p>
        </p:txBody>
      </p:sp>
      <p:grpSp>
        <p:nvGrpSpPr>
          <p:cNvPr name="Group 11" id="11"/>
          <p:cNvGrpSpPr/>
          <p:nvPr/>
        </p:nvGrpSpPr>
        <p:grpSpPr>
          <a:xfrm rot="0">
            <a:off x="9718924" y="3552413"/>
            <a:ext cx="7737702" cy="4175421"/>
            <a:chOff x="0" y="0"/>
            <a:chExt cx="2037913" cy="1099699"/>
          </a:xfrm>
        </p:grpSpPr>
        <p:sp>
          <p:nvSpPr>
            <p:cNvPr name="Freeform 12" id="12"/>
            <p:cNvSpPr/>
            <p:nvPr/>
          </p:nvSpPr>
          <p:spPr>
            <a:xfrm flipH="false" flipV="false" rot="0">
              <a:off x="0" y="0"/>
              <a:ext cx="2037913" cy="1099699"/>
            </a:xfrm>
            <a:custGeom>
              <a:avLst/>
              <a:gdLst/>
              <a:ahLst/>
              <a:cxnLst/>
              <a:rect r="r" b="b" t="t" l="l"/>
              <a:pathLst>
                <a:path h="1099699" w="2037913">
                  <a:moveTo>
                    <a:pt x="51028" y="0"/>
                  </a:moveTo>
                  <a:lnTo>
                    <a:pt x="1986886" y="0"/>
                  </a:lnTo>
                  <a:cubicBezTo>
                    <a:pt x="2000419" y="0"/>
                    <a:pt x="2013398" y="5376"/>
                    <a:pt x="2022968" y="14946"/>
                  </a:cubicBezTo>
                  <a:cubicBezTo>
                    <a:pt x="2032537" y="24515"/>
                    <a:pt x="2037913" y="37494"/>
                    <a:pt x="2037913" y="51028"/>
                  </a:cubicBezTo>
                  <a:lnTo>
                    <a:pt x="2037913" y="1048671"/>
                  </a:lnTo>
                  <a:cubicBezTo>
                    <a:pt x="2037913" y="1062205"/>
                    <a:pt x="2032537" y="1075184"/>
                    <a:pt x="2022968" y="1084754"/>
                  </a:cubicBezTo>
                  <a:cubicBezTo>
                    <a:pt x="2013398" y="1094323"/>
                    <a:pt x="2000419" y="1099699"/>
                    <a:pt x="1986886" y="1099699"/>
                  </a:cubicBezTo>
                  <a:lnTo>
                    <a:pt x="51028" y="1099699"/>
                  </a:lnTo>
                  <a:cubicBezTo>
                    <a:pt x="37494" y="1099699"/>
                    <a:pt x="24515" y="1094323"/>
                    <a:pt x="14946" y="1084754"/>
                  </a:cubicBezTo>
                  <a:cubicBezTo>
                    <a:pt x="5376" y="1075184"/>
                    <a:pt x="0" y="1062205"/>
                    <a:pt x="0" y="1048671"/>
                  </a:cubicBezTo>
                  <a:lnTo>
                    <a:pt x="0" y="51028"/>
                  </a:lnTo>
                  <a:cubicBezTo>
                    <a:pt x="0" y="37494"/>
                    <a:pt x="5376" y="24515"/>
                    <a:pt x="14946" y="14946"/>
                  </a:cubicBezTo>
                  <a:cubicBezTo>
                    <a:pt x="24515" y="5376"/>
                    <a:pt x="37494" y="0"/>
                    <a:pt x="51028" y="0"/>
                  </a:cubicBezTo>
                  <a:close/>
                </a:path>
              </a:pathLst>
            </a:custGeom>
            <a:solidFill>
              <a:srgbClr val="DDAC3E"/>
            </a:solidFill>
          </p:spPr>
        </p:sp>
        <p:sp>
          <p:nvSpPr>
            <p:cNvPr name="TextBox 13" id="13"/>
            <p:cNvSpPr txBox="true"/>
            <p:nvPr/>
          </p:nvSpPr>
          <p:spPr>
            <a:xfrm>
              <a:off x="0" y="-66675"/>
              <a:ext cx="2037913" cy="1166374"/>
            </a:xfrm>
            <a:prstGeom prst="rect">
              <a:avLst/>
            </a:prstGeom>
          </p:spPr>
          <p:txBody>
            <a:bodyPr anchor="ctr" rtlCol="false" tIns="50800" lIns="50800" bIns="50800" rIns="50800"/>
            <a:lstStyle/>
            <a:p>
              <a:pPr algn="ctr">
                <a:lnSpc>
                  <a:spcPts val="3640"/>
                </a:lnSpc>
              </a:pPr>
            </a:p>
          </p:txBody>
        </p:sp>
      </p:grpSp>
      <p:sp>
        <p:nvSpPr>
          <p:cNvPr name="TextBox 14" id="14"/>
          <p:cNvSpPr txBox="true"/>
          <p:nvPr/>
        </p:nvSpPr>
        <p:spPr>
          <a:xfrm rot="0">
            <a:off x="10077623" y="3824458"/>
            <a:ext cx="7020306" cy="1783379"/>
          </a:xfrm>
          <a:prstGeom prst="rect">
            <a:avLst/>
          </a:prstGeom>
        </p:spPr>
        <p:txBody>
          <a:bodyPr anchor="t" rtlCol="false" tIns="0" lIns="0" bIns="0" rIns="0">
            <a:spAutoFit/>
          </a:bodyPr>
          <a:lstStyle/>
          <a:p>
            <a:pPr algn="just">
              <a:lnSpc>
                <a:spcPts val="3559"/>
              </a:lnSpc>
              <a:spcBef>
                <a:spcPct val="0"/>
              </a:spcBef>
            </a:pPr>
            <a:r>
              <a:rPr lang="en-US" sz="2542">
                <a:solidFill>
                  <a:srgbClr val="141466"/>
                </a:solidFill>
                <a:latin typeface="Poppins"/>
              </a:rPr>
              <a:t>LRS merupakan representasi dari stuktur baris (record) pada kumpulan tabel sebuah database yang merupakan hasil relasi antar entitas (Purwaningtias, 2021).</a:t>
            </a:r>
          </a:p>
        </p:txBody>
      </p:sp>
      <p:sp>
        <p:nvSpPr>
          <p:cNvPr name="TextBox 15" id="15"/>
          <p:cNvSpPr txBox="true"/>
          <p:nvPr/>
        </p:nvSpPr>
        <p:spPr>
          <a:xfrm rot="0">
            <a:off x="-1354414" y="2122695"/>
            <a:ext cx="12393251" cy="1463638"/>
          </a:xfrm>
          <a:prstGeom prst="rect">
            <a:avLst/>
          </a:prstGeom>
        </p:spPr>
        <p:txBody>
          <a:bodyPr anchor="t" rtlCol="false" tIns="0" lIns="0" bIns="0" rIns="0">
            <a:spAutoFit/>
          </a:bodyPr>
          <a:lstStyle/>
          <a:p>
            <a:pPr algn="ctr" marL="0" indent="0" lvl="0">
              <a:lnSpc>
                <a:spcPts val="11200"/>
              </a:lnSpc>
              <a:spcBef>
                <a:spcPct val="0"/>
              </a:spcBef>
            </a:pPr>
            <a:r>
              <a:rPr lang="en-US" sz="8000" spc="48">
                <a:solidFill>
                  <a:srgbClr val="103E7B"/>
                </a:solidFill>
                <a:latin typeface="Bryndan Write"/>
              </a:rPr>
              <a:t>ERD </a:t>
            </a:r>
          </a:p>
        </p:txBody>
      </p:sp>
      <p:sp>
        <p:nvSpPr>
          <p:cNvPr name="TextBox 16" id="16"/>
          <p:cNvSpPr txBox="true"/>
          <p:nvPr/>
        </p:nvSpPr>
        <p:spPr>
          <a:xfrm rot="0">
            <a:off x="7172075" y="2080271"/>
            <a:ext cx="12393251" cy="1463638"/>
          </a:xfrm>
          <a:prstGeom prst="rect">
            <a:avLst/>
          </a:prstGeom>
        </p:spPr>
        <p:txBody>
          <a:bodyPr anchor="t" rtlCol="false" tIns="0" lIns="0" bIns="0" rIns="0">
            <a:spAutoFit/>
          </a:bodyPr>
          <a:lstStyle/>
          <a:p>
            <a:pPr algn="ctr" marL="0" indent="0" lvl="0">
              <a:lnSpc>
                <a:spcPts val="11200"/>
              </a:lnSpc>
              <a:spcBef>
                <a:spcPct val="0"/>
              </a:spcBef>
            </a:pPr>
            <a:r>
              <a:rPr lang="en-US" sz="8000" spc="48">
                <a:solidFill>
                  <a:srgbClr val="103E7B"/>
                </a:solidFill>
                <a:latin typeface="Bryndan Write"/>
              </a:rPr>
              <a:t>LRs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524" t="-38888" r="-1662" b="-46331"/>
            </a:stretch>
          </a:blipFill>
        </p:spPr>
      </p:sp>
      <p:sp>
        <p:nvSpPr>
          <p:cNvPr name="Freeform 3" id="3"/>
          <p:cNvSpPr/>
          <p:nvPr/>
        </p:nvSpPr>
        <p:spPr>
          <a:xfrm flipH="false" flipV="false" rot="3202485">
            <a:off x="15363980" y="-386452"/>
            <a:ext cx="4185293" cy="2830304"/>
          </a:xfrm>
          <a:custGeom>
            <a:avLst/>
            <a:gdLst/>
            <a:ahLst/>
            <a:cxnLst/>
            <a:rect r="r" b="b" t="t" l="l"/>
            <a:pathLst>
              <a:path h="2830304" w="4185293">
                <a:moveTo>
                  <a:pt x="0" y="0"/>
                </a:moveTo>
                <a:lnTo>
                  <a:pt x="4185293" y="0"/>
                </a:lnTo>
                <a:lnTo>
                  <a:pt x="4185293" y="2830304"/>
                </a:lnTo>
                <a:lnTo>
                  <a:pt x="0" y="283030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6340782">
            <a:off x="-2624859" y="6977535"/>
            <a:ext cx="5249719" cy="4075094"/>
          </a:xfrm>
          <a:custGeom>
            <a:avLst/>
            <a:gdLst/>
            <a:ahLst/>
            <a:cxnLst/>
            <a:rect r="r" b="b" t="t" l="l"/>
            <a:pathLst>
              <a:path h="4075094" w="5249719">
                <a:moveTo>
                  <a:pt x="0" y="0"/>
                </a:moveTo>
                <a:lnTo>
                  <a:pt x="5249718" y="0"/>
                </a:lnTo>
                <a:lnTo>
                  <a:pt x="5249718" y="4075094"/>
                </a:lnTo>
                <a:lnTo>
                  <a:pt x="0" y="407509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true" flipV="false" rot="-3432966">
            <a:off x="16057257" y="8116814"/>
            <a:ext cx="4461485" cy="2725562"/>
          </a:xfrm>
          <a:custGeom>
            <a:avLst/>
            <a:gdLst/>
            <a:ahLst/>
            <a:cxnLst/>
            <a:rect r="r" b="b" t="t" l="l"/>
            <a:pathLst>
              <a:path h="2725562" w="4461485">
                <a:moveTo>
                  <a:pt x="4461486" y="0"/>
                </a:moveTo>
                <a:lnTo>
                  <a:pt x="0" y="0"/>
                </a:lnTo>
                <a:lnTo>
                  <a:pt x="0" y="2725562"/>
                </a:lnTo>
                <a:lnTo>
                  <a:pt x="4461486" y="2725562"/>
                </a:lnTo>
                <a:lnTo>
                  <a:pt x="4461486"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true" flipV="false" rot="4911008">
            <a:off x="-482701" y="-1560757"/>
            <a:ext cx="4383250" cy="2677767"/>
          </a:xfrm>
          <a:custGeom>
            <a:avLst/>
            <a:gdLst/>
            <a:ahLst/>
            <a:cxnLst/>
            <a:rect r="r" b="b" t="t" l="l"/>
            <a:pathLst>
              <a:path h="2677767" w="4383250">
                <a:moveTo>
                  <a:pt x="4383251" y="0"/>
                </a:moveTo>
                <a:lnTo>
                  <a:pt x="0" y="0"/>
                </a:lnTo>
                <a:lnTo>
                  <a:pt x="0" y="2677767"/>
                </a:lnTo>
                <a:lnTo>
                  <a:pt x="4383251" y="2677767"/>
                </a:lnTo>
                <a:lnTo>
                  <a:pt x="4383251"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0">
            <a:off x="536301" y="2934744"/>
            <a:ext cx="9128997" cy="4417513"/>
          </a:xfrm>
          <a:custGeom>
            <a:avLst/>
            <a:gdLst/>
            <a:ahLst/>
            <a:cxnLst/>
            <a:rect r="r" b="b" t="t" l="l"/>
            <a:pathLst>
              <a:path h="4417513" w="9128997">
                <a:moveTo>
                  <a:pt x="0" y="0"/>
                </a:moveTo>
                <a:lnTo>
                  <a:pt x="9128997" y="0"/>
                </a:lnTo>
                <a:lnTo>
                  <a:pt x="9128997" y="4417512"/>
                </a:lnTo>
                <a:lnTo>
                  <a:pt x="0" y="4417512"/>
                </a:lnTo>
                <a:lnTo>
                  <a:pt x="0" y="0"/>
                </a:lnTo>
                <a:close/>
              </a:path>
            </a:pathLst>
          </a:custGeom>
          <a:blipFill>
            <a:blip r:embed="rId9"/>
            <a:stretch>
              <a:fillRect l="0" t="0" r="0" b="0"/>
            </a:stretch>
          </a:blipFill>
          <a:ln w="38100" cap="sq">
            <a:solidFill>
              <a:srgbClr val="000000"/>
            </a:solidFill>
            <a:prstDash val="solid"/>
            <a:miter/>
          </a:ln>
        </p:spPr>
      </p:sp>
      <p:sp>
        <p:nvSpPr>
          <p:cNvPr name="Freeform 8" id="8"/>
          <p:cNvSpPr/>
          <p:nvPr/>
        </p:nvSpPr>
        <p:spPr>
          <a:xfrm flipH="false" flipV="false" rot="0">
            <a:off x="10270460" y="2934744"/>
            <a:ext cx="6697048" cy="5896604"/>
          </a:xfrm>
          <a:custGeom>
            <a:avLst/>
            <a:gdLst/>
            <a:ahLst/>
            <a:cxnLst/>
            <a:rect r="r" b="b" t="t" l="l"/>
            <a:pathLst>
              <a:path h="5896604" w="6697048">
                <a:moveTo>
                  <a:pt x="0" y="0"/>
                </a:moveTo>
                <a:lnTo>
                  <a:pt x="6697049" y="0"/>
                </a:lnTo>
                <a:lnTo>
                  <a:pt x="6697049" y="5896604"/>
                </a:lnTo>
                <a:lnTo>
                  <a:pt x="0" y="5896604"/>
                </a:lnTo>
                <a:lnTo>
                  <a:pt x="0" y="0"/>
                </a:lnTo>
                <a:close/>
              </a:path>
            </a:pathLst>
          </a:custGeom>
          <a:blipFill>
            <a:blip r:embed="rId10"/>
            <a:stretch>
              <a:fillRect l="0" t="0" r="0" b="0"/>
            </a:stretch>
          </a:blipFill>
          <a:ln w="38100" cap="sq">
            <a:solidFill>
              <a:srgbClr val="000000"/>
            </a:solidFill>
            <a:prstDash val="solid"/>
            <a:miter/>
          </a:ln>
        </p:spPr>
      </p:sp>
      <p:sp>
        <p:nvSpPr>
          <p:cNvPr name="TextBox 9" id="9"/>
          <p:cNvSpPr txBox="true"/>
          <p:nvPr/>
        </p:nvSpPr>
        <p:spPr>
          <a:xfrm rot="0">
            <a:off x="-1095826" y="1471105"/>
            <a:ext cx="12393251" cy="1463638"/>
          </a:xfrm>
          <a:prstGeom prst="rect">
            <a:avLst/>
          </a:prstGeom>
        </p:spPr>
        <p:txBody>
          <a:bodyPr anchor="t" rtlCol="false" tIns="0" lIns="0" bIns="0" rIns="0">
            <a:spAutoFit/>
          </a:bodyPr>
          <a:lstStyle/>
          <a:p>
            <a:pPr algn="ctr" marL="0" indent="0" lvl="0">
              <a:lnSpc>
                <a:spcPts val="11200"/>
              </a:lnSpc>
              <a:spcBef>
                <a:spcPct val="0"/>
              </a:spcBef>
            </a:pPr>
            <a:r>
              <a:rPr lang="en-US" sz="8000" spc="48">
                <a:solidFill>
                  <a:srgbClr val="103E7B"/>
                </a:solidFill>
                <a:latin typeface="Bryndan Write"/>
              </a:rPr>
              <a:t>ERD </a:t>
            </a:r>
          </a:p>
        </p:txBody>
      </p:sp>
      <p:sp>
        <p:nvSpPr>
          <p:cNvPr name="TextBox 10" id="10"/>
          <p:cNvSpPr txBox="true"/>
          <p:nvPr/>
        </p:nvSpPr>
        <p:spPr>
          <a:xfrm rot="0">
            <a:off x="7422359" y="1471105"/>
            <a:ext cx="12393251" cy="1463638"/>
          </a:xfrm>
          <a:prstGeom prst="rect">
            <a:avLst/>
          </a:prstGeom>
        </p:spPr>
        <p:txBody>
          <a:bodyPr anchor="t" rtlCol="false" tIns="0" lIns="0" bIns="0" rIns="0">
            <a:spAutoFit/>
          </a:bodyPr>
          <a:lstStyle/>
          <a:p>
            <a:pPr algn="ctr" marL="0" indent="0" lvl="0">
              <a:lnSpc>
                <a:spcPts val="11200"/>
              </a:lnSpc>
              <a:spcBef>
                <a:spcPct val="0"/>
              </a:spcBef>
            </a:pPr>
            <a:r>
              <a:rPr lang="en-US" sz="8000" spc="48">
                <a:solidFill>
                  <a:srgbClr val="103E7B"/>
                </a:solidFill>
                <a:latin typeface="Bryndan Write"/>
              </a:rPr>
              <a:t>LRS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DAGIOGXGKjA</dc:identifier>
  <dcterms:modified xsi:type="dcterms:W3CDTF">2011-08-01T06:04:30Z</dcterms:modified>
  <cp:revision>1</cp:revision>
  <dc:title>Pink and Green Organic Group Project Presentation</dc:title>
</cp:coreProperties>
</file>