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ADE0-3E3F-3B8A-755F-4DB87E9E1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A699E-AF50-4142-B02C-9BB339283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C733-4164-65A8-B6E3-DF69C419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7247-DB34-6254-7DF6-46DD0C17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26FC-7903-7A59-BCBF-A99FE36C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0A10-0599-9A33-B6D1-322824F0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D94CB-4E10-9937-5DB0-DA2391E2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6C0B-7B3C-044B-2EFC-D242B79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D15D-35E0-3BB9-BDBC-2BD50AE8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41E1-836D-E0C8-AC19-EAB526FB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0C43A-6B18-391C-B2DA-512CFFAFD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2B373-0D54-4F18-0847-DAE1A838E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7E99-5956-4C50-D02D-938E4DF3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32F5-E60D-B4C3-BA6F-B4910BF9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C768-ABD7-34DD-A8F8-23ECF4F5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D465-B9E9-7305-8A6C-D4871577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562B-FADF-FBA4-CF88-4E5580986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C9F1B-563B-FC26-038D-011953E9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5498-7096-4A78-9D6A-426CE8B8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4C85-A48D-EECE-D136-5E01A9D1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E04B-E3AA-4DFA-C835-8109E7FA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E44E-B2BA-3FE2-BCA2-AA99FD94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EDD3-A7CD-4454-9AD2-77D5D7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9171-8C77-8DFD-6D5E-1187FB7F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CB7E-8B93-87B1-94FD-18E31436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F2E5-86FB-FD2B-6EF5-65D99C3C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51A1-1E0C-344F-C05C-A305DB7D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EBCD-374A-2D57-853B-0496FD97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189C-CC3F-42F7-5A0C-B7A926A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DC656-926A-BB6B-229D-25FACE09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8080F-F044-09F0-028A-074DB08F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5834-67F0-2093-596F-8F89D78C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878AC-CB2B-A014-71B5-DE82BF2B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F1E5-9E35-BBCA-1AB0-119A99C6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66800-F7BE-8405-390C-A40D99772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33875-D789-98A0-14BD-3F89871C0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2FC69-D0D2-C99D-DFBF-1F100ADC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47D7C-D81D-8186-AAA4-4DBE65AF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A80FE-82C7-3F36-3BC0-97A58770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5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129-AE5B-3ACF-1C5A-0C04DB44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4D9AF-9414-0BBE-F565-AAD0D9E6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3611D-7CFD-B1B3-EFEF-9203B00D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F5F8A-59B1-3AC4-8C0F-E8FE158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BCA04-51C5-2AA6-A053-195EAF53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CF495-F7E9-295D-7F11-37118BC3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49456-6FA6-3192-FFB8-ED7377B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1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8FA9-3FD0-416B-C8A0-EDB6ED55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AD8B-8081-0B36-46EC-18615EB0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39030-1FF7-2027-13BB-ADA926CA6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0EAC2-EB48-FBA4-1713-E583D7C3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41FA6-FB20-EA6C-2E86-F65E07B1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8269-FE1A-ECE3-A078-884DC49B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4942-2EF7-4754-7044-B72E337A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0B8E0-000B-71F1-6DCF-8E328C65F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EC512-698E-A208-4F31-F119A33D9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7E43D-29A0-8A52-C274-28B95E77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3B55A-2164-33DE-16A2-8A159009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A8E45-001F-5E0C-C4A0-95ADC359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8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79F04-3084-0914-56F2-34BC5F2E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4426-A591-40CD-B6F7-C1876E00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C872-DC8E-41DA-B3A8-BD13F4834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3C98-F39E-4310-B142-3FC1728E905A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83E2-63B8-7D3C-797E-7682BB88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1DD74-117E-AFAC-3E89-012F68036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2ECB-30E8-4FAF-8EF1-7BEA6D9A6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A4B1-0670-901D-47AA-0A48B6539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HC05</a:t>
            </a:r>
            <a:r>
              <a:rPr lang="en-US" dirty="0"/>
              <a:t> + </a:t>
            </a:r>
            <a:r>
              <a:rPr lang="en-US" b="1" i="0" dirty="0">
                <a:effectLst/>
              </a:rPr>
              <a:t>DHT22 + ARDUINO + MOBILE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E833-378A-1AAC-FED1-7D3449CBA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 Data Transmission via Bluetooth</a:t>
            </a:r>
          </a:p>
        </p:txBody>
      </p:sp>
    </p:spTree>
    <p:extLst>
      <p:ext uri="{BB962C8B-B14F-4D97-AF65-F5344CB8AC3E}">
        <p14:creationId xmlns:p14="http://schemas.microsoft.com/office/powerpoint/2010/main" val="41685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4281-AC46-6E8F-3B09-2468DB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43AA-69AA-EC06-731C-B6EE0CF2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Söhne"/>
              </a:rPr>
              <a:t>The DHT22 sensor is a low-cost, digital humidity and temperature sensor. It measures humidity in the range of 20-90% with an accuracy of ±2%, and temperature in the range of -40 to 80 °C with an accuracy of ±0.5 °C. </a:t>
            </a:r>
          </a:p>
          <a:p>
            <a:r>
              <a:rPr lang="en-US" b="0" i="0" dirty="0">
                <a:effectLst/>
                <a:latin typeface="Söhne"/>
              </a:rPr>
              <a:t>The sensor uses a capacitive humidity sensor and a thermistor to measure the surrounding air, and it communicates with microcontrollers such as the Arduino via a single digital pin. </a:t>
            </a:r>
          </a:p>
          <a:p>
            <a:r>
              <a:rPr lang="en-US" b="0" i="0" dirty="0">
                <a:effectLst/>
                <a:latin typeface="Söhne"/>
              </a:rPr>
              <a:t>The DHT22 sensor is also known as AM2302. It is easy to interface with microcontroller and it requires very minimal amount of data and power, making it suitable for a wide range of applications, including home automation, weather stations, HVAC systems and many more. It also has a long life span and it can be operated in a wide range of temperature and humidity.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1EEDA-8068-E13B-0610-8C8EC33E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57" y="0"/>
            <a:ext cx="2178804" cy="1931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05FDA6-0A80-5D9E-6395-3F9BD787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Serial Bluetooth Terminal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4B75-7351-4EBE-B2FA-C4F1D6C5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'Serial Bluetooth Terminal' is a mobile application that allows you to connect to microcontrollers, Arduinos, and other devices with a serial or UART interface using a Bluetooth to serial converter. This app can connect to devices using both Bluetooth Classic and Bluetooth Low Energy (BLE) and it provides a line-oriented terminal or console interface to interact with your device.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6447FF-3DDF-EC46-9FE6-B8FC72F0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72" y="4225785"/>
            <a:ext cx="5542839" cy="23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0C44-1515-C2A7-8A42-20FF1FDB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799"/>
          </a:xfrm>
        </p:spPr>
        <p:txBody>
          <a:bodyPr>
            <a:normAutofit/>
          </a:bodyPr>
          <a:lstStyle/>
          <a:p>
            <a:r>
              <a:rPr lang="en-US" sz="4000" dirty="0"/>
              <a:t>Code for transmitting sensor data via </a:t>
            </a:r>
            <a:r>
              <a:rPr lang="en-US" sz="4000" dirty="0" err="1"/>
              <a:t>bluetooth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3722B-25C0-7FE7-F296-DCCAD8D8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03" y="1191924"/>
            <a:ext cx="6200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6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8A4D-6771-8354-FBB1-E3EADF3B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3F4F-05C9-EFE1-6C38-F99A52CE4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HC-05 Bluetooth module is connected to the Arduino using the </a:t>
            </a:r>
            <a:r>
              <a:rPr lang="en-US" b="0" i="0" dirty="0" err="1">
                <a:effectLst/>
                <a:latin typeface="Söhne"/>
              </a:rPr>
              <a:t>SoftwareSerial</a:t>
            </a:r>
            <a:r>
              <a:rPr lang="en-US" b="0" i="0" dirty="0">
                <a:effectLst/>
                <a:latin typeface="Söhne"/>
              </a:rPr>
              <a:t> library, with the RX pin connected to pin 2 and the TX pin connected to pin 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DHT22 sensor is connected to pin 4, and the script uses the DHT library to read the humidity and temperature data from the sensor.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humidity and temperature data is then sent via Bluetooth using the </a:t>
            </a:r>
            <a:r>
              <a:rPr lang="en-US" b="0" i="0" dirty="0" err="1">
                <a:effectLst/>
                <a:latin typeface="Söhne"/>
              </a:rPr>
              <a:t>BTSerial.print</a:t>
            </a:r>
            <a:r>
              <a:rPr lang="en-US" b="0" i="0" dirty="0">
                <a:effectLst/>
                <a:latin typeface="Söhne"/>
              </a:rPr>
              <a:t>() and </a:t>
            </a:r>
            <a:r>
              <a:rPr lang="en-US" b="0" i="0" dirty="0" err="1">
                <a:effectLst/>
                <a:latin typeface="Söhne"/>
              </a:rPr>
              <a:t>BTSerial.println</a:t>
            </a:r>
            <a:r>
              <a:rPr lang="en-US" b="0" i="0" dirty="0">
                <a:effectLst/>
                <a:latin typeface="Söhne"/>
              </a:rPr>
              <a:t>() functions.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script waits for a second before taking the next reading.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 display the humidity and temperature on a mobile device, you can use a smartphone app such as "Serial Bluetooth Terminal" or "Bluetooth Terminal" to connect to the HC-05 module and display the data received in a user-friendly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Please note that the script provided here is a general example, you may need to adjust the script according to the specific application or requirement, including the baud rate of the HC-05 module and the pin connection of the DHT22 sensor.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Also, make sure that you've installed the DHT library for </a:t>
            </a:r>
            <a:r>
              <a:rPr lang="en-US" b="0" i="0" dirty="0" err="1">
                <a:effectLst/>
                <a:latin typeface="Söhne"/>
              </a:rPr>
              <a:t>arduino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80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88BA-80E6-AA24-EAB5-71376161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9858"/>
          </a:xfrm>
        </p:spPr>
        <p:txBody>
          <a:bodyPr/>
          <a:lstStyle/>
          <a:p>
            <a:pPr algn="ctr"/>
            <a:r>
              <a:rPr lang="en-US" sz="19900" b="1" dirty="0"/>
              <a:t>Q&amp;As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72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HC05 + DHT22 + ARDUINO + MOBILE APP</vt:lpstr>
      <vt:lpstr>DHT22</vt:lpstr>
      <vt:lpstr>Serial Bluetooth Terminal</vt:lpstr>
      <vt:lpstr>Code for transmitting sensor data via bluetooth</vt:lpstr>
      <vt:lpstr>Code Explanation</vt:lpstr>
      <vt:lpstr>Q&amp;As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HC05 + TMP36 + ARDUINO + MOBILE APP</dc:title>
  <dc:creator>17MTE03</dc:creator>
  <cp:lastModifiedBy>17MTE03</cp:lastModifiedBy>
  <cp:revision>2</cp:revision>
  <dcterms:created xsi:type="dcterms:W3CDTF">2023-01-15T19:39:11Z</dcterms:created>
  <dcterms:modified xsi:type="dcterms:W3CDTF">2023-01-16T09:41:02Z</dcterms:modified>
</cp:coreProperties>
</file>