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49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0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0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3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7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9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7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504C1903-727E-D276-C8FC-08BB56A3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85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2EE29-E46F-A9AE-1FF9-2BE5075B1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6100">
                <a:latin typeface="Times New Roman" panose="02020603050405020304" pitchFamily="18" charset="0"/>
                <a:cs typeface="Times New Roman" panose="02020603050405020304" pitchFamily="18" charset="0"/>
              </a:rPr>
              <a:t>Basics of Neural Network Programming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57243-FF16-6F60-7B10-8602FB9BD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4845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B762-2D13-F0D4-0F1C-FE9EB4A5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9E0C2-A7D8-63CC-D862-838D2F165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783" t="39933" r="22027" b="17697"/>
          <a:stretch/>
        </p:blipFill>
        <p:spPr>
          <a:xfrm>
            <a:off x="907021" y="1950530"/>
            <a:ext cx="8862621" cy="4674167"/>
          </a:xfrm>
        </p:spPr>
      </p:pic>
    </p:spTree>
    <p:extLst>
      <p:ext uri="{BB962C8B-B14F-4D97-AF65-F5344CB8AC3E}">
        <p14:creationId xmlns:p14="http://schemas.microsoft.com/office/powerpoint/2010/main" val="309838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DE94-0037-08B7-025C-0D111C70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741C6-686C-F0FB-369A-6815A34A6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539" t="39313" r="20316" b="19867"/>
          <a:stretch/>
        </p:blipFill>
        <p:spPr>
          <a:xfrm>
            <a:off x="866273" y="1891058"/>
            <a:ext cx="9914021" cy="4828590"/>
          </a:xfrm>
        </p:spPr>
      </p:pic>
    </p:spTree>
    <p:extLst>
      <p:ext uri="{BB962C8B-B14F-4D97-AF65-F5344CB8AC3E}">
        <p14:creationId xmlns:p14="http://schemas.microsoft.com/office/powerpoint/2010/main" val="58088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12A4-5ADC-4CE1-E443-272B6388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and Cost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793B4-F0C5-79EF-2DBC-7365C1BDE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295" t="39313" r="17629" b="19433"/>
          <a:stretch/>
        </p:blipFill>
        <p:spPr>
          <a:xfrm>
            <a:off x="930442" y="2133599"/>
            <a:ext cx="9545899" cy="4423709"/>
          </a:xfrm>
        </p:spPr>
      </p:pic>
    </p:spTree>
    <p:extLst>
      <p:ext uri="{BB962C8B-B14F-4D97-AF65-F5344CB8AC3E}">
        <p14:creationId xmlns:p14="http://schemas.microsoft.com/office/powerpoint/2010/main" val="275316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7B66-4B15-C753-478E-141B8BAE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2262C8-EEE0-3155-7B87-80B6ECEFD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050" t="42786" r="17385" b="18999"/>
          <a:stretch/>
        </p:blipFill>
        <p:spPr>
          <a:xfrm>
            <a:off x="483633" y="1728216"/>
            <a:ext cx="11224733" cy="4771868"/>
          </a:xfrm>
        </p:spPr>
      </p:pic>
    </p:spTree>
    <p:extLst>
      <p:ext uri="{BB962C8B-B14F-4D97-AF65-F5344CB8AC3E}">
        <p14:creationId xmlns:p14="http://schemas.microsoft.com/office/powerpoint/2010/main" val="44892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7B66-4B15-C753-478E-141B8BAE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8E959-772D-0289-49C6-C56EF2880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00" t="36133" r="19375" b="18667"/>
          <a:stretch/>
        </p:blipFill>
        <p:spPr>
          <a:xfrm>
            <a:off x="753980" y="1551752"/>
            <a:ext cx="9752944" cy="520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9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CF5C-2798-B38E-3DEA-DD4F0720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about derivatives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1097B7-4C89-8112-3708-4F0914D2D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521" t="42449" r="17703" b="18565"/>
          <a:stretch/>
        </p:blipFill>
        <p:spPr>
          <a:xfrm>
            <a:off x="750679" y="1933956"/>
            <a:ext cx="10294692" cy="4535424"/>
          </a:xfrm>
        </p:spPr>
      </p:pic>
    </p:spTree>
    <p:extLst>
      <p:ext uri="{BB962C8B-B14F-4D97-AF65-F5344CB8AC3E}">
        <p14:creationId xmlns:p14="http://schemas.microsoft.com/office/powerpoint/2010/main" val="354441745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21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Neue Haas Grotesk Text Pro</vt:lpstr>
      <vt:lpstr>Times New Roman</vt:lpstr>
      <vt:lpstr>AccentBoxVTI</vt:lpstr>
      <vt:lpstr>Basics of Neural Network Programming</vt:lpstr>
      <vt:lpstr>Binary Classification</vt:lpstr>
      <vt:lpstr>Notation</vt:lpstr>
      <vt:lpstr>Loss and Cost Function</vt:lpstr>
      <vt:lpstr>Gradient Descent</vt:lpstr>
      <vt:lpstr>Gradient Descent</vt:lpstr>
      <vt:lpstr>Intuition about derivatives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Neural Network Programming</dc:title>
  <dc:creator>17MTE03</dc:creator>
  <cp:lastModifiedBy>17MTE03</cp:lastModifiedBy>
  <cp:revision>2</cp:revision>
  <dcterms:created xsi:type="dcterms:W3CDTF">2023-02-23T06:58:34Z</dcterms:created>
  <dcterms:modified xsi:type="dcterms:W3CDTF">2023-02-24T09:26:14Z</dcterms:modified>
</cp:coreProperties>
</file>