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1FF9-8908-E493-647D-8E38DE70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C884C-2CFD-3941-44D0-16E4A9959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4934-2F3E-4C07-A9BF-CABA00A5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1DC8-9FCD-14C7-463B-11D80A68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A1DD-A913-ACB2-52DC-80285B6B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93ED-0564-3EC1-BE21-199AE924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7A379-2ED0-4CCC-BFD7-EFDAFE2D3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8D0B-2A96-E933-1558-29C882E9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09F0-2105-55AC-A123-90B8053A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232A-7986-3BFD-07D0-B316E8C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53789-EA32-D4C6-C9A5-6A48C6D8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FDF48-5669-7C6A-1D88-AFC61821B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26A9-3A66-B9F6-9477-03EFD85B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AF37-BD09-A605-1485-DC4FCF71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04A2-FF20-D5A2-6219-6ECA3704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3B8-D993-5F20-D91F-0B895FDD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43C5-EEDD-054E-C9EB-63AC0FDA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D2CA-BC8B-5721-773B-21E86779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FAA-CEE0-06E1-6724-9B7E6AF9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1022-844B-72AE-B552-0D5B191C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69B6-8D0D-2F1E-F208-8F5EDCD1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9B88-7CC8-9CD1-0B5D-D1AA32E3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F4C9-3A38-FC30-B2B4-78AC2F17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E98D-85F0-8F28-B860-B4666242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2CE1-FE9B-7553-FC4E-6ABA5688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7EA8-87F6-9DF4-8E27-52FCB60C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DB9A-B8A1-C5E1-CD56-9612B964D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28AAD-0633-DC27-6965-8E2AF78E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F051-ED50-05FA-5367-0413557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29BEB-B168-46D3-6EE9-4265292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C2AC1-D797-6E73-A39E-97FD46F6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D0D3-6510-DFAD-3243-9D26204B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274C5-C5CA-504A-F52F-70837B725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9E8FA-F533-7385-0816-854CC8BC3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A28BF-269E-8B42-06DF-8BFAF3830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D555E-E443-21AC-C3A8-41FDE303A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18FF9-8B4E-3014-8A92-D081C71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493B7-949C-7227-780F-E1BB54DE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E7CA0-F6B7-AC18-6A1B-5FB4F1C8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BD90-A5B8-BA10-192C-CD6722E4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E4026-F5B9-DE43-3127-9A6E09D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2A816-6BB4-37C8-F9C0-0B1415AF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D2384-2D74-06A1-4389-66B0D3D4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48C69-6206-56DB-E5EA-6578BF7B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51EEB-E5DF-9D2A-BE4B-2664D3C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F2C7E-24A5-FA28-DA6C-CC3D3F8B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DFA5-4CB1-0884-1220-DB6AE7CA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B208-2550-3726-E61A-065FB92D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00C75-BD17-6D77-2C9E-D342DF0BD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868A-DB2A-0C46-9AAB-C5F76C1B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AD03-D65A-37F4-DF8C-C9199F0E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C40FA-D597-350A-A037-6EE3392E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DDFE-A649-E66D-B8BB-5E1EBC79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248BB-8530-409D-D3F9-F45E8E44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7D79-89FC-8A8B-9D07-0F81C973B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4C5C9-71D9-D4A3-9C9C-A7E28E1C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B8629-2520-AFAF-467E-F4E7AE75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520A-7271-A2B4-15DE-2FA8C2F1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8FF3B-619D-C0CD-61AA-C7F78409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BCFF-8419-326D-A77A-0B6FA5E5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5553-6791-8E48-E2FC-6BB124DF5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BA5E-08F0-416A-BFE1-68F572B027C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BE6A-0FA0-3D2F-6650-F6FE2C203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C7A6-C06B-BC0F-77D7-21202402E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6B24-AE93-4EF0-B58D-F9F279D5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978F-FAEB-9A56-D56E-16279B46F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7326"/>
            <a:ext cx="9144000" cy="178334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8364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FFFB-F95A-706D-7D92-2304408D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E28C24-EDA2-192D-4D71-C92F0A491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257349"/>
              </p:ext>
            </p:extLst>
          </p:nvPr>
        </p:nvGraphicFramePr>
        <p:xfrm>
          <a:off x="838200" y="1491916"/>
          <a:ext cx="10515597" cy="5149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314233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032126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18596983"/>
                    </a:ext>
                  </a:extLst>
                </a:gridCol>
              </a:tblGrid>
              <a:tr h="73564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40109"/>
                  </a:ext>
                </a:extLst>
              </a:tr>
              <a:tr h="7356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Estate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16102"/>
                  </a:ext>
                </a:extLst>
              </a:tr>
              <a:tr h="7356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Ad, user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ad?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Advertising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14888"/>
                  </a:ext>
                </a:extLst>
              </a:tr>
              <a:tr h="7356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(1,…,1000)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 tagging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44454"/>
                  </a:ext>
                </a:extLst>
              </a:tr>
              <a:tr h="7356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transcript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73922"/>
                  </a:ext>
                </a:extLst>
              </a:tr>
              <a:tr h="7356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38281"/>
                  </a:ext>
                </a:extLst>
              </a:tr>
              <a:tr h="7356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Image, Radar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 of other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Autonomous driving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47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0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1558-D115-A3EF-1FD1-5D3678CD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909C5-0A97-59AB-843E-8878BC2E9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3" y="2149643"/>
            <a:ext cx="11678653" cy="3751174"/>
          </a:xfrm>
        </p:spPr>
      </p:pic>
    </p:spTree>
    <p:extLst>
      <p:ext uri="{BB962C8B-B14F-4D97-AF65-F5344CB8AC3E}">
        <p14:creationId xmlns:p14="http://schemas.microsoft.com/office/powerpoint/2010/main" val="269618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0937-20A6-730F-0921-CF91CD0A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6FA8F-7532-753B-ADB2-0ED0BA1F5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10" y="1819317"/>
            <a:ext cx="4206804" cy="22040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F6DBF-E8F6-5D7A-13EE-67A587A8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9" y="4320540"/>
            <a:ext cx="4247805" cy="1629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8C2DF-5C97-1EF9-A63B-176503BAC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627" y="1819317"/>
            <a:ext cx="4275173" cy="41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5F25-FD1D-07BC-A63C-185AD566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drives deep learning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44433-973D-C51B-2986-3C280DACC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260" y="1264613"/>
            <a:ext cx="6921817" cy="5593387"/>
          </a:xfrm>
        </p:spPr>
      </p:pic>
    </p:spTree>
    <p:extLst>
      <p:ext uri="{BB962C8B-B14F-4D97-AF65-F5344CB8AC3E}">
        <p14:creationId xmlns:p14="http://schemas.microsoft.com/office/powerpoint/2010/main" val="360537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B216B-6C06-973A-96CA-190E5CF2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156" y="606640"/>
            <a:ext cx="6209824" cy="5886235"/>
          </a:xfrm>
        </p:spPr>
      </p:pic>
    </p:spTree>
    <p:extLst>
      <p:ext uri="{BB962C8B-B14F-4D97-AF65-F5344CB8AC3E}">
        <p14:creationId xmlns:p14="http://schemas.microsoft.com/office/powerpoint/2010/main" val="19770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Supervised Learning with Neural Networks</vt:lpstr>
      <vt:lpstr>Supervised Learning</vt:lpstr>
      <vt:lpstr>Neural Networks examples</vt:lpstr>
      <vt:lpstr>Supervised Learning</vt:lpstr>
      <vt:lpstr>Scale drives deep learning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with Neural Networks</dc:title>
  <dc:creator>17MTE03</dc:creator>
  <cp:lastModifiedBy>17MTE03</cp:lastModifiedBy>
  <cp:revision>3</cp:revision>
  <dcterms:created xsi:type="dcterms:W3CDTF">2023-02-23T06:38:56Z</dcterms:created>
  <dcterms:modified xsi:type="dcterms:W3CDTF">2023-02-23T06:58:31Z</dcterms:modified>
</cp:coreProperties>
</file>