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5879-E18A-41EB-9A18-BB209BDC7C4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4733-3E4A-4659-9270-FBB998D6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010"/>
            <a:ext cx="9144000" cy="394498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Kabul University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&amp; Communication Technology Faculty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Sience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Engineering Department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ATM Machine Work &amp; Why ATM use 4 character PIN code?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5444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Instructor: Mohammad </a:t>
            </a:r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Gharanai</a:t>
            </a:r>
            <a:endParaRPr lang="en-US" dirty="0" smtClean="0"/>
          </a:p>
          <a:p>
            <a:pPr algn="l"/>
            <a:r>
              <a:rPr lang="en-US" dirty="0" smtClean="0"/>
              <a:t>Prepared By: Safiullah Mahmoodi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3" y="372155"/>
            <a:ext cx="10515600" cy="61887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How ATM Machine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3" y="977900"/>
            <a:ext cx="10515600" cy="572334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ATM Machine Sequence Diagram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2060"/>
                </a:solidFill>
              </a:rPr>
              <a:t>User</a:t>
            </a:r>
            <a:r>
              <a:rPr lang="en-US" b="1" dirty="0" smtClean="0"/>
              <a:t> </a:t>
            </a:r>
            <a:r>
              <a:rPr lang="en-US" dirty="0" smtClean="0"/>
              <a:t>                          </a:t>
            </a:r>
            <a:r>
              <a:rPr lang="en-US" b="1" dirty="0" smtClean="0">
                <a:solidFill>
                  <a:srgbClr val="002060"/>
                </a:solidFill>
              </a:rPr>
              <a:t>ATM </a:t>
            </a:r>
            <a:r>
              <a:rPr lang="en-US" dirty="0" smtClean="0"/>
              <a:t>                            </a:t>
            </a:r>
            <a:r>
              <a:rPr lang="en-US" b="1" dirty="0" smtClean="0">
                <a:solidFill>
                  <a:srgbClr val="002060"/>
                </a:solidFill>
              </a:rPr>
              <a:t>Bank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07061" y="2164018"/>
            <a:ext cx="6221917" cy="4537228"/>
            <a:chOff x="2095861" y="1620094"/>
            <a:chExt cx="6221917" cy="453722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07474" y="1768202"/>
              <a:ext cx="21046" cy="438912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981304" y="1688325"/>
              <a:ext cx="0" cy="438912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23498" y="1767574"/>
              <a:ext cx="0" cy="438912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96763" y="2659857"/>
              <a:ext cx="3421015" cy="2570753"/>
              <a:chOff x="4896763" y="2659857"/>
              <a:chExt cx="3421015" cy="2570753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4978400" y="4829521"/>
                <a:ext cx="27170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4896763" y="2659857"/>
                <a:ext cx="3421015" cy="2570753"/>
                <a:chOff x="4900388" y="2620174"/>
                <a:chExt cx="3421015" cy="2570753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78400" y="2989506"/>
                  <a:ext cx="27170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4984209" y="2620174"/>
                  <a:ext cx="231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Validate PIN</a:t>
                  </a:r>
                  <a:endParaRPr lang="en-US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5306424" y="3376950"/>
                  <a:ext cx="27170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6007098" y="3077116"/>
                  <a:ext cx="231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Confirm PIN Validity</a:t>
                  </a:r>
                  <a:endParaRPr lang="en-US" b="1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900388" y="4460189"/>
                  <a:ext cx="231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Process Transaction</a:t>
                  </a:r>
                  <a:endParaRPr lang="en-US" b="1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09278" y="4804781"/>
                  <a:ext cx="231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Confirm Transaction</a:t>
                  </a:r>
                  <a:endParaRPr lang="en-US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5325292" y="5190927"/>
                  <a:ext cx="27170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/>
            <p:cNvGrpSpPr/>
            <p:nvPr/>
          </p:nvGrpSpPr>
          <p:grpSpPr>
            <a:xfrm>
              <a:off x="2095861" y="1620094"/>
              <a:ext cx="3958048" cy="4263480"/>
              <a:chOff x="2095861" y="1620094"/>
              <a:chExt cx="3958048" cy="426348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095861" y="1620094"/>
                <a:ext cx="3958048" cy="2947957"/>
                <a:chOff x="2095861" y="1680868"/>
                <a:chExt cx="3958048" cy="2947957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95861" y="3927068"/>
                  <a:ext cx="27170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2095861" y="1680868"/>
                  <a:ext cx="3958048" cy="2947957"/>
                  <a:chOff x="2098765" y="2695524"/>
                  <a:chExt cx="3958048" cy="2947957"/>
                </a:xfrm>
              </p:grpSpPr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2129246" y="3064856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399213" y="2695524"/>
                    <a:ext cx="231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Insert Card</a:t>
                    </a:r>
                    <a:endParaRPr lang="en-US" b="1" dirty="0"/>
                  </a:p>
                </p:txBody>
              </p: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>
                    <a:off x="2268583" y="3434187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487783" y="3064855"/>
                    <a:ext cx="231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Request PIN</a:t>
                    </a:r>
                    <a:endParaRPr lang="en-US" b="1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331720" y="3443677"/>
                    <a:ext cx="231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Enter PIN</a:t>
                    </a:r>
                    <a:endParaRPr lang="en-US" b="1" dirty="0"/>
                  </a:p>
                </p:txBody>
              </p: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2129246" y="3767046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88177" y="4267714"/>
                    <a:ext cx="28672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Display Transaction Options</a:t>
                    </a:r>
                    <a:endParaRPr lang="en-US" b="1" dirty="0"/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 flipH="1">
                    <a:off x="2268583" y="4607108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98765" y="4624532"/>
                    <a:ext cx="25820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Select Transaction Type</a:t>
                    </a:r>
                    <a:endParaRPr lang="en-US" b="1" dirty="0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 flipH="1">
                    <a:off x="2264230" y="5284758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189516" y="4916857"/>
                    <a:ext cx="28672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Request Amount</a:t>
                    </a:r>
                    <a:endParaRPr lang="en-US" b="1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121626" y="5274149"/>
                    <a:ext cx="28672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Enter Amount</a:t>
                    </a:r>
                    <a:endParaRPr lang="en-US" b="1" dirty="0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2129246" y="5625927"/>
                    <a:ext cx="27170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0" name="Straight Arrow Connector 39"/>
              <p:cNvCxnSpPr/>
              <p:nvPr/>
            </p:nvCxnSpPr>
            <p:spPr>
              <a:xfrm flipH="1">
                <a:off x="2261326" y="5513144"/>
                <a:ext cx="27170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414817" y="4925343"/>
                <a:ext cx="3630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Dispense Cash or </a:t>
                </a:r>
              </a:p>
              <a:p>
                <a:r>
                  <a:rPr lang="en-US" b="1" dirty="0" smtClean="0"/>
                  <a:t>Confirm </a:t>
                </a:r>
                <a:r>
                  <a:rPr lang="en-US" b="1" dirty="0" err="1" smtClean="0"/>
                  <a:t>Deposite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34214" y="5514242"/>
                <a:ext cx="231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Return Card</a:t>
                </a:r>
                <a:endParaRPr lang="en-US" b="1" dirty="0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2276567" y="5858067"/>
                <a:ext cx="27170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20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 ATM Machine use 4 Character PIN code?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Acceptable Range: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 digits (0000 to 9999) provide 10000 different combinations, which is sufficient for most users.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Maintenance: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four digits may seem low, it can provide adequate security when combined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ith other security measures (such as card blocking after several unsuccessful attempts).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Easy of Memorization: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Shorter PINs are generally easier to remember, allowing users to enter them easily.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Compatibility with Legacy Systems: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Many banking systems and ATMs are designed to support four-digit PINs.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9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Kabul University  Information &amp; Communication Technology Faculty  Information Sience &amp; Engineering Department  How ATM Machine Work &amp; Why ATM use 4 character PIN code?</vt:lpstr>
      <vt:lpstr>How ATM Machine Work?</vt:lpstr>
      <vt:lpstr>Why ATM Machine use 4 Character PIN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Kabul University  Information &amp; Communication Technology Faculty  Information Sience &amp; Engineering Department  How ATM Machine Work &amp; Why ATM use 4 character PIN code?</dc:title>
  <dc:creator>Safiullah Mahmoodi</dc:creator>
  <cp:lastModifiedBy>Safiullah Mahmoodi</cp:lastModifiedBy>
  <cp:revision>6</cp:revision>
  <dcterms:created xsi:type="dcterms:W3CDTF">2025-05-09T16:55:35Z</dcterms:created>
  <dcterms:modified xsi:type="dcterms:W3CDTF">2025-05-09T17:41:47Z</dcterms:modified>
</cp:coreProperties>
</file>