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6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6899"/>
    <p:restoredTop sz="94650"/>
  </p:normalViewPr>
  <p:slideViewPr>
    <p:cSldViewPr snapToGrid="0" snapToObjects="1">
      <p:cViewPr varScale="1">
        <p:scale>
          <a:sx n="87" d="100"/>
          <a:sy n="87" d="100"/>
        </p:scale>
        <p:origin x="-1219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5:35:37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16747 9751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1F132-CBC7-D948-8A0B-C4F063DCDAD8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3127C-F0E5-E940-8D7A-D65EF218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0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6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5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1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0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5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7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5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16C4C9A-3960-41CF-A4E9-2A8FB932454B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1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13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B3B893-68C0-5A44-96EF-34143498E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668604"/>
            <a:ext cx="8407400" cy="568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271D31FC-3AE5-1246-8538-6F131F25E9A3}"/>
                  </a:ext>
                </a:extLst>
              </p14:cNvPr>
              <p14:cNvContentPartPr/>
              <p14:nvPr/>
            </p14:nvContentPartPr>
            <p14:xfrm>
              <a:off x="6028920" y="35103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1D31FC-3AE5-1246-8538-6F131F25E9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9560" y="3501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7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933FFF0-8B9C-C74D-858C-ADF47390D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238" y="-1"/>
            <a:ext cx="10663392" cy="5458265"/>
          </a:xfrm>
        </p:spPr>
      </p:pic>
    </p:spTree>
    <p:extLst>
      <p:ext uri="{BB962C8B-B14F-4D97-AF65-F5344CB8AC3E}">
        <p14:creationId xmlns:p14="http://schemas.microsoft.com/office/powerpoint/2010/main" val="17513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1964C4E-6DB0-A74D-886B-3FDD36D0B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420" y="235804"/>
            <a:ext cx="8364791" cy="5531949"/>
          </a:xfrm>
        </p:spPr>
      </p:pic>
    </p:spTree>
    <p:extLst>
      <p:ext uri="{BB962C8B-B14F-4D97-AF65-F5344CB8AC3E}">
        <p14:creationId xmlns:p14="http://schemas.microsoft.com/office/powerpoint/2010/main" val="11934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Gallery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Computing </dc:title>
  <dc:creator>Microsoft Office User</dc:creator>
  <cp:lastModifiedBy>Safiullah Rehmani</cp:lastModifiedBy>
  <cp:revision>17</cp:revision>
  <dcterms:created xsi:type="dcterms:W3CDTF">2020-04-19T18:48:23Z</dcterms:created>
  <dcterms:modified xsi:type="dcterms:W3CDTF">2022-12-27T09:50:45Z</dcterms:modified>
</cp:coreProperties>
</file>