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Lesson-8-Managing-Strategy-and-Strategic-Planning-1-638.jpg"/>
          <p:cNvPicPr>
            <a:picLocks noChangeAspect="1"/>
          </p:cNvPicPr>
          <p:nvPr/>
        </p:nvPicPr>
        <p:blipFill rotWithShape="1">
          <a:blip r:embed="rId2"/>
          <a:srcRect b="25146"/>
          <a:stretch/>
        </p:blipFill>
        <p:spPr>
          <a:xfrm>
            <a:off x="0" y="4571"/>
            <a:ext cx="9144000" cy="51334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Lesson-8-Managing-Strategy-and-Strategic-Planning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Lesson-8-Managing-Strategy-and-Strategic-Planning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Lesson-8-Managing-Strategy-and-Strategic-Planning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Lesson-8-Managing-Strategy-and-Strategic-Planning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Lesson-8-Managing-Strategy-and-Strategic-Planning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Lesson-8-Managing-Strategy-and-Strategic-Planning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Lesson-8-Managing-Strategy-and-Strategic-Planning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Lesson-8-Managing-Strategy-and-Strategic-Planning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Lesson-8-Managing-Strategy-and-Strategic-Planning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Lesson-8-Managing-Strategy-and-Strategic-Planning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Lesson-8-Managing-Strategy-and-Strategic-Planning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Lesson-8-Managing-Strategy-and-Strategic-Planning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Lesson-8-Managing-Strategy-and-Strategic-Planning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Lesson-8-Managing-Strategy-and-Strategic-Planning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Lesson-8-Managing-Strategy-and-Strategic-Planning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Lesson-8-Managing-Strategy-and-Strategic-Planning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Lesson-8-Managing-Strategy-and-Strategic-Planning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Lesson-8-Managing-Strategy-and-Strategic-Planning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Lesson-8-Managing-Strategy-and-Strategic-Planning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Lesson-8-Managing-Strategy-and-Strategic-Planning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Lesson-8-Managing-Strategy-and-Strategic-Planning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Lesson-8-Managing-Strategy-and-Strategic-Planning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Lesson-8-Managing-Strategy-and-Strategic-Planning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Lesson-8-Managing-Strategy-and-Strategic-Planning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Lesson-8-Managing-Strategy-and-Strategic-Planning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Lesson-8-Managing-Strategy-and-Strategic-Planning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Lesson-8-Managing-Strategy-and-Strategic-Planning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Lesson-8-Managing-Strategy-and-Strategic-Planning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Lesson-8-Managing-Strategy-and-Strategic-Planning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Lesson-8-Managing-Strategy-and-Strategic-Planning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0</Words>
  <Application>Microsoft Office PowerPoint</Application>
  <PresentationFormat>On-screen Show (4:3)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Dr Samad Baseer</cp:lastModifiedBy>
  <cp:revision>3</cp:revision>
  <dcterms:created xsi:type="dcterms:W3CDTF">2013-01-27T09:14:16Z</dcterms:created>
  <dcterms:modified xsi:type="dcterms:W3CDTF">2024-05-07T21:25:16Z</dcterms:modified>
  <cp:category/>
</cp:coreProperties>
</file>