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Basic-elements-of-planning-and-decision-making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Basic-elements-of-planning-and-decision-making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Basic-elements-of-planning-and-decision-making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Basic-elements-of-planning-and-decision-making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Basic-elements-of-planning-and-decision-making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Basic-elements-of-planning-and-decision-making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Basic-elements-of-planning-and-decision-making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Basic-elements-of-planning-and-decision-making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Basic-elements-of-planning-and-decision-making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Basic-elements-of-planning-and-decision-making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Basic-elements-of-planning-and-decision-making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Basic-elements-of-planning-and-decision-making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Basic-elements-of-planning-and-decision-making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-Basic-elements-of-planning-and-decision-making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-Basic-elements-of-planning-and-decision-making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3-Basic-elements-of-planning-and-decision-making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Basic-elements-of-planning-and-decision-making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Basic-elements-of-planning-and-decision-making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Basic-elements-of-planning-and-decision-making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Basic-elements-of-planning-and-decision-making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Basic-elements-of-planning-and-decision-making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Basic-elements-of-planning-and-decision-making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Basic-elements-of-planning-and-decision-making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