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hapter-2-traditional-and-contemporary-issues-and-challenge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hapter-2-traditional-and-contemporary-issues-and-challenge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hapter-2-traditional-and-contemporary-issues-and-challenge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chapter-2-traditional-and-contemporary-issues-and-challenge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chapter-2-traditional-and-contemporary-issues-and-challenge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chapter-2-traditional-and-contemporary-issues-and-challenge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chapter-2-traditional-and-contemporary-issues-and-challenge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chapter-2-traditional-and-contemporary-issues-and-challenge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chapter-2-traditional-and-contemporary-issues-and-challenge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chapter-2-traditional-and-contemporary-issues-and-challenge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chapter-2-traditional-and-contemporary-issues-and-challenge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hapter-2-traditional-and-contemporary-issues-and-challenge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hapter-2-traditional-and-contemporary-issues-and-challenge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chapter-2-traditional-and-contemporary-issues-and-challenge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chapter-2-traditional-and-contemporary-issues-and-challenge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chapter-2-traditional-and-contemporary-issues-and-challenge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chapter-2-traditional-and-contemporary-issues-and-challenge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chapter-2-traditional-and-contemporary-issues-and-challenge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chapter-2-traditional-and-contemporary-issues-and-challenge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chapter-2-traditional-and-contemporary-issues-and-challenges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chapter-2-traditional-and-contemporary-issues-and-challenges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chapter-2-traditional-and-contemporary-issues-and-challenges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hapter-2-traditional-and-contemporary-issues-and-challenge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chapter-2-traditional-and-contemporary-issues-and-challenges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chapter-2-traditional-and-contemporary-issues-and-challenges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chapter-2-traditional-and-contemporary-issues-and-challenges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chapter-2-traditional-and-contemporary-issues-and-challenges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chapter-2-traditional-and-contemporary-issues-and-challenges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chapter-2-traditional-and-contemporary-issues-and-challenges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chapter-2-traditional-and-contemporary-issues-and-challenges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chapter-2-traditional-and-contemporary-issues-and-challenges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chapter-2-traditional-and-contemporary-issues-and-challenges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chapter-2-traditional-and-contemporary-issues-and-challenges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hapter-2-traditional-and-contemporary-issues-and-challenge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chapter-2-traditional-and-contemporary-issues-and-challenges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chapter-2-traditional-and-contemporary-issues-and-challenges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hapter-2-traditional-and-contemporary-issues-and-challenge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hapter-2-traditional-and-contemporary-issues-and-challenge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hapter-2-traditional-and-contemporary-issues-and-challenge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hapter-2-traditional-and-contemporary-issues-and-challenge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hapter-2-traditional-and-contemporary-issues-and-challenge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