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the-environment-and-culture-of-organizations-chapter-3-management-8th-edition-griffin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the-environment-and-culture-of-organizations-chapter-3-management-8th-edition-griffin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the-environment-and-culture-of-organizations-chapter-3-management-8th-edition-griffin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the-environment-and-culture-of-organizations-chapter-3-management-8th-edition-griffin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the-environment-and-culture-of-organizations-chapter-3-management-8th-edition-griffin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the-environment-and-culture-of-organizations-chapter-3-management-8th-edition-griffin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the-environment-and-culture-of-organizations-chapter-3-management-8th-edition-griffin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the-environment-and-culture-of-organizations-chapter-3-management-8th-edition-griffin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the-environment-and-culture-of-organizations-chapter-3-management-8th-edition-griffin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the-environment-and-culture-of-organizations-chapter-3-management-8th-edition-griffin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the-environment-and-culture-of-organizations-chapter-3-management-8th-edition-griffin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the-environment-and-culture-of-organizations-chapter-3-management-8th-edition-griffin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the-environment-and-culture-of-organizations-chapter-3-management-8th-edition-griffin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the-environment-and-culture-of-organizations-chapter-3-management-8th-edition-griffin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the-environment-and-culture-of-organizations-chapter-3-management-8th-edition-griffin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the-environment-and-culture-of-organizations-chapter-3-management-8th-edition-griffin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the-environment-and-culture-of-organizations-chapter-3-management-8th-edition-griffin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the-environment-and-culture-of-organizations-chapter-3-management-8th-edition-griffin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the-environment-and-culture-of-organizations-chapter-3-management-8th-edition-griffin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the-environment-and-culture-of-organizations-chapter-3-management-8th-edition-griffin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the-environment-and-culture-of-organizations-chapter-3-management-8th-edition-griffin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