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6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310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96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1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9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8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4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D4C73-64FD-4D4A-A38F-91E8710159F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3D7C7B-0A6D-441E-9525-121DD291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5537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File Indexing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9900" y="2717800"/>
            <a:ext cx="8928100" cy="16383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Indexing </a:t>
            </a:r>
            <a:r>
              <a:rPr lang="en-US" sz="1800" dirty="0"/>
              <a:t>is data structure technology to efficiently retrieve record from the database </a:t>
            </a:r>
            <a:r>
              <a:rPr lang="en-US" sz="1800" dirty="0" smtClean="0"/>
              <a:t>file </a:t>
            </a:r>
            <a:r>
              <a:rPr lang="en-US" sz="1800" dirty="0"/>
              <a:t>based on some attributes on which indexing has been done  </a:t>
            </a:r>
            <a:r>
              <a:rPr lang="en-US" sz="1800" dirty="0" smtClean="0"/>
              <a:t> </a:t>
            </a:r>
            <a:endParaRPr lang="en-US" sz="1800" dirty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 smtClean="0"/>
              <a:t>also used the performance of a database by minimizing number of disk accesses</a:t>
            </a:r>
          </a:p>
          <a:p>
            <a:pPr algn="l"/>
            <a:r>
              <a:rPr lang="en-US" sz="1800" dirty="0" smtClean="0"/>
              <a:t>                                Required when query is processed</a:t>
            </a:r>
          </a:p>
        </p:txBody>
      </p:sp>
    </p:spTree>
    <p:extLst>
      <p:ext uri="{BB962C8B-B14F-4D97-AF65-F5344CB8AC3E}">
        <p14:creationId xmlns:p14="http://schemas.microsoft.com/office/powerpoint/2010/main" val="40907285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Detail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687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1800" dirty="0" smtClean="0"/>
              <a:t>Each operator typically implemented using a pull interface </a:t>
            </a:r>
          </a:p>
          <a:p>
            <a:pPr lvl="1"/>
            <a:r>
              <a:rPr lang="en-US" sz="1800" dirty="0" smtClean="0"/>
              <a:t>When an operator is pulled for next output tuples	</a:t>
            </a:r>
          </a:p>
          <a:p>
            <a:pPr lvl="1"/>
            <a:r>
              <a:rPr lang="en-US" sz="1800" dirty="0" smtClean="0"/>
              <a:t>It pull on its input and compute them  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2800" dirty="0" smtClean="0"/>
              <a:t>Two main issues</a:t>
            </a:r>
          </a:p>
          <a:p>
            <a:pPr marL="457200" lvl="1" indent="0">
              <a:buNone/>
            </a:pPr>
            <a:r>
              <a:rPr lang="en-US" sz="2800" dirty="0" smtClean="0"/>
              <a:t>Ideally want to find best plan.</a:t>
            </a:r>
          </a:p>
          <a:p>
            <a:pPr marL="457200" lvl="1" indent="0">
              <a:buNone/>
            </a:pPr>
            <a:r>
              <a:rPr lang="en-US" sz="2800" dirty="0" smtClean="0"/>
              <a:t>Practically avoid worst plan.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</a:t>
            </a:r>
            <a:r>
              <a:rPr lang="en-US" dirty="0" smtClean="0">
                <a:solidFill>
                  <a:srgbClr val="FFFF00"/>
                </a:solidFill>
              </a:rPr>
              <a:t>End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6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401"/>
            <a:ext cx="10515600" cy="9270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                              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Types Of Indexing</a:t>
            </a:r>
            <a:endParaRPr 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1"/>
            <a:ext cx="10515600" cy="60579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1800" dirty="0" smtClean="0"/>
              <a:t>Clustered indexing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1800" dirty="0" smtClean="0"/>
              <a:t>Non clustered or secondary indexing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                      </a:t>
            </a:r>
          </a:p>
          <a:p>
            <a:pPr marL="0" indent="0">
              <a:buNone/>
            </a:pPr>
            <a:r>
              <a:rPr lang="en-US" sz="2800" dirty="0" smtClean="0"/>
              <a:t>                            </a:t>
            </a:r>
            <a:r>
              <a:rPr lang="en-US" sz="2800" dirty="0" smtClean="0">
                <a:solidFill>
                  <a:schemeClr val="tx2"/>
                </a:solidFill>
              </a:rPr>
              <a:t> Clustered indexing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      It is special type of indexing which recorder the way </a:t>
            </a:r>
          </a:p>
          <a:p>
            <a:pPr marL="0" indent="0">
              <a:buNone/>
            </a:pPr>
            <a:r>
              <a:rPr lang="en-US" sz="1800" dirty="0" smtClean="0"/>
              <a:t>           records in the table physically stored on the disk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04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4201"/>
            <a:ext cx="9144000" cy="5714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Non clustered indexing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2100"/>
            <a:ext cx="9144000" cy="52959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It is that indexing where the order of the rows does not </a:t>
            </a:r>
          </a:p>
          <a:p>
            <a:r>
              <a:rPr lang="en-US" sz="1800" dirty="0" smtClean="0"/>
              <a:t>match the physical order of the actual data 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  <a:endParaRPr lang="en-US" sz="1800" dirty="0" smtClean="0"/>
          </a:p>
          <a:p>
            <a:pPr algn="ctr"/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Query Management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Query management system mean the online database maintained </a:t>
            </a:r>
          </a:p>
          <a:p>
            <a:r>
              <a:rPr lang="en-US" sz="1800" dirty="0" smtClean="0"/>
              <a:t>by supplier for registering queries and complaint from customers.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A query management system is a tool that tracks data queries so that </a:t>
            </a:r>
          </a:p>
          <a:p>
            <a:r>
              <a:rPr lang="en-US" sz="1800" dirty="0" smtClean="0"/>
              <a:t>they are can be adequately used and resolved .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3394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                   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u="sng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Query optimization </a:t>
            </a:r>
            <a:endParaRPr lang="en-US" b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8675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1800" dirty="0" smtClean="0"/>
              <a:t> It is the process of  selecting an efficient execution plan for the evaluating the query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sz="1800" dirty="0" smtClean="0"/>
              <a:t>Once parsing of query parsed query is passed to query optimizer That generate </a:t>
            </a:r>
          </a:p>
          <a:p>
            <a:pPr marL="0" indent="0" algn="ctr">
              <a:buNone/>
            </a:pPr>
            <a:r>
              <a:rPr lang="en-US" sz="1800" dirty="0" smtClean="0"/>
              <a:t>the different execution plans to evaluate parsed query select the plan with least </a:t>
            </a:r>
          </a:p>
          <a:p>
            <a:pPr marL="0" indent="0" algn="ctr">
              <a:buNone/>
            </a:pPr>
            <a:r>
              <a:rPr lang="en-US" sz="1800" dirty="0" smtClean="0"/>
              <a:t>estimated cost</a:t>
            </a:r>
          </a:p>
          <a:p>
            <a:pPr marL="0" indent="0" algn="ctr">
              <a:buNone/>
            </a:pPr>
            <a:r>
              <a:rPr lang="en-US" sz="1800" dirty="0" smtClean="0"/>
              <a:t>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064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Query Optimization Steps </a:t>
            </a:r>
            <a:endParaRPr lang="en-US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Involved three steps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query tree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plan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Query plan code generation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7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</a:t>
            </a:r>
            <a:endParaRPr lang="en-US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1201"/>
            <a:ext cx="10515600" cy="4559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Data Modelling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smtClean="0"/>
              <a:t> Relation</a:t>
            </a:r>
          </a:p>
          <a:p>
            <a:r>
              <a:rPr lang="en-US" sz="1800" dirty="0" smtClean="0"/>
              <a:t>Entity – Relation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Storing Data</a:t>
            </a:r>
          </a:p>
          <a:p>
            <a:r>
              <a:rPr lang="en-US" sz="1800" dirty="0" smtClean="0"/>
              <a:t>File indexing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buffer pool management</a:t>
            </a:r>
          </a:p>
          <a:p>
            <a:pPr marL="0" indent="0">
              <a:buNone/>
            </a:pPr>
            <a:r>
              <a:rPr lang="en-US" dirty="0" smtClean="0"/>
              <a:t>Query languages</a:t>
            </a:r>
          </a:p>
          <a:p>
            <a:r>
              <a:rPr lang="en-US" sz="1800" dirty="0" smtClean="0"/>
              <a:t>SQL </a:t>
            </a:r>
          </a:p>
          <a:p>
            <a:r>
              <a:rPr lang="en-US" sz="1800" dirty="0" smtClean="0"/>
              <a:t>Relational Algebra</a:t>
            </a:r>
          </a:p>
          <a:p>
            <a:r>
              <a:rPr lang="en-US" sz="1800" dirty="0" smtClean="0"/>
              <a:t>Relational Calculus</a:t>
            </a:r>
          </a:p>
          <a:p>
            <a:r>
              <a:rPr lang="en-US" sz="1800" dirty="0" smtClean="0"/>
              <a:t>Formal Query languages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2274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6337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Query processing</a:t>
            </a:r>
            <a:endParaRPr lang="en-US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98700"/>
            <a:ext cx="9144000" cy="29591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its contain external sorting which can do by merge sort</a:t>
            </a:r>
          </a:p>
          <a:p>
            <a:pPr algn="l"/>
            <a:r>
              <a:rPr lang="en-US" sz="1800" dirty="0" smtClean="0"/>
              <a:t>Most tables sorted in 2 passes </a:t>
            </a:r>
            <a:endParaRPr lang="en-US" sz="1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Join algorithms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Nested </a:t>
            </a:r>
            <a:r>
              <a:rPr lang="en-US" sz="1800" dirty="0" smtClean="0"/>
              <a:t>loops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Indexed Nested loops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Sort Merge Join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Hash Join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879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0"/>
            <a:ext cx="9144000" cy="63024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Nested loops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52600"/>
            <a:ext cx="9144000" cy="3987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800" dirty="0" smtClean="0"/>
              <a:t>M +[M / B] * N</a:t>
            </a:r>
          </a:p>
          <a:p>
            <a:pPr algn="l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Indexed Nested loops</a:t>
            </a:r>
          </a:p>
          <a:p>
            <a:pPr algn="l"/>
            <a:r>
              <a:rPr lang="en-US" sz="1800" dirty="0"/>
              <a:t>M +(M * PR) * Cost </a:t>
            </a:r>
            <a:r>
              <a:rPr lang="en-US" sz="1800" dirty="0" smtClean="0"/>
              <a:t>to </a:t>
            </a:r>
            <a:r>
              <a:rPr lang="en-US" sz="1800" dirty="0" err="1" smtClean="0"/>
              <a:t>fnd</a:t>
            </a:r>
            <a:r>
              <a:rPr lang="en-US" sz="1800" dirty="0" smtClean="0"/>
              <a:t> </a:t>
            </a:r>
            <a:r>
              <a:rPr lang="en-US" sz="1800" dirty="0"/>
              <a:t>match </a:t>
            </a:r>
            <a:r>
              <a:rPr lang="en-US" sz="1800" dirty="0" smtClean="0"/>
              <a:t>tuples</a:t>
            </a:r>
          </a:p>
          <a:p>
            <a:pPr algn="l"/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Sort Merge Join</a:t>
            </a:r>
            <a:endParaRPr lang="en-US" sz="1800" dirty="0"/>
          </a:p>
          <a:p>
            <a:pPr algn="l"/>
            <a:r>
              <a:rPr lang="en-US" sz="1800" dirty="0"/>
              <a:t>Between  3(M + N) AND M * </a:t>
            </a:r>
            <a:r>
              <a:rPr lang="en-US" sz="1800" dirty="0" smtClean="0"/>
              <a:t>N</a:t>
            </a:r>
          </a:p>
          <a:p>
            <a:pPr algn="l"/>
            <a:r>
              <a:rPr lang="en-US" sz="33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Hash Join</a:t>
            </a:r>
          </a:p>
          <a:p>
            <a:pPr algn="l"/>
            <a:r>
              <a:rPr lang="en-US" dirty="0"/>
              <a:t>3(M +N) and </a:t>
            </a:r>
            <a:r>
              <a:rPr lang="en-US" dirty="0" smtClean="0"/>
              <a:t>higher</a:t>
            </a:r>
          </a:p>
          <a:p>
            <a:pPr algn="l"/>
            <a:endParaRPr lang="en-US" sz="33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1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1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dirty="0" smtClean="0"/>
              <a:t>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6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Optimization in a null shell</a:t>
            </a:r>
            <a:endParaRPr lang="en-US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8575"/>
          </a:xfrm>
        </p:spPr>
        <p:txBody>
          <a:bodyPr/>
          <a:lstStyle/>
          <a:p>
            <a:r>
              <a:rPr lang="en-US" dirty="0" smtClean="0"/>
              <a:t>How to access path to source path</a:t>
            </a:r>
          </a:p>
          <a:p>
            <a:r>
              <a:rPr lang="en-US" dirty="0" smtClean="0"/>
              <a:t>Tuple Scan </a:t>
            </a:r>
          </a:p>
          <a:p>
            <a:r>
              <a:rPr lang="en-US" dirty="0" smtClean="0"/>
              <a:t>Indexes</a:t>
            </a:r>
          </a:p>
          <a:p>
            <a:r>
              <a:rPr lang="en-US" dirty="0" smtClean="0"/>
              <a:t>Partitioning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0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1001</TotalTime>
  <Words>351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File Indexing </vt:lpstr>
      <vt:lpstr>                                Types Of Indexing</vt:lpstr>
      <vt:lpstr>Non clustered indexing</vt:lpstr>
      <vt:lpstr>                       Query optimization </vt:lpstr>
      <vt:lpstr>             Query Optimization Steps </vt:lpstr>
      <vt:lpstr>                    </vt:lpstr>
      <vt:lpstr>Query processing</vt:lpstr>
      <vt:lpstr>Nested loops</vt:lpstr>
      <vt:lpstr>Optimization in a null shell</vt:lpstr>
      <vt:lpstr>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INDEXING</dc:title>
  <dc:creator>ziaul</dc:creator>
  <cp:lastModifiedBy>ziaul</cp:lastModifiedBy>
  <cp:revision>167</cp:revision>
  <dcterms:created xsi:type="dcterms:W3CDTF">2022-07-06T18:05:36Z</dcterms:created>
  <dcterms:modified xsi:type="dcterms:W3CDTF">2022-07-07T10:47:21Z</dcterms:modified>
</cp:coreProperties>
</file>