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1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lesson-5-the-global-environment-1-638.jpg"/>
          <p:cNvPicPr>
            <a:picLocks noChangeAspect="1"/>
          </p:cNvPicPr>
          <p:nvPr/>
        </p:nvPicPr>
        <p:blipFill rotWithShape="1">
          <a:blip r:embed="rId2"/>
          <a:srcRect b="24352"/>
          <a:stretch/>
        </p:blipFill>
        <p:spPr>
          <a:xfrm>
            <a:off x="0" y="4571"/>
            <a:ext cx="9144000" cy="51879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lesson-5-the-global-environment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lesson-5-the-global-environment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lesson-5-the-global-environment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lesson-5-the-global-environment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lesson-5-the-global-environment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lesson-5-the-global-environment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lesson-5-the-global-environment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lesson-5-the-global-environment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lesson-5-the-global-environment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lesson-5-the-global-environment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lesson-5-the-global-environment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lesson-5-the-global-environment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lesson-5-the-global-environment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lesson-5-the-global-environment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lesson-5-the-global-environment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-lesson-5-the-global-environment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5-lesson-5-the-global-environment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lesson-5-the-global-environment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lesson-5-the-global-environment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lesson-5-the-global-environment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lesson-5-the-global-environment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lesson-5-the-global-environment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lesson-5-the-global-environment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lesson-5-the-global-environment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Dr Samad Baseer</dc:creator>
  <cp:keywords/>
  <dc:description>generated using python-pptx</dc:description>
  <cp:lastModifiedBy>Dr Samad Baseer</cp:lastModifiedBy>
  <cp:revision>3</cp:revision>
  <dcterms:created xsi:type="dcterms:W3CDTF">2013-01-27T09:14:16Z</dcterms:created>
  <dcterms:modified xsi:type="dcterms:W3CDTF">2024-03-25T20:22:21Z</dcterms:modified>
  <cp:category/>
</cp:coreProperties>
</file>