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6822-4BE2-B102-E9302E38E94E}"/>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6822-4BE2-B102-E9302E38E94E}"/>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6822-4BE2-B102-E9302E38E94E}"/>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6822-4BE2-B102-E9302E38E94E}"/>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3080683"/>
            <a:ext cx="8610600" cy="1938992"/>
          </a:xfrm>
          <a:prstGeom prst="rect">
            <a:avLst/>
          </a:prstGeom>
          <a:noFill/>
        </p:spPr>
        <p:txBody>
          <a:bodyPr wrap="square" rtlCol="0">
            <a:spAutoFit/>
          </a:bodyPr>
          <a:lstStyle/>
          <a:p>
            <a:r>
              <a:rPr lang="en-US" sz="2400" dirty="0"/>
              <a:t>STUDENT NAME</a:t>
            </a:r>
            <a:r>
              <a:rPr lang="en-IN" sz="2400" dirty="0"/>
              <a:t>: SAFIYYA S</a:t>
            </a:r>
            <a:endParaRPr lang="en-US" sz="2400" dirty="0"/>
          </a:p>
          <a:p>
            <a:r>
              <a:rPr lang="en-US" sz="2400" dirty="0"/>
              <a:t>REGISTER NO: </a:t>
            </a:r>
            <a:r>
              <a:rPr lang="en-IN" sz="2400" dirty="0"/>
              <a:t> 312219470</a:t>
            </a:r>
            <a:endParaRPr lang="en-US" sz="2400" dirty="0"/>
          </a:p>
          <a:p>
            <a:r>
              <a:rPr lang="en-US" sz="2400" dirty="0"/>
              <a:t>DEPARTMENT: B.COM</a:t>
            </a:r>
            <a:r>
              <a:rPr lang="en-IN" sz="2400" dirty="0"/>
              <a:t>(General) III - B</a:t>
            </a:r>
            <a:endParaRPr lang="en-US" sz="2400" dirty="0"/>
          </a:p>
          <a:p>
            <a:r>
              <a:rPr lang="en-US" sz="2400" dirty="0"/>
              <a:t>COLLEGE: </a:t>
            </a:r>
            <a:r>
              <a:rPr lang="en-IN" sz="2400" dirty="0"/>
              <a:t>S.A.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02D2686-9D2B-6FC3-2DC9-062AEE6CFA56}"/>
              </a:ext>
            </a:extLst>
          </p:cNvPr>
          <p:cNvGraphicFramePr>
            <a:graphicFrameLocks/>
          </p:cNvGraphicFramePr>
          <p:nvPr>
            <p:extLst>
              <p:ext uri="{D42A27DB-BD31-4B8C-83A1-F6EECF244321}">
                <p14:modId xmlns:p14="http://schemas.microsoft.com/office/powerpoint/2010/main" val="4047622380"/>
              </p:ext>
            </p:extLst>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719231-595B-C5BD-2BEA-952479415725}"/>
              </a:ext>
            </a:extLst>
          </p:cNvPr>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DC429E4-AA9C-02F2-797D-49855540F9C8}"/>
              </a:ext>
            </a:extLst>
          </p:cNvPr>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0176699-B580-EC9A-39AF-AC8448B0AC1A}"/>
              </a:ext>
            </a:extLst>
          </p:cNvPr>
          <p:cNvSpPr txBox="1"/>
          <p:nvPr/>
        </p:nvSpPr>
        <p:spPr>
          <a:xfrm>
            <a:off x="739775" y="1676400"/>
            <a:ext cx="8023225" cy="3508653"/>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C9B2699-97C3-B05B-6447-6AC8AC732DCD}"/>
              </a:ext>
            </a:extLst>
          </p:cNvPr>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B0EA024-214A-3DD8-5E3A-B2C9AEF85FB1}"/>
              </a:ext>
            </a:extLst>
          </p:cNvPr>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6" name="object 6"/>
          <p:cNvPicPr/>
          <p:nvPr/>
        </p:nvPicPr>
        <p:blipFill>
          <a:blip r:embed="rId2"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509</Words>
  <Application>Microsoft Office PowerPoint</Application>
  <PresentationFormat>Widescreen</PresentationFormat>
  <Paragraphs>69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safiyya112005@gmail.com</cp:lastModifiedBy>
  <cp:revision>19</cp:revision>
  <dcterms:created xsi:type="dcterms:W3CDTF">2024-03-29T15:07:22Z</dcterms:created>
  <dcterms:modified xsi:type="dcterms:W3CDTF">2024-09-05T13:36:07Z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