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27432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5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29-Jul-20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170" y="1143000"/>
            <a:ext cx="185166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81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2057400" cy="1591733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2401359"/>
            <a:ext cx="2057400" cy="1103841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29-Jul-20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29-Jul-20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3" y="243417"/>
            <a:ext cx="591503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243417"/>
            <a:ext cx="1740218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29-Jul-20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29-Jul-20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1139825"/>
            <a:ext cx="2366010" cy="1901825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3059642"/>
            <a:ext cx="2366010" cy="1000125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29-Jul-20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1217083"/>
            <a:ext cx="116586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1217083"/>
            <a:ext cx="116586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29-Jul-20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243417"/>
            <a:ext cx="236601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" y="1120775"/>
            <a:ext cx="1160502" cy="54927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" y="1670050"/>
            <a:ext cx="1160502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1120775"/>
            <a:ext cx="1166217" cy="54927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1670050"/>
            <a:ext cx="1166217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29-Jul-20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29-Jul-20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29-Jul-20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304800"/>
            <a:ext cx="884753" cy="106680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658283"/>
            <a:ext cx="1388745" cy="3249083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" y="1371600"/>
            <a:ext cx="884753" cy="2541059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29-Jul-20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304800"/>
            <a:ext cx="884753" cy="106680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6217" y="658283"/>
            <a:ext cx="1388745" cy="3249083"/>
          </a:xfrm>
        </p:spPr>
        <p:txBody>
          <a:bodyPr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" y="1371600"/>
            <a:ext cx="884753" cy="2541059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29-Jul-20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243417"/>
            <a:ext cx="236601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1217083"/>
            <a:ext cx="236601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4237567"/>
            <a:ext cx="6172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29-Jul-20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4237567"/>
            <a:ext cx="92583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4237567"/>
            <a:ext cx="6172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ct val="600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5.xml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slide" Target="slide3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slide" Target="slide1.xml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6.xml"/><Relationship Id="rId3" Type="http://schemas.openxmlformats.org/officeDocument/2006/relationships/image" Target="../media/image4.png"/><Relationship Id="rId7" Type="http://schemas.openxmlformats.org/officeDocument/2006/relationships/slide" Target="slide1.xml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slide" Target="slide5.xml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slide" Target="slide1.xml"/><Relationship Id="rId12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slide" Target="slide5.xml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slide" Target="slide3.xml"/><Relationship Id="rId12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1.png"/><Relationship Id="rId5" Type="http://schemas.openxmlformats.org/officeDocument/2006/relationships/slide" Target="slide1.xml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slide" Target="slide4.xml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slide" Target="slide3.xml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1.png"/><Relationship Id="rId5" Type="http://schemas.openxmlformats.org/officeDocument/2006/relationships/slide" Target="slide1.xml"/><Relationship Id="rId15" Type="http://schemas.openxmlformats.org/officeDocument/2006/relationships/image" Target="../media/image22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slide" Target="slide4.xml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792480" y="2181860"/>
            <a:ext cx="1788160" cy="3644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46100" y="501015"/>
            <a:ext cx="87820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b="1"/>
              <a:t>Oct, </a:t>
            </a:r>
            <a:r>
              <a:rPr lang="en-US" b="1">
                <a:sym typeface="+mn-ea"/>
              </a:rPr>
              <a:t>16 </a:t>
            </a:r>
            <a:endParaRPr 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1424305" y="501015"/>
            <a:ext cx="772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+mn-ea"/>
              </a:rPr>
              <a:t>Friday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3505" y="824865"/>
            <a:ext cx="2547620" cy="4051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ingle Corner Rectangle 13"/>
          <p:cNvSpPr/>
          <p:nvPr/>
        </p:nvSpPr>
        <p:spPr>
          <a:xfrm>
            <a:off x="2214880" y="1272540"/>
            <a:ext cx="436245" cy="354965"/>
          </a:xfrm>
          <a:prstGeom prst="round1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and Round Single Corner Rectangle 14"/>
          <p:cNvSpPr/>
          <p:nvPr/>
        </p:nvSpPr>
        <p:spPr>
          <a:xfrm>
            <a:off x="1804035" y="1261745"/>
            <a:ext cx="410845" cy="354965"/>
          </a:xfrm>
          <a:prstGeom prst="snipRoundRect">
            <a:avLst>
              <a:gd name="adj1" fmla="val 0"/>
              <a:gd name="adj2" fmla="val 5724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7625" y="1616710"/>
            <a:ext cx="1756410" cy="1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1816100" y="1602740"/>
            <a:ext cx="386715" cy="75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53365" y="843280"/>
            <a:ext cx="92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Today</a:t>
            </a:r>
          </a:p>
        </p:txBody>
      </p:sp>
      <p:pic>
        <p:nvPicPr>
          <p:cNvPr id="19" name="Picture 18" descr="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365" y="882015"/>
            <a:ext cx="295910" cy="290830"/>
          </a:xfrm>
          <a:prstGeom prst="rect">
            <a:avLst/>
          </a:prstGeom>
        </p:spPr>
      </p:pic>
      <p:pic>
        <p:nvPicPr>
          <p:cNvPr id="22" name="Picture 21" descr="icons8-list-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410" y="1311910"/>
            <a:ext cx="252095" cy="252095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798195" y="1757680"/>
            <a:ext cx="1788160" cy="3644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97155" y="405130"/>
            <a:ext cx="2560320" cy="1244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icons8-battery-level-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3965" y="411480"/>
            <a:ext cx="100965" cy="100965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2066925" y="387350"/>
            <a:ext cx="40449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01:27</a:t>
            </a:r>
          </a:p>
        </p:txBody>
      </p:sp>
      <p:pic>
        <p:nvPicPr>
          <p:cNvPr id="30" name="Picture 29" descr="icons8-signal-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250" y="409575"/>
            <a:ext cx="104775" cy="104775"/>
          </a:xfrm>
          <a:prstGeom prst="rect">
            <a:avLst/>
          </a:prstGeom>
        </p:spPr>
      </p:pic>
      <p:pic>
        <p:nvPicPr>
          <p:cNvPr id="33" name="Picture 32" descr="icons8-checked-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365" y="1745615"/>
            <a:ext cx="228600" cy="228600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323215" y="2031365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icons8-checked-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365" y="2171700"/>
            <a:ext cx="228600" cy="228600"/>
          </a:xfrm>
          <a:prstGeom prst="rect">
            <a:avLst/>
          </a:prstGeom>
        </p:spPr>
      </p:pic>
      <p:sp>
        <p:nvSpPr>
          <p:cNvPr id="41" name="Text Box 40"/>
          <p:cNvSpPr txBox="1"/>
          <p:nvPr/>
        </p:nvSpPr>
        <p:spPr>
          <a:xfrm>
            <a:off x="629285" y="1604010"/>
            <a:ext cx="40449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09:27</a:t>
            </a:r>
          </a:p>
        </p:txBody>
      </p:sp>
      <p:pic>
        <p:nvPicPr>
          <p:cNvPr id="43" name="Picture 42" descr="icons8-delete-bin-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1250" y="2352675"/>
            <a:ext cx="149225" cy="149225"/>
          </a:xfrm>
          <a:prstGeom prst="rect">
            <a:avLst/>
          </a:prstGeom>
        </p:spPr>
      </p:pic>
      <p:pic>
        <p:nvPicPr>
          <p:cNvPr id="44" name="Picture 43" descr="icons8-edit-property-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0120" y="2351405"/>
            <a:ext cx="151130" cy="151130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798195" y="2760980"/>
            <a:ext cx="1788160" cy="3644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" y="3162300"/>
            <a:ext cx="1788160" cy="3644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icons8-circle-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9875" y="2743835"/>
            <a:ext cx="228600" cy="228600"/>
          </a:xfrm>
          <a:prstGeom prst="rect">
            <a:avLst/>
          </a:prstGeom>
        </p:spPr>
      </p:pic>
      <p:pic>
        <p:nvPicPr>
          <p:cNvPr id="48" name="Picture 47" descr="icons8-circle-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9875" y="3128010"/>
            <a:ext cx="228600" cy="228600"/>
          </a:xfrm>
          <a:prstGeom prst="rect">
            <a:avLst/>
          </a:prstGeom>
        </p:spPr>
      </p:pic>
      <p:pic>
        <p:nvPicPr>
          <p:cNvPr id="49" name="Picture 48" descr="icons8-workflow-6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73935" y="1322070"/>
            <a:ext cx="256540" cy="256540"/>
          </a:xfrm>
          <a:prstGeom prst="rect">
            <a:avLst/>
          </a:prstGeom>
        </p:spPr>
      </p:pic>
      <p:pic>
        <p:nvPicPr>
          <p:cNvPr id="50" name="Picture 49" descr="icons8-edit-property-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2025" y="2951480"/>
            <a:ext cx="151130" cy="151130"/>
          </a:xfrm>
          <a:prstGeom prst="rect">
            <a:avLst/>
          </a:prstGeom>
        </p:spPr>
      </p:pic>
      <p:pic>
        <p:nvPicPr>
          <p:cNvPr id="51" name="Picture 50" descr="icons8-edit-property-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3455" y="3333115"/>
            <a:ext cx="151130" cy="151130"/>
          </a:xfrm>
          <a:prstGeom prst="rect">
            <a:avLst/>
          </a:prstGeom>
        </p:spPr>
      </p:pic>
      <p:pic>
        <p:nvPicPr>
          <p:cNvPr id="52" name="Picture 51" descr="icons8-delete-bin-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1250" y="2940050"/>
            <a:ext cx="149225" cy="149225"/>
          </a:xfrm>
          <a:prstGeom prst="rect">
            <a:avLst/>
          </a:prstGeom>
        </p:spPr>
      </p:pic>
      <p:pic>
        <p:nvPicPr>
          <p:cNvPr id="53" name="Picture 52" descr="icons8-delete-bin-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8550" y="3315970"/>
            <a:ext cx="149225" cy="149225"/>
          </a:xfrm>
          <a:prstGeom prst="rect">
            <a:avLst/>
          </a:prstGeom>
        </p:spPr>
      </p:pic>
      <p:pic>
        <p:nvPicPr>
          <p:cNvPr id="54" name="Picture 53" descr="icons8-delete-bin-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1250" y="1920240"/>
            <a:ext cx="149225" cy="149225"/>
          </a:xfrm>
          <a:prstGeom prst="rect">
            <a:avLst/>
          </a:prstGeom>
        </p:spPr>
      </p:pic>
      <p:pic>
        <p:nvPicPr>
          <p:cNvPr id="55" name="Picture 54" descr="icons8-edit-property-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0120" y="1918970"/>
            <a:ext cx="151130" cy="151130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 flipH="1" flipV="1">
            <a:off x="758190" y="2708275"/>
            <a:ext cx="1805305" cy="5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79450" y="2673350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Box 58"/>
          <p:cNvSpPr txBox="1"/>
          <p:nvPr/>
        </p:nvSpPr>
        <p:spPr>
          <a:xfrm>
            <a:off x="629285" y="2524760"/>
            <a:ext cx="40449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10:27</a:t>
            </a:r>
          </a:p>
        </p:txBody>
      </p:sp>
      <p:sp>
        <p:nvSpPr>
          <p:cNvPr id="61" name="Oval 60"/>
          <p:cNvSpPr/>
          <p:nvPr/>
        </p:nvSpPr>
        <p:spPr>
          <a:xfrm>
            <a:off x="1181735" y="3575685"/>
            <a:ext cx="386715" cy="37973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icons8-plus-100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7440" y="3501390"/>
            <a:ext cx="528955" cy="528955"/>
          </a:xfrm>
          <a:prstGeom prst="rect">
            <a:avLst/>
          </a:prstGeom>
        </p:spPr>
      </p:pic>
      <p:pic>
        <p:nvPicPr>
          <p:cNvPr id="64" name="Picture 63" descr="icons8-schedule-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3215" y="3686175"/>
            <a:ext cx="411480" cy="411480"/>
          </a:xfrm>
          <a:prstGeom prst="rect">
            <a:avLst/>
          </a:prstGeom>
        </p:spPr>
      </p:pic>
      <p:pic>
        <p:nvPicPr>
          <p:cNvPr id="65" name="Picture 64" descr="icons8-planner-26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35505" y="3686175"/>
            <a:ext cx="344170" cy="344170"/>
          </a:xfrm>
          <a:prstGeom prst="rect">
            <a:avLst/>
          </a:prstGeom>
        </p:spPr>
      </p:pic>
      <p:sp>
        <p:nvSpPr>
          <p:cNvPr id="66" name="Action Button: Custom 65">
            <a:hlinkClick r:id="" action="ppaction://hlinkshowjump?jump=nextslide"/>
          </p:cNvPr>
          <p:cNvSpPr/>
          <p:nvPr/>
        </p:nvSpPr>
        <p:spPr>
          <a:xfrm>
            <a:off x="2246630" y="1311275"/>
            <a:ext cx="316230" cy="2571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327660" y="4116705"/>
            <a:ext cx="4171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546100" y="501015"/>
            <a:ext cx="87820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b="1"/>
              <a:t>Oct, </a:t>
            </a:r>
            <a:r>
              <a:rPr lang="en-US" b="1">
                <a:sym typeface="+mn-ea"/>
              </a:rPr>
              <a:t>16 </a:t>
            </a:r>
            <a:endParaRPr 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1424305" y="501015"/>
            <a:ext cx="772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+mn-ea"/>
              </a:rPr>
              <a:t>Friday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3505" y="824865"/>
            <a:ext cx="2547620" cy="4051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ingle Corner Rectangle 13"/>
          <p:cNvSpPr/>
          <p:nvPr/>
        </p:nvSpPr>
        <p:spPr>
          <a:xfrm>
            <a:off x="2214880" y="1272540"/>
            <a:ext cx="436245" cy="35496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and Round Single Corner Rectangle 14"/>
          <p:cNvSpPr/>
          <p:nvPr/>
        </p:nvSpPr>
        <p:spPr>
          <a:xfrm>
            <a:off x="1804035" y="1261745"/>
            <a:ext cx="410845" cy="354965"/>
          </a:xfrm>
          <a:prstGeom prst="snipRoundRect">
            <a:avLst>
              <a:gd name="adj1" fmla="val 0"/>
              <a:gd name="adj2" fmla="val 5724"/>
            </a:avLst>
          </a:prstGeom>
          <a:solidFill>
            <a:schemeClr val="bg2"/>
          </a:solidFill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7625" y="1616710"/>
            <a:ext cx="1756410" cy="1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2230120" y="1602105"/>
            <a:ext cx="407035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53365" y="843280"/>
            <a:ext cx="92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Today</a:t>
            </a:r>
          </a:p>
        </p:txBody>
      </p:sp>
      <p:pic>
        <p:nvPicPr>
          <p:cNvPr id="19" name="Picture 18" descr="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365" y="882015"/>
            <a:ext cx="295910" cy="290830"/>
          </a:xfrm>
          <a:prstGeom prst="rect">
            <a:avLst/>
          </a:prstGeom>
        </p:spPr>
      </p:pic>
      <p:pic>
        <p:nvPicPr>
          <p:cNvPr id="22" name="Picture 21" descr="icons8-list-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915" y="1322070"/>
            <a:ext cx="252095" cy="252095"/>
          </a:xfrm>
          <a:prstGeom prst="rect">
            <a:avLst/>
          </a:prstGeom>
        </p:spPr>
      </p:pic>
      <p:sp>
        <p:nvSpPr>
          <p:cNvPr id="24" name="Rectangles 23"/>
          <p:cNvSpPr/>
          <p:nvPr/>
        </p:nvSpPr>
        <p:spPr>
          <a:xfrm>
            <a:off x="97155" y="405130"/>
            <a:ext cx="2560320" cy="1244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icons8-battery-level-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3965" y="411480"/>
            <a:ext cx="100965" cy="100965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2066925" y="387350"/>
            <a:ext cx="40449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01:27</a:t>
            </a:r>
          </a:p>
        </p:txBody>
      </p:sp>
      <p:pic>
        <p:nvPicPr>
          <p:cNvPr id="30" name="Picture 29" descr="icons8-signal-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250" y="409575"/>
            <a:ext cx="104775" cy="104775"/>
          </a:xfrm>
          <a:prstGeom prst="rect">
            <a:avLst/>
          </a:prstGeom>
        </p:spPr>
      </p:pic>
      <p:pic>
        <p:nvPicPr>
          <p:cNvPr id="49" name="Picture 48" descr="icons8-workflow-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0600" y="1317625"/>
            <a:ext cx="256540" cy="256540"/>
          </a:xfrm>
          <a:prstGeom prst="rect">
            <a:avLst/>
          </a:prstGeom>
        </p:spPr>
      </p:pic>
      <p:sp>
        <p:nvSpPr>
          <p:cNvPr id="61" name="Oval 60"/>
          <p:cNvSpPr/>
          <p:nvPr/>
        </p:nvSpPr>
        <p:spPr>
          <a:xfrm>
            <a:off x="1181735" y="3575685"/>
            <a:ext cx="386715" cy="37973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icons8-plus-100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7440" y="3501390"/>
            <a:ext cx="528955" cy="528955"/>
          </a:xfrm>
          <a:prstGeom prst="rect">
            <a:avLst/>
          </a:prstGeom>
        </p:spPr>
      </p:pic>
      <p:pic>
        <p:nvPicPr>
          <p:cNvPr id="64" name="Picture 63" descr="icons8-schedule-30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3215" y="3686175"/>
            <a:ext cx="411480" cy="411480"/>
          </a:xfrm>
          <a:prstGeom prst="rect">
            <a:avLst/>
          </a:prstGeom>
        </p:spPr>
      </p:pic>
      <p:pic>
        <p:nvPicPr>
          <p:cNvPr id="65" name="Picture 64" descr="icons8-planner-26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5505" y="3686175"/>
            <a:ext cx="344170" cy="344170"/>
          </a:xfrm>
          <a:prstGeom prst="rect">
            <a:avLst/>
          </a:prstGeom>
        </p:spPr>
      </p:pic>
      <p:sp>
        <p:nvSpPr>
          <p:cNvPr id="2" name="Action Button: Custom 1">
            <a:hlinkClick r:id="" action="ppaction://hlinkshowjump?jump=previousslide"/>
          </p:cNvPr>
          <p:cNvSpPr/>
          <p:nvPr/>
        </p:nvSpPr>
        <p:spPr>
          <a:xfrm>
            <a:off x="1859915" y="1292860"/>
            <a:ext cx="299085" cy="29273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211455" y="1673225"/>
            <a:ext cx="63563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09:00 AM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34695" y="1678305"/>
            <a:ext cx="60325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09:30 AM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81735" y="1673225"/>
            <a:ext cx="74168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10:00 AM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608455" y="1678305"/>
            <a:ext cx="8712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10:30 AM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051050" y="1673225"/>
            <a:ext cx="58610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11:00 AM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805" y="3220085"/>
            <a:ext cx="26035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8905" y="1612900"/>
            <a:ext cx="6350" cy="1613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290195" y="1918335"/>
            <a:ext cx="454660" cy="111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98195" y="1918335"/>
            <a:ext cx="454660" cy="111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1252855" y="2484755"/>
            <a:ext cx="454660" cy="111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1830705" y="2230120"/>
            <a:ext cx="454660" cy="111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490220" y="2230120"/>
            <a:ext cx="454660" cy="111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2447925" y="2596515"/>
            <a:ext cx="209550" cy="111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698500" y="2865755"/>
            <a:ext cx="454660" cy="111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270510" y="1882140"/>
            <a:ext cx="63563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Monday</a:t>
            </a:r>
          </a:p>
        </p:txBody>
      </p:sp>
      <p:sp>
        <p:nvSpPr>
          <p:cNvPr id="33" name="Text Box 32"/>
          <p:cNvSpPr txBox="1"/>
          <p:nvPr/>
        </p:nvSpPr>
        <p:spPr>
          <a:xfrm>
            <a:off x="758825" y="1882775"/>
            <a:ext cx="6356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ym typeface="+mn-ea"/>
              </a:rPr>
              <a:t>Monday</a:t>
            </a:r>
            <a:endParaRPr lang="en-US" sz="600" b="1"/>
          </a:p>
          <a:p>
            <a:endParaRPr lang="en-US" sz="600" b="1"/>
          </a:p>
        </p:txBody>
      </p:sp>
      <p:sp>
        <p:nvSpPr>
          <p:cNvPr id="34" name="Text Box 33"/>
          <p:cNvSpPr txBox="1"/>
          <p:nvPr/>
        </p:nvSpPr>
        <p:spPr>
          <a:xfrm>
            <a:off x="445135" y="2193925"/>
            <a:ext cx="63563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Tuesday</a:t>
            </a:r>
          </a:p>
        </p:txBody>
      </p:sp>
      <p:sp>
        <p:nvSpPr>
          <p:cNvPr id="35" name="Text Box 34"/>
          <p:cNvSpPr txBox="1"/>
          <p:nvPr/>
        </p:nvSpPr>
        <p:spPr>
          <a:xfrm>
            <a:off x="1785620" y="2193925"/>
            <a:ext cx="63563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ym typeface="+mn-ea"/>
              </a:rPr>
              <a:t>Tuesday</a:t>
            </a:r>
            <a:endParaRPr lang="en-US" sz="600" b="1"/>
          </a:p>
        </p:txBody>
      </p:sp>
      <p:sp>
        <p:nvSpPr>
          <p:cNvPr id="36" name="Text Box 35"/>
          <p:cNvSpPr txBox="1"/>
          <p:nvPr/>
        </p:nvSpPr>
        <p:spPr>
          <a:xfrm>
            <a:off x="1202690" y="2448560"/>
            <a:ext cx="63563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Wednesday</a:t>
            </a:r>
          </a:p>
        </p:txBody>
      </p:sp>
      <p:sp>
        <p:nvSpPr>
          <p:cNvPr id="37" name="Text Box 36"/>
          <p:cNvSpPr txBox="1"/>
          <p:nvPr/>
        </p:nvSpPr>
        <p:spPr>
          <a:xfrm>
            <a:off x="657225" y="2830195"/>
            <a:ext cx="63563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Friday</a:t>
            </a:r>
          </a:p>
        </p:txBody>
      </p:sp>
      <p:sp>
        <p:nvSpPr>
          <p:cNvPr id="38" name="Text Box 37"/>
          <p:cNvSpPr txBox="1"/>
          <p:nvPr/>
        </p:nvSpPr>
        <p:spPr>
          <a:xfrm>
            <a:off x="2381250" y="2560955"/>
            <a:ext cx="31305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Thu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27660" y="4116705"/>
            <a:ext cx="4171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546100" y="501015"/>
            <a:ext cx="87820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b="1"/>
              <a:t>Oct, </a:t>
            </a:r>
            <a:r>
              <a:rPr lang="en-US" b="1">
                <a:sym typeface="+mn-ea"/>
              </a:rPr>
              <a:t>16 </a:t>
            </a:r>
            <a:endParaRPr 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1424305" y="501015"/>
            <a:ext cx="772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+mn-ea"/>
              </a:rPr>
              <a:t>Friday</a:t>
            </a:r>
            <a:endParaRPr lang="en-US"/>
          </a:p>
        </p:txBody>
      </p:sp>
      <p:sp>
        <p:nvSpPr>
          <p:cNvPr id="14" name="Round Single Corner Rectangle 13"/>
          <p:cNvSpPr/>
          <p:nvPr/>
        </p:nvSpPr>
        <p:spPr>
          <a:xfrm>
            <a:off x="2221230" y="869315"/>
            <a:ext cx="436245" cy="354965"/>
          </a:xfrm>
          <a:prstGeom prst="round1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and Round Single Corner Rectangle 14"/>
          <p:cNvSpPr/>
          <p:nvPr/>
        </p:nvSpPr>
        <p:spPr>
          <a:xfrm>
            <a:off x="1804035" y="861695"/>
            <a:ext cx="410845" cy="354965"/>
          </a:xfrm>
          <a:prstGeom prst="snipRoundRect">
            <a:avLst>
              <a:gd name="adj1" fmla="val 0"/>
              <a:gd name="adj2" fmla="val 5724"/>
            </a:avLst>
          </a:prstGeom>
          <a:solidFill>
            <a:schemeClr val="bg1"/>
          </a:solidFill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7625" y="1216660"/>
            <a:ext cx="1756410" cy="1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1815465" y="1179195"/>
            <a:ext cx="386715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97155" y="405130"/>
            <a:ext cx="2560320" cy="1244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icons8-battery-level-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965" y="411480"/>
            <a:ext cx="100965" cy="100965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2066925" y="387350"/>
            <a:ext cx="40449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01:27</a:t>
            </a:r>
          </a:p>
        </p:txBody>
      </p:sp>
      <p:pic>
        <p:nvPicPr>
          <p:cNvPr id="30" name="Picture 29" descr="icons8-signal-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0" y="409575"/>
            <a:ext cx="104775" cy="104775"/>
          </a:xfrm>
          <a:prstGeom prst="rect">
            <a:avLst/>
          </a:prstGeom>
        </p:spPr>
      </p:pic>
      <p:sp>
        <p:nvSpPr>
          <p:cNvPr id="61" name="Oval 60"/>
          <p:cNvSpPr/>
          <p:nvPr/>
        </p:nvSpPr>
        <p:spPr>
          <a:xfrm>
            <a:off x="1181735" y="3575685"/>
            <a:ext cx="386715" cy="37973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icons8-plus-10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440" y="3501390"/>
            <a:ext cx="528955" cy="528955"/>
          </a:xfrm>
          <a:prstGeom prst="rect">
            <a:avLst/>
          </a:prstGeom>
        </p:spPr>
      </p:pic>
      <p:pic>
        <p:nvPicPr>
          <p:cNvPr id="64" name="Picture 63" descr="icons8-schedule-30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215" y="3686175"/>
            <a:ext cx="411480" cy="411480"/>
          </a:xfrm>
          <a:prstGeom prst="rect">
            <a:avLst/>
          </a:prstGeom>
        </p:spPr>
      </p:pic>
      <p:pic>
        <p:nvPicPr>
          <p:cNvPr id="65" name="Picture 64" descr="icons8-planner-2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5505" y="3686175"/>
            <a:ext cx="344170" cy="344170"/>
          </a:xfrm>
          <a:prstGeom prst="rect">
            <a:avLst/>
          </a:prstGeom>
        </p:spPr>
      </p:pic>
      <p:sp>
        <p:nvSpPr>
          <p:cNvPr id="2" name="Action Button: Custom 1">
            <a:hlinkClick r:id="rId9" action="ppaction://hlinksldjump"/>
          </p:cNvPr>
          <p:cNvSpPr/>
          <p:nvPr/>
        </p:nvSpPr>
        <p:spPr>
          <a:xfrm>
            <a:off x="1859280" y="899795"/>
            <a:ext cx="299085" cy="29273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099945" y="4097655"/>
            <a:ext cx="4171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 descr="icons8-2012-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60550" y="924560"/>
            <a:ext cx="297180" cy="297180"/>
          </a:xfrm>
          <a:prstGeom prst="rect">
            <a:avLst/>
          </a:prstGeom>
        </p:spPr>
      </p:pic>
      <p:pic>
        <p:nvPicPr>
          <p:cNvPr id="39" name="Picture 38" descr="icons8-date-from-6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77110" y="890270"/>
            <a:ext cx="313055" cy="313055"/>
          </a:xfrm>
          <a:prstGeom prst="rect">
            <a:avLst/>
          </a:prstGeom>
        </p:spPr>
      </p:pic>
      <p:graphicFrame>
        <p:nvGraphicFramePr>
          <p:cNvPr id="40" name="Table 39"/>
          <p:cNvGraphicFramePr/>
          <p:nvPr/>
        </p:nvGraphicFramePr>
        <p:xfrm>
          <a:off x="118745" y="1255395"/>
          <a:ext cx="2471420" cy="215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60"/>
                <a:gridCol w="353060"/>
                <a:gridCol w="353060"/>
                <a:gridCol w="323850"/>
                <a:gridCol w="382270"/>
                <a:gridCol w="353060"/>
                <a:gridCol w="353060"/>
              </a:tblGrid>
              <a:tr h="1803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08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SUN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MON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TUE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WED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THU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FRI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SAT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5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6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7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8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9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10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11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12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13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14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15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16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17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18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19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20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21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22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23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24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25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26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27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28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29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30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595959"/>
                          </a:solidFill>
                          <a:latin typeface="Calibri" panose="020F0502020204030204" charset="-122"/>
                        </a:rPr>
                        <a:t>31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800" b="0">
                        <a:solidFill>
                          <a:srgbClr val="595959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" name="Oval 41">
            <a:hlinkClick r:id="rId13" action="ppaction://hlinksldjump"/>
          </p:cNvPr>
          <p:cNvSpPr/>
          <p:nvPr/>
        </p:nvSpPr>
        <p:spPr>
          <a:xfrm>
            <a:off x="1226820" y="2389505"/>
            <a:ext cx="265430" cy="242570"/>
          </a:xfrm>
          <a:prstGeom prst="ellipse">
            <a:avLst/>
          </a:prstGeom>
          <a:solidFill>
            <a:schemeClr val="bg2">
              <a:lumMod val="50000"/>
              <a:alpha val="6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17220" y="255587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023745" y="295465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59255" y="178244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303530" y="521970"/>
            <a:ext cx="87820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/>
              <a:t>Oct, </a:t>
            </a:r>
            <a:r>
              <a:rPr lang="en-US" b="1">
                <a:sym typeface="+mn-ea"/>
              </a:rPr>
              <a:t>16 </a:t>
            </a:r>
            <a:endParaRPr 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1230630" y="521970"/>
            <a:ext cx="1384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Friday</a:t>
            </a:r>
          </a:p>
        </p:txBody>
      </p:sp>
      <p:sp>
        <p:nvSpPr>
          <p:cNvPr id="14" name="Round Single Corner Rectangle 13"/>
          <p:cNvSpPr/>
          <p:nvPr/>
        </p:nvSpPr>
        <p:spPr>
          <a:xfrm>
            <a:off x="2221230" y="869315"/>
            <a:ext cx="436245" cy="35496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and Round Single Corner Rectangle 14"/>
          <p:cNvSpPr/>
          <p:nvPr/>
        </p:nvSpPr>
        <p:spPr>
          <a:xfrm>
            <a:off x="1804035" y="861695"/>
            <a:ext cx="410845" cy="354965"/>
          </a:xfrm>
          <a:prstGeom prst="snipRoundRect">
            <a:avLst>
              <a:gd name="adj1" fmla="val 0"/>
              <a:gd name="adj2" fmla="val 5724"/>
            </a:avLst>
          </a:prstGeom>
          <a:solidFill>
            <a:schemeClr val="bg2"/>
          </a:solidFill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7625" y="1216660"/>
            <a:ext cx="1756410" cy="1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2232025" y="1179195"/>
            <a:ext cx="427355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97155" y="405130"/>
            <a:ext cx="2560320" cy="1244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icons8-battery-level-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965" y="411480"/>
            <a:ext cx="100965" cy="100965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2066925" y="387350"/>
            <a:ext cx="40449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01:27</a:t>
            </a:r>
          </a:p>
        </p:txBody>
      </p:sp>
      <p:pic>
        <p:nvPicPr>
          <p:cNvPr id="30" name="Picture 29" descr="icons8-signal-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0" y="409575"/>
            <a:ext cx="104775" cy="104775"/>
          </a:xfrm>
          <a:prstGeom prst="rect">
            <a:avLst/>
          </a:prstGeom>
        </p:spPr>
      </p:pic>
      <p:sp>
        <p:nvSpPr>
          <p:cNvPr id="61" name="Oval 60"/>
          <p:cNvSpPr/>
          <p:nvPr/>
        </p:nvSpPr>
        <p:spPr>
          <a:xfrm>
            <a:off x="1181735" y="3575685"/>
            <a:ext cx="386715" cy="37973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icons8-plus-10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440" y="3501390"/>
            <a:ext cx="528955" cy="528955"/>
          </a:xfrm>
          <a:prstGeom prst="rect">
            <a:avLst/>
          </a:prstGeom>
        </p:spPr>
      </p:pic>
      <p:pic>
        <p:nvPicPr>
          <p:cNvPr id="64" name="Picture 63" descr="icons8-schedule-30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215" y="3686175"/>
            <a:ext cx="411480" cy="411480"/>
          </a:xfrm>
          <a:prstGeom prst="rect">
            <a:avLst/>
          </a:prstGeom>
        </p:spPr>
      </p:pic>
      <p:pic>
        <p:nvPicPr>
          <p:cNvPr id="65" name="Picture 64" descr="icons8-planner-2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5505" y="3686175"/>
            <a:ext cx="344170" cy="344170"/>
          </a:xfrm>
          <a:prstGeom prst="rect">
            <a:avLst/>
          </a:prstGeom>
        </p:spPr>
      </p:pic>
      <p:sp>
        <p:nvSpPr>
          <p:cNvPr id="2" name="Action Button: Custom 1">
            <a:hlinkClick r:id="rId9" action="ppaction://hlinksldjump"/>
          </p:cNvPr>
          <p:cNvSpPr/>
          <p:nvPr/>
        </p:nvSpPr>
        <p:spPr>
          <a:xfrm>
            <a:off x="1859280" y="899795"/>
            <a:ext cx="299085" cy="29273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099945" y="4097655"/>
            <a:ext cx="4171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 descr="icons8-2012-24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9280" y="895350"/>
            <a:ext cx="297180" cy="297180"/>
          </a:xfrm>
          <a:prstGeom prst="rect">
            <a:avLst/>
          </a:prstGeom>
        </p:spPr>
      </p:pic>
      <p:pic>
        <p:nvPicPr>
          <p:cNvPr id="39" name="Picture 38" descr="icons8-date-from-64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77110" y="890270"/>
            <a:ext cx="313055" cy="313055"/>
          </a:xfrm>
          <a:prstGeom prst="rect">
            <a:avLst/>
          </a:prstGeom>
        </p:spPr>
      </p:pic>
      <p:graphicFrame>
        <p:nvGraphicFramePr>
          <p:cNvPr id="13" name="Table 12"/>
          <p:cNvGraphicFramePr/>
          <p:nvPr>
            <p:extLst>
              <p:ext uri="{D42A27DB-BD31-4B8C-83A1-F6EECF244321}">
                <p14:modId xmlns:p14="http://schemas.microsoft.com/office/powerpoint/2010/main" val="1173022353"/>
              </p:ext>
            </p:extLst>
          </p:nvPr>
        </p:nvGraphicFramePr>
        <p:xfrm>
          <a:off x="123190" y="1535430"/>
          <a:ext cx="2508885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65"/>
                <a:gridCol w="278765"/>
                <a:gridCol w="278765"/>
                <a:gridCol w="278765"/>
                <a:gridCol w="278765"/>
                <a:gridCol w="278765"/>
                <a:gridCol w="278765"/>
                <a:gridCol w="278765"/>
                <a:gridCol w="278765"/>
              </a:tblGrid>
              <a:tr h="1797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 dirty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 dirty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cs typeface="+mn-lt"/>
                        </a:rPr>
                        <a:t>Mon</a:t>
                      </a:r>
                      <a:endParaRPr lang="en-US" sz="900" b="1" dirty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0504D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chemeClr val="tx1"/>
                          </a:solidFill>
                          <a:cs typeface="+mn-lt"/>
                        </a:rPr>
                        <a:t>Tue.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0504D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chemeClr val="tx1"/>
                          </a:solidFill>
                          <a:cs typeface="+mn-lt"/>
                        </a:rPr>
                        <a:t>Wed.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chemeClr val="tx1"/>
                          </a:solidFill>
                          <a:cs typeface="+mn-lt"/>
                        </a:rPr>
                        <a:t>Thu.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chemeClr val="tx1"/>
                          </a:solidFill>
                          <a:cs typeface="+mn-lt"/>
                        </a:rPr>
                        <a:t>Fri.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chemeClr val="tx1"/>
                          </a:solidFill>
                          <a:cs typeface="+mn-lt"/>
                        </a:rPr>
                        <a:t>Sat.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chemeClr val="tx1"/>
                          </a:solidFill>
                          <a:cs typeface="+mn-lt"/>
                        </a:rPr>
                        <a:t>Sun.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95580">
                <a:tc rowSpan="5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cs typeface="+mn-lt"/>
                        </a:rPr>
                        <a:t>A.M.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cs typeface="+mn-lt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 dirty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97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cs typeface="+mn-lt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 dirty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97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cs typeface="+mn-lt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 dirty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97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cs typeface="+mn-lt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97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cs typeface="+mn-lt"/>
                        </a:rPr>
                        <a:t>5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9705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cs typeface="+mn-lt"/>
                        </a:rPr>
                        <a:t>P.M.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cs typeface="+mn-lt"/>
                        </a:rPr>
                        <a:t>6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97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cs typeface="+mn-lt"/>
                        </a:rPr>
                        <a:t>7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97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cs typeface="+mn-lt"/>
                        </a:rPr>
                        <a:t>8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900" b="0" dirty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 Box 17"/>
          <p:cNvSpPr txBox="1"/>
          <p:nvPr/>
        </p:nvSpPr>
        <p:spPr>
          <a:xfrm>
            <a:off x="1951990" y="1192530"/>
            <a:ext cx="713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2020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123190" y="1179195"/>
            <a:ext cx="119507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November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515745" y="2037715"/>
            <a:ext cx="2825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961390" y="2620645"/>
            <a:ext cx="265430" cy="6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66925" y="3007360"/>
            <a:ext cx="28575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485900" y="1997075"/>
            <a:ext cx="75565" cy="755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22655" y="2586355"/>
            <a:ext cx="75565" cy="755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4380" y="2961005"/>
            <a:ext cx="75565" cy="755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586740" y="493395"/>
            <a:ext cx="87820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b="1"/>
              <a:t>Oct, </a:t>
            </a:r>
            <a:r>
              <a:rPr lang="en-US" b="1">
                <a:sym typeface="+mn-ea"/>
              </a:rPr>
              <a:t>16 </a:t>
            </a:r>
            <a:endParaRPr 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1442085" y="493395"/>
            <a:ext cx="772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+mn-ea"/>
              </a:rPr>
              <a:t>Friday</a:t>
            </a:r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97155" y="405130"/>
            <a:ext cx="2560320" cy="1244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icons8-battery-level-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965" y="411480"/>
            <a:ext cx="100965" cy="100965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2066925" y="387350"/>
            <a:ext cx="40449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01:27</a:t>
            </a:r>
          </a:p>
        </p:txBody>
      </p:sp>
      <p:pic>
        <p:nvPicPr>
          <p:cNvPr id="30" name="Picture 29" descr="icons8-signal-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0" y="409575"/>
            <a:ext cx="104775" cy="104775"/>
          </a:xfrm>
          <a:prstGeom prst="rect">
            <a:avLst/>
          </a:prstGeom>
        </p:spPr>
      </p:pic>
      <p:pic>
        <p:nvPicPr>
          <p:cNvPr id="64" name="Picture 63" descr="icons8-schedule-3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215" y="3686175"/>
            <a:ext cx="411480" cy="411480"/>
          </a:xfrm>
          <a:prstGeom prst="rect">
            <a:avLst/>
          </a:prstGeom>
        </p:spPr>
      </p:pic>
      <p:pic>
        <p:nvPicPr>
          <p:cNvPr id="65" name="Picture 64" descr="icons8-planner-26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5505" y="3686175"/>
            <a:ext cx="344170" cy="344170"/>
          </a:xfrm>
          <a:prstGeom prst="rect">
            <a:avLst/>
          </a:prstGeom>
        </p:spPr>
      </p:pic>
      <p:pic>
        <p:nvPicPr>
          <p:cNvPr id="3" name="Picture 2" descr="icons8-back-50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015" y="806450"/>
            <a:ext cx="226060" cy="226060"/>
          </a:xfrm>
          <a:prstGeom prst="rect">
            <a:avLst/>
          </a:prstGeom>
        </p:spPr>
      </p:pic>
      <p:pic>
        <p:nvPicPr>
          <p:cNvPr id="4" name="Picture 3" descr="icons8-plus-100"/>
          <p:cNvPicPr>
            <a:picLocks noChangeAspect="1"/>
          </p:cNvPicPr>
          <p:nvPr/>
        </p:nvPicPr>
        <p:blipFill>
          <a:blip r:embed="rId11">
            <a:grayscl/>
            <a:lum bright="70000" contrast="-70000"/>
          </a:blip>
          <a:stretch>
            <a:fillRect/>
          </a:stretch>
        </p:blipFill>
        <p:spPr>
          <a:xfrm>
            <a:off x="1106805" y="3430905"/>
            <a:ext cx="528955" cy="52895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02870" y="1066800"/>
            <a:ext cx="2559685" cy="254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46075" y="1009650"/>
            <a:ext cx="147193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/>
              <a:t>Add Note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0335" y="1610360"/>
            <a:ext cx="2473960" cy="48831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t>29-Jul-20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44780" y="2307590"/>
            <a:ext cx="2469515" cy="2012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40335" y="2691765"/>
            <a:ext cx="2473325" cy="2012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120015" y="2141855"/>
            <a:ext cx="63563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Title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323215" y="2325370"/>
            <a:ext cx="86042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Write the title...</a:t>
            </a:r>
          </a:p>
        </p:txBody>
      </p:sp>
      <p:sp>
        <p:nvSpPr>
          <p:cNvPr id="22" name="Text Box 21"/>
          <p:cNvSpPr txBox="1"/>
          <p:nvPr/>
        </p:nvSpPr>
        <p:spPr>
          <a:xfrm rot="10800000" flipV="1">
            <a:off x="120015" y="2526030"/>
            <a:ext cx="63563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Note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346075" y="2709545"/>
            <a:ext cx="186817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Write your important note here....</a:t>
            </a:r>
          </a:p>
        </p:txBody>
      </p:sp>
      <p:sp>
        <p:nvSpPr>
          <p:cNvPr id="25" name="Rounded Rectangle 24">
            <a:hlinkClick r:id="rId12" action="ppaction://hlinksldjump"/>
          </p:cNvPr>
          <p:cNvSpPr/>
          <p:nvPr/>
        </p:nvSpPr>
        <p:spPr>
          <a:xfrm>
            <a:off x="1003300" y="3223260"/>
            <a:ext cx="735330" cy="20383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45415" y="2959100"/>
            <a:ext cx="1038225" cy="2012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313690" y="2953385"/>
            <a:ext cx="71501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/>
              <a:t>10 min before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1135380" y="3202940"/>
            <a:ext cx="63563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bg1"/>
                </a:solidFill>
              </a:rPr>
              <a:t>Done</a:t>
            </a:r>
          </a:p>
        </p:txBody>
      </p:sp>
      <p:pic>
        <p:nvPicPr>
          <p:cNvPr id="33" name="Picture 32" descr="icons8-alarm-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0185" y="2991485"/>
            <a:ext cx="135890" cy="135890"/>
          </a:xfrm>
          <a:prstGeom prst="rect">
            <a:avLst/>
          </a:prstGeom>
        </p:spPr>
      </p:pic>
      <p:pic>
        <p:nvPicPr>
          <p:cNvPr id="34" name="Picture 33" descr="icons8-drop-down-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980" y="2991485"/>
            <a:ext cx="152400" cy="152400"/>
          </a:xfrm>
          <a:prstGeom prst="rect">
            <a:avLst/>
          </a:prstGeom>
        </p:spPr>
      </p:pic>
      <p:pic>
        <p:nvPicPr>
          <p:cNvPr id="35" name="Picture 34" descr="icons8-toggle-on-5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69820" y="2953385"/>
            <a:ext cx="210820" cy="210820"/>
          </a:xfrm>
          <a:prstGeom prst="rect">
            <a:avLst/>
          </a:prstGeom>
        </p:spPr>
      </p:pic>
      <p:sp>
        <p:nvSpPr>
          <p:cNvPr id="36" name="Text Box 35"/>
          <p:cNvSpPr txBox="1"/>
          <p:nvPr/>
        </p:nvSpPr>
        <p:spPr>
          <a:xfrm>
            <a:off x="144780" y="1383665"/>
            <a:ext cx="100457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/>
              <a:t>Date and Time</a:t>
            </a:r>
          </a:p>
        </p:txBody>
      </p:sp>
      <p:sp>
        <p:nvSpPr>
          <p:cNvPr id="37" name="Text Box 36"/>
          <p:cNvSpPr txBox="1"/>
          <p:nvPr/>
        </p:nvSpPr>
        <p:spPr>
          <a:xfrm>
            <a:off x="464820" y="1668145"/>
            <a:ext cx="86042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DD / MM / YY</a:t>
            </a:r>
          </a:p>
        </p:txBody>
      </p:sp>
      <p:sp>
        <p:nvSpPr>
          <p:cNvPr id="38" name="Text Box 37"/>
          <p:cNvSpPr txBox="1"/>
          <p:nvPr/>
        </p:nvSpPr>
        <p:spPr>
          <a:xfrm>
            <a:off x="586740" y="1851660"/>
            <a:ext cx="86042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00:00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13690" y="1847215"/>
            <a:ext cx="1143635" cy="4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23215" y="2030730"/>
            <a:ext cx="1143635" cy="4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1596390" y="1668145"/>
            <a:ext cx="918210" cy="14605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596390" y="1889125"/>
            <a:ext cx="918210" cy="14605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1734185" y="1642110"/>
            <a:ext cx="86042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bg1"/>
                </a:solidFill>
              </a:rPr>
              <a:t>Select Date</a:t>
            </a:r>
          </a:p>
        </p:txBody>
      </p:sp>
      <p:sp>
        <p:nvSpPr>
          <p:cNvPr id="49" name="Text Box 48"/>
          <p:cNvSpPr txBox="1"/>
          <p:nvPr/>
        </p:nvSpPr>
        <p:spPr>
          <a:xfrm>
            <a:off x="1736725" y="1864360"/>
            <a:ext cx="86042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bg1"/>
                </a:solidFill>
              </a:rPr>
              <a:t>Select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586740" y="493395"/>
            <a:ext cx="87820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b="1"/>
              <a:t>Oct, </a:t>
            </a:r>
            <a:r>
              <a:rPr lang="en-US" b="1">
                <a:sym typeface="+mn-ea"/>
              </a:rPr>
              <a:t>16 </a:t>
            </a:r>
            <a:endParaRPr 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1442085" y="493395"/>
            <a:ext cx="772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+mn-ea"/>
              </a:rPr>
              <a:t>Friday</a:t>
            </a:r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97155" y="405130"/>
            <a:ext cx="2560320" cy="1244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icons8-battery-level-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965" y="411480"/>
            <a:ext cx="100965" cy="100965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2066925" y="387350"/>
            <a:ext cx="40449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01:27</a:t>
            </a:r>
          </a:p>
        </p:txBody>
      </p:sp>
      <p:pic>
        <p:nvPicPr>
          <p:cNvPr id="30" name="Picture 29" descr="icons8-signal-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0" y="409575"/>
            <a:ext cx="104775" cy="104775"/>
          </a:xfrm>
          <a:prstGeom prst="rect">
            <a:avLst/>
          </a:prstGeom>
        </p:spPr>
      </p:pic>
      <p:pic>
        <p:nvPicPr>
          <p:cNvPr id="64" name="Picture 63" descr="icons8-schedule-3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215" y="3686175"/>
            <a:ext cx="411480" cy="411480"/>
          </a:xfrm>
          <a:prstGeom prst="rect">
            <a:avLst/>
          </a:prstGeom>
        </p:spPr>
      </p:pic>
      <p:pic>
        <p:nvPicPr>
          <p:cNvPr id="65" name="Picture 64" descr="icons8-planner-26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5505" y="3686175"/>
            <a:ext cx="344170" cy="344170"/>
          </a:xfrm>
          <a:prstGeom prst="rect">
            <a:avLst/>
          </a:prstGeom>
        </p:spPr>
      </p:pic>
      <p:pic>
        <p:nvPicPr>
          <p:cNvPr id="3" name="Picture 2" descr="icons8-back-50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015" y="806450"/>
            <a:ext cx="226060" cy="226060"/>
          </a:xfrm>
          <a:prstGeom prst="rect">
            <a:avLst/>
          </a:prstGeom>
        </p:spPr>
      </p:pic>
      <p:pic>
        <p:nvPicPr>
          <p:cNvPr id="4" name="Picture 3" descr="icons8-plus-100"/>
          <p:cNvPicPr>
            <a:picLocks noChangeAspect="1"/>
          </p:cNvPicPr>
          <p:nvPr/>
        </p:nvPicPr>
        <p:blipFill>
          <a:blip r:embed="rId11">
            <a:grayscl/>
            <a:lum bright="70000" contrast="-70000"/>
          </a:blip>
          <a:stretch>
            <a:fillRect/>
          </a:stretch>
        </p:blipFill>
        <p:spPr>
          <a:xfrm>
            <a:off x="1106805" y="3430905"/>
            <a:ext cx="528955" cy="52895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02870" y="1066800"/>
            <a:ext cx="2559685" cy="254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71780" y="1049655"/>
            <a:ext cx="147193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/>
              <a:t>Title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0335" y="1524000"/>
            <a:ext cx="2473960" cy="5746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t>29-Jul-20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40335" y="2357120"/>
            <a:ext cx="2473325" cy="4273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 rot="10800000" flipV="1">
            <a:off x="145415" y="2240915"/>
            <a:ext cx="6356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/>
              <a:t>Note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88595" y="2959100"/>
            <a:ext cx="1167130" cy="201295"/>
          </a:xfrm>
          <a:prstGeom prst="roundRect">
            <a:avLst>
              <a:gd name="adj" fmla="val 2239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530225" y="2953385"/>
            <a:ext cx="71501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/>
              <a:t>10 min before</a:t>
            </a:r>
          </a:p>
        </p:txBody>
      </p:sp>
      <p:pic>
        <p:nvPicPr>
          <p:cNvPr id="35" name="Picture 34" descr="icons8-toggle-on-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69820" y="2953385"/>
            <a:ext cx="210820" cy="210820"/>
          </a:xfrm>
          <a:prstGeom prst="rect">
            <a:avLst/>
          </a:prstGeom>
        </p:spPr>
      </p:pic>
      <p:cxnSp>
        <p:nvCxnSpPr>
          <p:cNvPr id="2" name="Straight Connector 1"/>
          <p:cNvCxnSpPr/>
          <p:nvPr/>
        </p:nvCxnSpPr>
        <p:spPr>
          <a:xfrm>
            <a:off x="923290" y="1267460"/>
            <a:ext cx="1614170" cy="8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71780" y="2517775"/>
            <a:ext cx="2247900" cy="3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66065" y="2671445"/>
            <a:ext cx="2247900" cy="3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icons8-clock-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490" y="1597660"/>
            <a:ext cx="189230" cy="189230"/>
          </a:xfrm>
          <a:prstGeom prst="rect">
            <a:avLst/>
          </a:prstGeom>
        </p:spPr>
      </p:pic>
      <p:pic>
        <p:nvPicPr>
          <p:cNvPr id="15" name="Picture 14" descr="icons8-alarm-clock-6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1780" y="2960370"/>
            <a:ext cx="196850" cy="196850"/>
          </a:xfrm>
          <a:prstGeom prst="rect">
            <a:avLst/>
          </a:prstGeom>
        </p:spPr>
      </p:pic>
      <p:pic>
        <p:nvPicPr>
          <p:cNvPr id="16" name="Picture 15" descr="icons8-schedule-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0520" y="1823085"/>
            <a:ext cx="228600" cy="22860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652145" y="1603375"/>
            <a:ext cx="17284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09:30    -    10:00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652145" y="1823085"/>
            <a:ext cx="164528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Friday,      Oct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163</Words>
  <Application>Microsoft Office PowerPoint</Application>
  <PresentationFormat>Custom</PresentationFormat>
  <Paragraphs>112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Dell</cp:lastModifiedBy>
  <cp:revision>21</cp:revision>
  <dcterms:created xsi:type="dcterms:W3CDTF">2020-07-28T20:20:00Z</dcterms:created>
  <dcterms:modified xsi:type="dcterms:W3CDTF">2020-07-30T06:04:25Z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