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sldIdLst>
    <p:sldId id="256" r:id="rId2"/>
    <p:sldId id="288" r:id="rId3"/>
    <p:sldId id="293" r:id="rId4"/>
    <p:sldId id="294" r:id="rId5"/>
    <p:sldId id="295" r:id="rId6"/>
    <p:sldId id="289" r:id="rId7"/>
    <p:sldId id="290" r:id="rId8"/>
    <p:sldId id="298" r:id="rId9"/>
    <p:sldId id="291" r:id="rId10"/>
    <p:sldId id="296" r:id="rId11"/>
    <p:sldId id="297" r:id="rId12"/>
    <p:sldId id="292" r:id="rId13"/>
    <p:sldId id="299" r:id="rId14"/>
    <p:sldId id="300" r:id="rId15"/>
    <p:sldId id="301" r:id="rId16"/>
    <p:sldId id="302" r:id="rId17"/>
    <p:sldId id="303" r:id="rId18"/>
    <p:sldId id="304" r:id="rId19"/>
    <p:sldId id="31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7" r:id="rId31"/>
    <p:sldId id="316" r:id="rId32"/>
    <p:sldId id="319" r:id="rId33"/>
    <p:sldId id="320" r:id="rId34"/>
    <p:sldId id="283" r:id="rId35"/>
    <p:sldId id="287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2AF56-A503-A96B-FDCD-C3B6AAABBE1E}" v="91" dt="2021-02-27T13:49:13.967"/>
    <p1510:client id="{520EC835-C504-8B17-3834-CF9B091F41A5}" v="8" dt="2021-05-01T13:31:38.265"/>
    <p1510:client id="{C3228DD5-D294-6FB1-5930-3276060C5856}" v="3" dt="2021-06-02T13:32:37.552"/>
    <p1510:client id="{E2B753E5-6A59-BF73-2A47-5CAE22C3B77A}" v="27" dt="2021-03-14T13:49:35.233"/>
    <p1510:client id="{E76832A1-509A-74CB-62AB-BCA22A6C6925}" v="8" dt="2021-03-13T08:29:0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520EC835-C504-8B17-3834-CF9B091F41A5}"/>
    <pc:docChg chg="modSld">
      <pc:chgData name="Mehmet Akşahin" userId="S::mehmet.aksahin@testinium.com::c90e3468-5596-4424-949e-fe599185a555" providerId="AD" clId="Web-{520EC835-C504-8B17-3834-CF9B091F41A5}" dt="2021-05-01T13:31:38.265" v="7" actId="20577"/>
      <pc:docMkLst>
        <pc:docMk/>
      </pc:docMkLst>
      <pc:sldChg chg="modSp">
        <pc:chgData name="Mehmet Akşahin" userId="S::mehmet.aksahin@testinium.com::c90e3468-5596-4424-949e-fe599185a555" providerId="AD" clId="Web-{520EC835-C504-8B17-3834-CF9B091F41A5}" dt="2021-05-01T12:41:46.125" v="1" actId="20577"/>
        <pc:sldMkLst>
          <pc:docMk/>
          <pc:sldMk cId="0" sldId="288"/>
        </pc:sldMkLst>
        <pc:spChg chg="mod">
          <ac:chgData name="Mehmet Akşahin" userId="S::mehmet.aksahin@testinium.com::c90e3468-5596-4424-949e-fe599185a555" providerId="AD" clId="Web-{520EC835-C504-8B17-3834-CF9B091F41A5}" dt="2021-05-01T12:41:46.125" v="1" actId="20577"/>
          <ac:spMkLst>
            <pc:docMk/>
            <pc:sldMk cId="0" sldId="288"/>
            <ac:spMk id="4099" creationId="{6ADB4E59-48AD-431F-91EC-EC5F04B795B9}"/>
          </ac:spMkLst>
        </pc:spChg>
      </pc:sldChg>
      <pc:sldChg chg="modSp">
        <pc:chgData name="Mehmet Akşahin" userId="S::mehmet.aksahin@testinium.com::c90e3468-5596-4424-949e-fe599185a555" providerId="AD" clId="Web-{520EC835-C504-8B17-3834-CF9B091F41A5}" dt="2021-05-01T12:48:09.743" v="5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520EC835-C504-8B17-3834-CF9B091F41A5}" dt="2021-05-01T12:48:09.743" v="5" actId="20577"/>
          <ac:spMkLst>
            <pc:docMk/>
            <pc:sldMk cId="0" sldId="304"/>
            <ac:spMk id="20483" creationId="{0FA0CB9F-28FC-43E3-86FA-1028011690CD}"/>
          </ac:spMkLst>
        </pc:spChg>
      </pc:sldChg>
      <pc:sldChg chg="modSp">
        <pc:chgData name="Mehmet Akşahin" userId="S::mehmet.aksahin@testinium.com::c90e3468-5596-4424-949e-fe599185a555" providerId="AD" clId="Web-{520EC835-C504-8B17-3834-CF9B091F41A5}" dt="2021-05-01T13:31:38.265" v="7" actId="20577"/>
        <pc:sldMkLst>
          <pc:docMk/>
          <pc:sldMk cId="0" sldId="314"/>
        </pc:sldMkLst>
        <pc:spChg chg="mod">
          <ac:chgData name="Mehmet Akşahin" userId="S::mehmet.aksahin@testinium.com::c90e3468-5596-4424-949e-fe599185a555" providerId="AD" clId="Web-{520EC835-C504-8B17-3834-CF9B091F41A5}" dt="2021-05-01T13:31:38.265" v="7" actId="20577"/>
          <ac:spMkLst>
            <pc:docMk/>
            <pc:sldMk cId="0" sldId="314"/>
            <ac:spMk id="21507" creationId="{32E36051-A61E-475F-A013-BDDA4BDC0891}"/>
          </ac:spMkLst>
        </pc:spChg>
      </pc:sldChg>
    </pc:docChg>
  </pc:docChgLst>
  <pc:docChgLst>
    <pc:chgData name="Mehmet Akşahin" userId="S::mehmet.aksahin@testinium.com::c90e3468-5596-4424-949e-fe599185a555" providerId="AD" clId="Web-{E2B753E5-6A59-BF73-2A47-5CAE22C3B77A}"/>
    <pc:docChg chg="modSld">
      <pc:chgData name="Mehmet Akşahin" userId="S::mehmet.aksahin@testinium.com::c90e3468-5596-4424-949e-fe599185a555" providerId="AD" clId="Web-{E2B753E5-6A59-BF73-2A47-5CAE22C3B77A}" dt="2021-03-14T13:49:35.233" v="26" actId="20577"/>
      <pc:docMkLst>
        <pc:docMk/>
      </pc:docMkLst>
      <pc:sldChg chg="modSp">
        <pc:chgData name="Mehmet Akşahin" userId="S::mehmet.aksahin@testinium.com::c90e3468-5596-4424-949e-fe599185a555" providerId="AD" clId="Web-{E2B753E5-6A59-BF73-2A47-5CAE22C3B77A}" dt="2021-03-14T13:49:35.233" v="26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E2B753E5-6A59-BF73-2A47-5CAE22C3B77A}" dt="2021-03-14T13:49:35.233" v="26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  <pc:docChgLst>
    <pc:chgData name="Mehmet Akşahin" userId="S::mehmet.aksahin@testinium.com::c90e3468-5596-4424-949e-fe599185a555" providerId="AD" clId="Web-{21F2AF56-A503-A96B-FDCD-C3B6AAABBE1E}"/>
    <pc:docChg chg="modSld">
      <pc:chgData name="Mehmet Akşahin" userId="S::mehmet.aksahin@testinium.com::c90e3468-5596-4424-949e-fe599185a555" providerId="AD" clId="Web-{21F2AF56-A503-A96B-FDCD-C3B6AAABBE1E}" dt="2021-02-27T13:49:13.967" v="90" actId="20577"/>
      <pc:docMkLst>
        <pc:docMk/>
      </pc:docMkLst>
      <pc:sldChg chg="delSp modSp">
        <pc:chgData name="Mehmet Akşahin" userId="S::mehmet.aksahin@testinium.com::c90e3468-5596-4424-949e-fe599185a555" providerId="AD" clId="Web-{21F2AF56-A503-A96B-FDCD-C3B6AAABBE1E}" dt="2021-02-27T13:45:25.511" v="6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1F2AF56-A503-A96B-FDCD-C3B6AAABBE1E}" dt="2021-02-27T13:45:20.417" v="4" actId="20577"/>
          <ac:spMkLst>
            <pc:docMk/>
            <pc:sldMk cId="0" sldId="256"/>
            <ac:spMk id="3074" creationId="{F5F5E977-D19E-473B-9978-D5906EE08912}"/>
          </ac:spMkLst>
        </pc:spChg>
        <pc:spChg chg="mod">
          <ac:chgData name="Mehmet Akşahin" userId="S::mehmet.aksahin@testinium.com::c90e3468-5596-4424-949e-fe599185a555" providerId="AD" clId="Web-{21F2AF56-A503-A96B-FDCD-C3B6AAABBE1E}" dt="2021-02-27T13:45:22.933" v="5" actId="20577"/>
          <ac:spMkLst>
            <pc:docMk/>
            <pc:sldMk cId="0" sldId="256"/>
            <ac:spMk id="3075" creationId="{D3513648-E397-41B8-A572-EDAB7652FC36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25.511" v="6"/>
          <ac:spMkLst>
            <pc:docMk/>
            <pc:sldMk cId="0" sldId="256"/>
            <ac:spMk id="3076" creationId="{2B2A2966-72FB-473A-A851-C2A39328E5F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3.214" v="40"/>
        <pc:sldMkLst>
          <pc:docMk/>
          <pc:sldMk cId="0" sldId="283"/>
        </pc:sldMkLst>
        <pc:spChg chg="del">
          <ac:chgData name="Mehmet Akşahin" userId="S::mehmet.aksahin@testinium.com::c90e3468-5596-4424-949e-fe599185a555" providerId="AD" clId="Web-{21F2AF56-A503-A96B-FDCD-C3B6AAABBE1E}" dt="2021-02-27T13:46:03.214" v="40"/>
          <ac:spMkLst>
            <pc:docMk/>
            <pc:sldMk cId="0" sldId="283"/>
            <ac:spMk id="36868" creationId="{F93A6D64-D5FA-4319-B6E0-360C6AAD5AE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4.324" v="41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1F2AF56-A503-A96B-FDCD-C3B6AAABBE1E}" dt="2021-02-27T13:46:04.324" v="41"/>
          <ac:spMkLst>
            <pc:docMk/>
            <pc:sldMk cId="0" sldId="287"/>
            <ac:spMk id="37892" creationId="{94F11F44-E596-4420-A5C6-7A4BF22FA19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6.526" v="7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1F2AF56-A503-A96B-FDCD-C3B6AAABBE1E}" dt="2021-02-27T13:45:26.526" v="7"/>
          <ac:spMkLst>
            <pc:docMk/>
            <pc:sldMk cId="0" sldId="288"/>
            <ac:spMk id="4100" creationId="{53FD8D14-26C4-4EEC-A4FC-0BB1B4E2AF81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01.294" v="61" actId="20577"/>
        <pc:sldMkLst>
          <pc:docMk/>
          <pc:sldMk cId="0" sldId="289"/>
        </pc:sldMkLst>
        <pc:spChg chg="mod">
          <ac:chgData name="Mehmet Akşahin" userId="S::mehmet.aksahin@testinium.com::c90e3468-5596-4424-949e-fe599185a555" providerId="AD" clId="Web-{21F2AF56-A503-A96B-FDCD-C3B6AAABBE1E}" dt="2021-02-27T13:48:01.294" v="61" actId="20577"/>
          <ac:spMkLst>
            <pc:docMk/>
            <pc:sldMk cId="0" sldId="289"/>
            <ac:spMk id="8195" creationId="{B20DE46F-915D-40CA-B049-9A6445FC2F94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0.339" v="11"/>
          <ac:spMkLst>
            <pc:docMk/>
            <pc:sldMk cId="0" sldId="289"/>
            <ac:spMk id="8196" creationId="{F9B4B4EF-EC20-424C-85B1-4ED004B0F739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19.419" v="73" actId="20577"/>
        <pc:sldMkLst>
          <pc:docMk/>
          <pc:sldMk cId="0" sldId="290"/>
        </pc:sldMkLst>
        <pc:spChg chg="mod">
          <ac:chgData name="Mehmet Akşahin" userId="S::mehmet.aksahin@testinium.com::c90e3468-5596-4424-949e-fe599185a555" providerId="AD" clId="Web-{21F2AF56-A503-A96B-FDCD-C3B6AAABBE1E}" dt="2021-02-27T13:48:19.419" v="73" actId="20577"/>
          <ac:spMkLst>
            <pc:docMk/>
            <pc:sldMk cId="0" sldId="290"/>
            <ac:spMk id="9219" creationId="{23E682C1-42F8-425D-80B2-D89CE2C8F427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1.995" v="12"/>
          <ac:spMkLst>
            <pc:docMk/>
            <pc:sldMk cId="0" sldId="290"/>
            <ac:spMk id="9220" creationId="{B3FDF46E-7285-411A-AC50-C0B0390B5FA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4.417" v="14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1F2AF56-A503-A96B-FDCD-C3B6AAABBE1E}" dt="2021-02-27T13:45:34.417" v="14"/>
          <ac:spMkLst>
            <pc:docMk/>
            <pc:sldMk cId="0" sldId="291"/>
            <ac:spMk id="11268" creationId="{061914D8-46C1-4E9B-B831-B73F1CCCA6C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7.745" v="17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1F2AF56-A503-A96B-FDCD-C3B6AAABBE1E}" dt="2021-02-27T13:45:37.745" v="17"/>
          <ac:spMkLst>
            <pc:docMk/>
            <pc:sldMk cId="0" sldId="292"/>
            <ac:spMk id="14340" creationId="{15A09C31-D004-4BF5-838D-6F73DB0CB75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8.261" v="8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1F2AF56-A503-A96B-FDCD-C3B6AAABBE1E}" dt="2021-02-27T13:45:28.261" v="8"/>
          <ac:spMkLst>
            <pc:docMk/>
            <pc:sldMk cId="0" sldId="293"/>
            <ac:spMk id="5124" creationId="{081BD6A7-97C9-4BB0-AAED-F978F0C07EC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8.386" v="9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1F2AF56-A503-A96B-FDCD-C3B6AAABBE1E}" dt="2021-02-27T13:45:28.386" v="9"/>
          <ac:spMkLst>
            <pc:docMk/>
            <pc:sldMk cId="0" sldId="294"/>
            <ac:spMk id="6148" creationId="{D5EAEB1E-B98A-4D80-B859-4257FC91FC1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0.308" v="10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21F2AF56-A503-A96B-FDCD-C3B6AAABBE1E}" dt="2021-02-27T13:45:30.308" v="10"/>
          <ac:spMkLst>
            <pc:docMk/>
            <pc:sldMk cId="0" sldId="295"/>
            <ac:spMk id="7172" creationId="{F6B0D340-2EB4-4727-8FE6-05D3FBF35C5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5.589" v="15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21F2AF56-A503-A96B-FDCD-C3B6AAABBE1E}" dt="2021-02-27T13:45:35.589" v="15"/>
          <ac:spMkLst>
            <pc:docMk/>
            <pc:sldMk cId="0" sldId="296"/>
            <ac:spMk id="12292" creationId="{DDF16F0C-5185-4B66-A211-190512311D4F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7.527" v="16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21F2AF56-A503-A96B-FDCD-C3B6AAABBE1E}" dt="2021-02-27T13:45:37.527" v="16"/>
          <ac:spMkLst>
            <pc:docMk/>
            <pc:sldMk cId="0" sldId="297"/>
            <ac:spMk id="13316" creationId="{7AB8CBCD-4288-429B-87AB-4F2526A4AE87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33.404" v="87" actId="20577"/>
        <pc:sldMkLst>
          <pc:docMk/>
          <pc:sldMk cId="0" sldId="298"/>
        </pc:sldMkLst>
        <pc:spChg chg="mod">
          <ac:chgData name="Mehmet Akşahin" userId="S::mehmet.aksahin@testinium.com::c90e3468-5596-4424-949e-fe599185a555" providerId="AD" clId="Web-{21F2AF56-A503-A96B-FDCD-C3B6AAABBE1E}" dt="2021-02-27T13:48:33.404" v="87" actId="20577"/>
          <ac:spMkLst>
            <pc:docMk/>
            <pc:sldMk cId="0" sldId="298"/>
            <ac:spMk id="10243" creationId="{AC13B6AB-9B91-4C90-A8ED-8BD522D25949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3.401" v="13"/>
          <ac:spMkLst>
            <pc:docMk/>
            <pc:sldMk cId="0" sldId="298"/>
            <ac:spMk id="10244" creationId="{F9AC3C99-EDA3-43AB-9522-9BC159DFA310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9:13.967" v="90" actId="20577"/>
        <pc:sldMkLst>
          <pc:docMk/>
          <pc:sldMk cId="0" sldId="299"/>
        </pc:sldMkLst>
        <pc:spChg chg="mod">
          <ac:chgData name="Mehmet Akşahin" userId="S::mehmet.aksahin@testinium.com::c90e3468-5596-4424-949e-fe599185a555" providerId="AD" clId="Web-{21F2AF56-A503-A96B-FDCD-C3B6AAABBE1E}" dt="2021-02-27T13:49:13.967" v="90" actId="20577"/>
          <ac:spMkLst>
            <pc:docMk/>
            <pc:sldMk cId="0" sldId="299"/>
            <ac:spMk id="15363" creationId="{89220975-227C-464A-8D59-F936E9255048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41.839" v="18"/>
          <ac:spMkLst>
            <pc:docMk/>
            <pc:sldMk cId="0" sldId="299"/>
            <ac:spMk id="15364" creationId="{D077CDE7-744B-4E88-A236-9F54DFC357E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1.870" v="19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21F2AF56-A503-A96B-FDCD-C3B6AAABBE1E}" dt="2021-02-27T13:45:41.870" v="19"/>
          <ac:spMkLst>
            <pc:docMk/>
            <pc:sldMk cId="0" sldId="300"/>
            <ac:spMk id="16388" creationId="{53F7211D-0801-47D7-A3F8-1CF3072D6502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261" v="20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21F2AF56-A503-A96B-FDCD-C3B6AAABBE1E}" dt="2021-02-27T13:45:42.261" v="20"/>
          <ac:spMkLst>
            <pc:docMk/>
            <pc:sldMk cId="0" sldId="301"/>
            <ac:spMk id="17412" creationId="{0F7EF35A-482B-4956-AD15-1720B6055C21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277" v="21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1F2AF56-A503-A96B-FDCD-C3B6AAABBE1E}" dt="2021-02-27T13:45:42.277" v="21"/>
          <ac:spMkLst>
            <pc:docMk/>
            <pc:sldMk cId="0" sldId="302"/>
            <ac:spMk id="18436" creationId="{7FC56935-30BC-42D3-BF60-4EE39217E44E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917" v="22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1F2AF56-A503-A96B-FDCD-C3B6AAABBE1E}" dt="2021-02-27T13:45:42.917" v="22"/>
          <ac:spMkLst>
            <pc:docMk/>
            <pc:sldMk cId="0" sldId="303"/>
            <ac:spMk id="19460" creationId="{3A726FBF-E800-4923-8C94-D82941F17ED9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4.480" v="23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21F2AF56-A503-A96B-FDCD-C3B6AAABBE1E}" dt="2021-02-27T13:45:44.480" v="23"/>
          <ac:spMkLst>
            <pc:docMk/>
            <pc:sldMk cId="0" sldId="304"/>
            <ac:spMk id="20484" creationId="{6C57F985-DDCD-47E7-8F74-98703AA0FB2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8.152" v="26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21F2AF56-A503-A96B-FDCD-C3B6AAABBE1E}" dt="2021-02-27T13:45:48.152" v="26"/>
          <ac:spMkLst>
            <pc:docMk/>
            <pc:sldMk cId="0" sldId="305"/>
            <ac:spMk id="22532" creationId="{C7F48138-5CCF-47AE-90DC-F8E3923EF24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9.089" v="27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21F2AF56-A503-A96B-FDCD-C3B6AAABBE1E}" dt="2021-02-27T13:45:49.089" v="27"/>
          <ac:spMkLst>
            <pc:docMk/>
            <pc:sldMk cId="0" sldId="306"/>
            <ac:spMk id="23556" creationId="{1A2DBBE1-2609-43D7-881B-EAF871310B8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0.777" v="28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21F2AF56-A503-A96B-FDCD-C3B6AAABBE1E}" dt="2021-02-27T13:45:50.777" v="28"/>
          <ac:spMkLst>
            <pc:docMk/>
            <pc:sldMk cId="0" sldId="307"/>
            <ac:spMk id="24580" creationId="{6DE5D0A9-E7E5-4556-875A-6DA9A6242A8C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042" v="29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21F2AF56-A503-A96B-FDCD-C3B6AAABBE1E}" dt="2021-02-27T13:45:53.042" v="29"/>
          <ac:spMkLst>
            <pc:docMk/>
            <pc:sldMk cId="0" sldId="308"/>
            <ac:spMk id="25604" creationId="{14415B8E-A91E-4EC4-82F9-C3BEA2EC3E2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964" v="30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21F2AF56-A503-A96B-FDCD-C3B6AAABBE1E}" dt="2021-02-27T13:45:53.964" v="30"/>
          <ac:spMkLst>
            <pc:docMk/>
            <pc:sldMk cId="0" sldId="309"/>
            <ac:spMk id="26628" creationId="{34DA3120-C2DB-4799-8625-DE510448E17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996" v="31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21F2AF56-A503-A96B-FDCD-C3B6AAABBE1E}" dt="2021-02-27T13:45:53.996" v="31"/>
          <ac:spMkLst>
            <pc:docMk/>
            <pc:sldMk cId="0" sldId="310"/>
            <ac:spMk id="27652" creationId="{CD47BC3F-F377-4FD1-8A88-2100435B5002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4.792" v="32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21F2AF56-A503-A96B-FDCD-C3B6AAABBE1E}" dt="2021-02-27T13:45:54.792" v="32"/>
          <ac:spMkLst>
            <pc:docMk/>
            <pc:sldMk cId="0" sldId="311"/>
            <ac:spMk id="28676" creationId="{A1FB6D94-5CD6-4A26-A39A-0A6FC58ADA9C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5.933" v="33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21F2AF56-A503-A96B-FDCD-C3B6AAABBE1E}" dt="2021-02-27T13:45:55.933" v="33"/>
          <ac:spMkLst>
            <pc:docMk/>
            <pc:sldMk cId="0" sldId="312"/>
            <ac:spMk id="29700" creationId="{8C56B99A-C216-4C7A-B9D2-074BE6CE8CE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6.417" v="34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21F2AF56-A503-A96B-FDCD-C3B6AAABBE1E}" dt="2021-02-27T13:45:56.417" v="34"/>
          <ac:spMkLst>
            <pc:docMk/>
            <pc:sldMk cId="0" sldId="313"/>
            <ac:spMk id="30724" creationId="{37F58521-1E56-466F-A05B-663914C4E39C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5:47.527" v="25"/>
        <pc:sldMkLst>
          <pc:docMk/>
          <pc:sldMk cId="0" sldId="314"/>
        </pc:sldMkLst>
        <pc:spChg chg="del mod">
          <ac:chgData name="Mehmet Akşahin" userId="S::mehmet.aksahin@testinium.com::c90e3468-5596-4424-949e-fe599185a555" providerId="AD" clId="Web-{21F2AF56-A503-A96B-FDCD-C3B6AAABBE1E}" dt="2021-02-27T13:45:47.527" v="25"/>
          <ac:spMkLst>
            <pc:docMk/>
            <pc:sldMk cId="0" sldId="314"/>
            <ac:spMk id="21508" creationId="{0DF74D92-336C-4E2B-896D-673482CCE27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8.683" v="35"/>
        <pc:sldMkLst>
          <pc:docMk/>
          <pc:sldMk cId="0" sldId="315"/>
        </pc:sldMkLst>
        <pc:spChg chg="del">
          <ac:chgData name="Mehmet Akşahin" userId="S::mehmet.aksahin@testinium.com::c90e3468-5596-4424-949e-fe599185a555" providerId="AD" clId="Web-{21F2AF56-A503-A96B-FDCD-C3B6AAABBE1E}" dt="2021-02-27T13:45:58.683" v="35"/>
          <ac:spMkLst>
            <pc:docMk/>
            <pc:sldMk cId="0" sldId="315"/>
            <ac:spMk id="31748" creationId="{F7C8EAF5-5CEB-48EA-9D21-5C068949A87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0.371" v="37"/>
        <pc:sldMkLst>
          <pc:docMk/>
          <pc:sldMk cId="0" sldId="316"/>
        </pc:sldMkLst>
        <pc:spChg chg="del">
          <ac:chgData name="Mehmet Akşahin" userId="S::mehmet.aksahin@testinium.com::c90e3468-5596-4424-949e-fe599185a555" providerId="AD" clId="Web-{21F2AF56-A503-A96B-FDCD-C3B6AAABBE1E}" dt="2021-02-27T13:46:00.371" v="37"/>
          <ac:spMkLst>
            <pc:docMk/>
            <pc:sldMk cId="0" sldId="316"/>
            <ac:spMk id="33796" creationId="{0F918834-BA17-4AE3-9650-2BF6C97C95E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9.839" v="36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21F2AF56-A503-A96B-FDCD-C3B6AAABBE1E}" dt="2021-02-27T13:45:59.839" v="36"/>
          <ac:spMkLst>
            <pc:docMk/>
            <pc:sldMk cId="0" sldId="317"/>
            <ac:spMk id="32772" creationId="{DA8165A2-5487-409D-BEA9-EAD8BAE41D7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0.558" v="38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21F2AF56-A503-A96B-FDCD-C3B6AAABBE1E}" dt="2021-02-27T13:46:00.558" v="38"/>
          <ac:spMkLst>
            <pc:docMk/>
            <pc:sldMk cId="0" sldId="319"/>
            <ac:spMk id="34820" creationId="{218DF124-DADF-4C8A-AC51-06DE872BE44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1.621" v="39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21F2AF56-A503-A96B-FDCD-C3B6AAABBE1E}" dt="2021-02-27T13:46:01.621" v="39"/>
          <ac:spMkLst>
            <pc:docMk/>
            <pc:sldMk cId="0" sldId="320"/>
            <ac:spMk id="35844" creationId="{5E17E663-CB6B-4902-BC5C-03BE744BBB5A}"/>
          </ac:spMkLst>
        </pc:spChg>
      </pc:sldChg>
    </pc:docChg>
  </pc:docChgLst>
  <pc:docChgLst>
    <pc:chgData name="Mehmet Akşahin" userId="S::mehmet.aksahin@testinium.com::c90e3468-5596-4424-949e-fe599185a555" providerId="AD" clId="Web-{E76832A1-509A-74CB-62AB-BCA22A6C6925}"/>
    <pc:docChg chg="modSld">
      <pc:chgData name="Mehmet Akşahin" userId="S::mehmet.aksahin@testinium.com::c90e3468-5596-4424-949e-fe599185a555" providerId="AD" clId="Web-{E76832A1-509A-74CB-62AB-BCA22A6C6925}" dt="2021-03-13T08:29:00.589" v="6" actId="20577"/>
      <pc:docMkLst>
        <pc:docMk/>
      </pc:docMkLst>
      <pc:sldChg chg="modSp">
        <pc:chgData name="Mehmet Akşahin" userId="S::mehmet.aksahin@testinium.com::c90e3468-5596-4424-949e-fe599185a555" providerId="AD" clId="Web-{E76832A1-509A-74CB-62AB-BCA22A6C6925}" dt="2021-03-13T08:29:00.589" v="6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E76832A1-509A-74CB-62AB-BCA22A6C6925}" dt="2021-03-13T08:29:00.589" v="6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  <pc:docChgLst>
    <pc:chgData name="Mehmet Akşahin" userId="S::mehmet.aksahin@testinium.com::c90e3468-5596-4424-949e-fe599185a555" providerId="AD" clId="Web-{C3228DD5-D294-6FB1-5930-3276060C5856}"/>
    <pc:docChg chg="modSld">
      <pc:chgData name="Mehmet Akşahin" userId="S::mehmet.aksahin@testinium.com::c90e3468-5596-4424-949e-fe599185a555" providerId="AD" clId="Web-{C3228DD5-D294-6FB1-5930-3276060C5856}" dt="2021-06-02T13:32:37.552" v="2" actId="20577"/>
      <pc:docMkLst>
        <pc:docMk/>
      </pc:docMkLst>
      <pc:sldChg chg="modSp">
        <pc:chgData name="Mehmet Akşahin" userId="S::mehmet.aksahin@testinium.com::c90e3468-5596-4424-949e-fe599185a555" providerId="AD" clId="Web-{C3228DD5-D294-6FB1-5930-3276060C5856}" dt="2021-06-02T13:32:37.552" v="2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C3228DD5-D294-6FB1-5930-3276060C5856}" dt="2021-06-02T13:32:37.552" v="2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3438C829-6ACB-4AC7-A3D1-1F6171B71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CDC61243-CD80-4EB5-A60A-CE9270EBB6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58DD94-DC46-4A29-9670-977A03F506A4}" type="datetimeFigureOut">
              <a:rPr lang="en-US"/>
              <a:pPr>
                <a:defRPr/>
              </a:pPr>
              <a:t>6/2/2021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0A1CE3F2-DAEF-4774-A97A-CA6348712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A32D4957-7447-4909-B274-0E63C1E9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07F90B2-3E66-4A7C-9C58-1E00D6750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23D3D9F4-81C3-403D-801A-8EAEAFAD1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26A138-8367-4818-A2C9-E796965A0C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Slayt Görüntüsü Yer Tutucusu">
            <a:extLst>
              <a:ext uri="{FF2B5EF4-FFF2-40B4-BE49-F238E27FC236}">
                <a16:creationId xmlns:a16="http://schemas.microsoft.com/office/drawing/2014/main" id="{1262D81F-3237-4BA1-BCAA-7D0D9F858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Not Yer Tutucusu">
            <a:extLst>
              <a:ext uri="{FF2B5EF4-FFF2-40B4-BE49-F238E27FC236}">
                <a16:creationId xmlns:a16="http://schemas.microsoft.com/office/drawing/2014/main" id="{68B0B807-AC4D-491D-9FB8-32DA3AD7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9940" name="3 Slayt Numarası Yer Tutucusu">
            <a:extLst>
              <a:ext uri="{FF2B5EF4-FFF2-40B4-BE49-F238E27FC236}">
                <a16:creationId xmlns:a16="http://schemas.microsoft.com/office/drawing/2014/main" id="{CB7CF33E-A2E5-43FC-AB32-BA45D3A04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EA6C2F-8A9D-44E0-B5B7-E9F6262FF3F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A3B5CF1-A17D-48C3-9360-3BEE53CC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7E10054-898B-4F40-AF9B-3E32FFD6B4CB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3912B28-B19D-4A01-B4C6-BB220A1A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C27A7A9-39C0-43BB-B51F-15636E60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B7FDFBB8-F559-4668-AA3D-873FB6DD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BE502E9-42D3-413B-A594-78323BE1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703C01C-BF49-4633-AE7A-11A527C6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B41C4E6-AB9B-49E4-A21C-9C8D0E1B6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E48A41E-84F5-43F9-BFD1-C60424AE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C1374F3-E5E6-4B06-8258-3DEA7496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50B8965-5E23-4E18-A979-7FB16C59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AC55453A-DC6C-4ACA-85E2-9C239A69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5D997FC-1888-46BA-95AA-ED1CEE36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42C0BCE-3000-4E53-8A1B-1B258383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E83C55E-AB54-4A56-9C83-15CE57E6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7D936FC-489D-493C-A819-2471313C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5CB4034-C886-42A4-A898-BDBD61FB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3D1EFDD-6296-49A7-8F20-3BDF72E3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F042EBD-2A39-4FB7-AC7C-07038891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5C1306E-1174-482C-839F-84109DC8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8DC2089-E515-4644-A439-88D3671C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CE4E58C-E4B5-4D6D-978F-4EE456B6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ABD788C-9B7F-47D3-9992-B277F19B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48FA1E0D-4C6D-4B1B-81F2-DF5EA9D2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BFD1564-70E1-4410-B64F-2D2040BC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EFCAC062-48E3-4A85-8466-EBFB1F18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C9314BD-2A43-4DF9-A84D-695611EFD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5689D44-D091-4450-9451-7954525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D1A0F71-81EF-495E-83E7-F33AC764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2EC49576-6A68-4664-B60B-C0D949DF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D98C6330-39B8-494F-9D21-07C98401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350E6824-D024-44E9-9811-3837F04A2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CCEDBAC-A607-40DB-BD32-0E8D04DB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BF671418-0D3A-4558-81C0-F07EC4A79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B12A216-9D7E-4D25-821C-88E5413D5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23F0A4E-D812-4A12-964F-C3F86C1DF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92A6B9A-2CE7-4200-BBF7-EA4EDD235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F94A2-3553-4809-8004-03920C9AC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45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2DB8B2-94C2-4C45-9B5A-D31EFD5DE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8D0DAE-B02D-4256-A6E2-6D9D69205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A9542AF-89FD-4D3F-AA25-787C54631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8E511-5344-491E-9DA1-B164FA8F0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6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195657-B642-4A98-BC82-2A81F6C90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6F6F80-D8D4-4B13-9AD1-2C0C08385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96B020-80CB-43FD-9D83-001E1CD7E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B6D7D-46C3-4558-8679-C75FE2D3D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04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C26A4-79A7-45BD-9A10-7F2B943C4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D7772C-B350-4668-AD90-6311DAD8A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912A84-9AA6-4524-930D-96DDA48B5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713D0-307F-4E84-AA03-85D3DD0A7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7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9B9552-7051-4F13-B165-0E081CF69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7F9A79-2FA3-47BF-AB5B-C4C10EDEB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916E8B-E2B5-47C3-8CB2-67115CA63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D2705-992B-4A7C-AF9A-D3CCD35C3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42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A47E78-5BC6-42B6-B87A-F14764F5C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8BB1BA-E494-415B-850F-94045CA26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94BCE9-AB7D-41D5-AB11-40ED0E555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A6EF5-4CBA-48E6-91C2-7E89BDC41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8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F51C03-00A8-4325-83C5-0FF0F2AAE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5B8E320-70F5-469E-AF17-78AD20F2D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4F579C-F541-4CA9-AC9E-0ECF3B55D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CC74-B505-4FB5-9312-B9519D03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917A5C-FC1C-457D-A1DF-25CDC4DE0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C423C5-9967-4C9C-91DA-19B365D37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36C081-1B79-463F-B647-7DC04412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05BA8-F6BC-4055-8915-B0DFE4C94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5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800E47D-37BC-426B-B512-FBBF8B280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468ABC-291B-47D7-80BE-C30C59E11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A3433D8-8D3C-4DDA-8377-F35E0BD2B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DAFE4-6B83-4B6E-9614-28ABB4619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0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31E03F-BF32-4A57-BB31-CC9EACACC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6EF52-C3C0-4B9D-A4A3-34B8D473D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5E9D24-C676-4F1E-89E1-346A2EB93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61699-C957-457F-BA1A-7A60A7FDE6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9A42F9-D4E6-4DD0-B356-995287863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55249D-9E6A-43DF-9943-580F4CB8A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3835F2-C3FB-4A5E-B708-85A87068C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B2858-D4DD-4B70-BA71-A4CF3F03F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9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C13089BE-8F04-4EA2-ADC8-49856B162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452F3B-C0A4-4FDA-8052-7350DF8EA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28E1BF-27B1-4391-95B5-FB8F1B807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89487CF-E566-469C-86B6-6DD3C25C21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CB322E9-FBDA-4367-A531-8F2CF30BC8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13843D6-6D11-413E-91D3-933F6FB220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684BAE0-BC4B-4CC5-90FD-91BA17E70CF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217F2713-3B50-47A3-9408-EAEE3D0BF55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2150E37D-3BD9-46AE-8802-41F091D07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313D5F56-458D-4864-9E95-3608F31E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A1943863-9F82-4332-9444-9CD4CC55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3AE06A28-886E-46AA-AFAB-FFBB221F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6DCDB624-E622-4259-BC25-6EC931B7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CAB49A81-86B3-4431-ACB5-C677E738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A32E33D-092F-4510-9D76-101CE898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854DE759-6A47-40E4-A07A-9CAB8FB2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11309DC3-921F-4F5C-B49C-03A30B45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9ECDE227-90BE-4850-8EF0-3170E8FD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8CA1BDAE-B91D-40B6-B1C8-AA7D0124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504B0DBD-49DF-475C-93F1-A529921B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E72408DA-3334-49ED-9E63-80CA134D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10B8C239-F84D-4B36-942F-31B6D6511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D472B17-C199-4B02-B365-E37C4D1F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79841903-3ABD-4022-B787-D3C0CF83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923B60C8-4422-4C2F-99A1-1F98207B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E9F9FD3B-0F3F-4887-8D6F-931ED998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91B8A99A-45ED-4965-BB2D-C5E4C8F6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2A5C20C9-9A35-4BC9-9698-745D4688D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EE65DEC2-EEC8-430A-8A7A-3BC3EE39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F82D2F6B-D9E0-4BEA-84EB-5AF0DF65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21447FC7-CCA7-446A-8AF9-9FD3F00D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CE80832-07DF-472A-8694-9168A0F00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63E74448-B26A-4193-B1E7-F4AFCB28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77AE2213-8EE7-474A-9EDE-CA317FBD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50E05640-3420-4A79-9A50-7AA34296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5D5A6B22-65D1-4B0B-AA82-D4127CA3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C254FE2E-B561-442A-804B-7072CBD8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E4FAA82-B7E1-40FB-944B-DB9DA9E0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08CF88EB-633A-4EDC-9BE0-459BF1C6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F5E977-D19E-473B-9978-D5906EE089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Temel Java</a:t>
            </a:r>
            <a:br>
              <a:rPr lang="tr-TR" altLang="en-US" dirty="0"/>
            </a:br>
            <a:r>
              <a:rPr lang="tr-TR" altLang="en-US" sz="2800"/>
              <a:t>Mehmet Akşahin</a:t>
            </a:r>
            <a:endParaRPr lang="en-US" altLang="en-US" sz="2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513648-E397-41B8-A572-EDAB7652FC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Diziler ve </a:t>
            </a:r>
          </a:p>
          <a:p>
            <a:pPr eaLnBrk="1" hangingPunct="1"/>
            <a:r>
              <a:rPr lang="tr-TR" altLang="en-US"/>
              <a:t>Collection Framework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1A513F16-4E4F-426C-A6E8-E574CB1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18EFCE-F652-42FC-8131-285F135D699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4D0208E2-6390-4087-97E1-70B5E950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5AE1712D-A7E3-404D-B480-DD74434C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Birden fazla boyuta sahip dizilerdir.</a:t>
            </a:r>
          </a:p>
          <a:p>
            <a:r>
              <a:rPr lang="tr-TR" altLang="en-US" sz="2100"/>
              <a:t>Boyut sınırı yoktur.</a:t>
            </a:r>
          </a:p>
          <a:p>
            <a:r>
              <a:rPr lang="tr-TR" altLang="en-US" sz="2100"/>
              <a:t>Tip sınırlaması yoktur.</a:t>
            </a:r>
            <a:endParaRPr lang="en-US" altLang="en-US" sz="21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C0D45548-88FB-45A6-9E2C-71298CF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FDB1B-14BD-4BDC-820E-1278B01E3D0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300B009F-5D09-4286-A7CB-8DD876C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6BAA1C81-4C25-4E9A-8495-AD9A709857C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tip[][]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dizi_ismi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tip[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birinci_boyut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ikinci_boyut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1800" dirty="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B2C907C-C395-4DE2-963D-4C7F397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6CED93-A028-41BF-B9ED-E871F3EFAF8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A8D7A8CF-ED5A-46A4-B7E5-2E52DDA8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DA38D7FD-5867-4CD3-9902-3B72BA70D8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String[][]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ogrenciler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String[4][5];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sayilar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[8][7];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2000" dirty="0">
                <a:solidFill>
                  <a:srgbClr val="000000"/>
                </a:solidFill>
                <a:latin typeface="Courier New"/>
              </a:rPr>
              <a:t>Okul[][] </a:t>
            </a:r>
            <a:r>
              <a:rPr lang="nn-NO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okullar = </a:t>
            </a:r>
            <a:r>
              <a:rPr lang="nn-NO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nn-NO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Okul[5][6];</a:t>
            </a:r>
            <a:endParaRPr lang="en-US" sz="2000" dirty="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78B3CB9-A89C-4932-AED7-189EB6AC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806B59-54B9-422D-8315-331B042AB37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F51FB555-B256-4C47-B330-6ED9D99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dizilere erişim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89220975-227C-464A-8D59-F936E925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String[][] ogrenciler =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String[4][5];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[][] sayilar =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[8][7];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nn-NO" altLang="en-US" sz="2000">
                <a:solidFill>
                  <a:srgbClr val="000000"/>
                </a:solidFill>
                <a:latin typeface="Courier New"/>
                <a:cs typeface="Courier New"/>
              </a:rPr>
              <a:t>Okul[][] okullar = </a:t>
            </a:r>
            <a:r>
              <a:rPr lang="nn-NO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nn-NO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Okul[5][6];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ogrenciler[0][0] =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"Melih Sakarya"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ogrenciler[1][1] =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F76CC169-2918-46DA-819F-729D7CB3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52B0B7-B381-41C8-BC23-FCF2B2EFFA1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BCA11DA9-4C60-45A4-B722-D5FFD76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B614BE85-8CEB-414E-90DD-A76DC090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2 boyutlu 20-5 uzunluğunda bir diziye 5 adet değer atayıp ekrana yazdırın.</a:t>
            </a:r>
          </a:p>
          <a:p>
            <a:r>
              <a:rPr lang="tr-TR" altLang="en-US" sz="2100"/>
              <a:t>4 boyutlu bir dizi oluşturup 5 adet değer atayın.</a:t>
            </a:r>
          </a:p>
          <a:p>
            <a:endParaRPr lang="en-US" altLang="en-US" sz="21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25ACF4BE-8095-41E4-A4FE-493D23AA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F32D3-3587-48CE-814D-22619139B0C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0AF94EDA-A147-43EB-92B1-4BF8152B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Komut satırı parametreleri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AA23BD1C-5768-4ACB-86C6-15D72772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"Birinci parametre=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args[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u="sng">
                <a:solidFill>
                  <a:srgbClr val="2A00FF"/>
                </a:solidFill>
                <a:latin typeface="Courier New" panose="02070309020205020404" pitchFamily="49" charset="0"/>
              </a:rPr>
              <a:t>Derleme ve çalıştırma</a:t>
            </a:r>
            <a:endParaRPr lang="tr-TR" altLang="en-US" sz="1800" b="1" u="sng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javac Demo.java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java Demo 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birinci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parametre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US" altLang="en-US" sz="18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94B3F96A-4749-40D6-AC38-681D276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A08BFB-1852-4745-8E44-DB78B3A0A3C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2C7D8E2E-62A3-4087-9313-BAACDEA7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AC088824-30D9-45D4-94AB-E0720B47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Ekrandan aldığınız iki parametreyi yazdırınız.</a:t>
            </a:r>
          </a:p>
          <a:p>
            <a:r>
              <a:rPr lang="tr-TR" altLang="en-US" sz="2100"/>
              <a:t>Ekrandan gelen sayısı belirsiz tüm parametreleri yazdırın</a:t>
            </a:r>
            <a:endParaRPr lang="en-US" altLang="en-US" sz="21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373B07B7-B28B-442F-91CE-B21152FC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832D5F-C1F3-400B-AE8E-9B30D5A8605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2973892B-F2CC-491E-8360-B6A18FB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Sıralama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415FB941-7E1A-49E3-9E1B-044270443B8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array[] = {1, 2, 3, -8, 9, -2, 6, -7, -5, -3, -71, 56, 81, -36};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array.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array.</a:t>
            </a:r>
            <a:r>
              <a:rPr lang="nn-NO" sz="1600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array[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] +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", 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"*********"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array.</a:t>
            </a:r>
            <a:r>
              <a:rPr lang="nn-NO" sz="1600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(array[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A02D8FD2-994B-4087-A5ED-748328B3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5CBCDD-94E4-427E-AFDE-945C2923D23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82F80A9E-F3A4-48A3-8E82-88FECCA3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0FA0CB9F-28FC-43E3-86FA-10280116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b="1" err="1">
                <a:solidFill>
                  <a:srgbClr val="FF0000"/>
                </a:solidFill>
              </a:rPr>
              <a:t>Array</a:t>
            </a:r>
            <a:r>
              <a:rPr lang="en-US" altLang="en-US" sz="3200" b="1" err="1">
                <a:solidFill>
                  <a:srgbClr val="FF0000"/>
                </a:solidFill>
              </a:rPr>
              <a:t>List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dirty="0"/>
              <a:t>LinkedList</a:t>
            </a:r>
            <a:endParaRPr lang="en-US" altLang="en-US" sz="2100" dirty="0">
              <a:cs typeface="Arial"/>
            </a:endParaRPr>
          </a:p>
          <a:p>
            <a:r>
              <a:rPr lang="en-US" altLang="en-US" sz="2100">
                <a:cs typeface="Arial"/>
              </a:rPr>
              <a:t>…...</a:t>
            </a:r>
            <a:endParaRPr lang="en-US" altLang="en-US" sz="2100" dirty="0"/>
          </a:p>
          <a:p>
            <a:r>
              <a:rPr lang="en-US" altLang="en-US" sz="2100" dirty="0"/>
              <a:t>Vector</a:t>
            </a:r>
            <a:endParaRPr lang="en-US" altLang="en-US" sz="2100" dirty="0">
              <a:cs typeface="Arial"/>
            </a:endParaRPr>
          </a:p>
          <a:p>
            <a:r>
              <a:rPr lang="en-US" altLang="en-US" sz="2100" dirty="0"/>
              <a:t>Stack</a:t>
            </a:r>
            <a:endParaRPr lang="en-US" altLang="en-US" sz="2100" dirty="0">
              <a:cs typeface="Arial"/>
            </a:endParaRPr>
          </a:p>
          <a:p>
            <a:r>
              <a:rPr lang="en-US" altLang="en-US" sz="2100" b="1" dirty="0">
                <a:solidFill>
                  <a:srgbClr val="FF0000"/>
                </a:solidFill>
              </a:rPr>
              <a:t>Hash</a:t>
            </a:r>
            <a:r>
              <a:rPr lang="en-US" altLang="en-US" sz="3200" b="1" dirty="0">
                <a:solidFill>
                  <a:srgbClr val="FF0000"/>
                </a:solidFill>
              </a:rPr>
              <a:t>Set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b="1" dirty="0">
                <a:solidFill>
                  <a:srgbClr val="FF0000"/>
                </a:solidFill>
              </a:rPr>
              <a:t>Hash</a:t>
            </a:r>
            <a:r>
              <a:rPr lang="en-US" altLang="en-US" sz="3200" b="1" dirty="0">
                <a:solidFill>
                  <a:srgbClr val="FF0000"/>
                </a:solidFill>
              </a:rPr>
              <a:t>Map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err="1"/>
              <a:t>Hashtable</a:t>
            </a:r>
            <a:endParaRPr lang="en-US" altLang="en-US" sz="2100" err="1">
              <a:cs typeface="Arial"/>
            </a:endParaRPr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EDD71113-B6D3-414F-9331-C022CF76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3ED7A5-0331-43DF-A878-F57C3ADA862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8780DE22-890D-4568-B447-A3FE9F48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32E36051-A61E-475F-A013-BDDA4BDC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 dirty="0"/>
              <a:t>Dizilere göre daha yeteneklidir.</a:t>
            </a:r>
          </a:p>
          <a:p>
            <a:r>
              <a:rPr lang="tr-TR" altLang="en-US" sz="2100" dirty="0"/>
              <a:t>Tip kısıtlaması yoktur.</a:t>
            </a:r>
            <a:endParaRPr lang="tr-TR" altLang="en-US" sz="2100" dirty="0">
              <a:cs typeface="Arial"/>
            </a:endParaRPr>
          </a:p>
          <a:p>
            <a:r>
              <a:rPr lang="tr-TR" altLang="en-US" sz="2100" b="1" dirty="0">
                <a:solidFill>
                  <a:srgbClr val="FF0000"/>
                </a:solidFill>
              </a:rPr>
              <a:t>Boyutsuzdurlar</a:t>
            </a:r>
            <a:r>
              <a:rPr lang="tr-TR" altLang="en-US" sz="2100" dirty="0"/>
              <a:t>.</a:t>
            </a:r>
            <a:endParaRPr lang="tr-TR" altLang="en-US" sz="2100" dirty="0">
              <a:cs typeface="Arial"/>
            </a:endParaRPr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557C2776-BC72-412F-9952-199BCB30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BB417F-41A8-4ABF-8E21-429284D7FFB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E357D70E-3EFF-4B9E-9964-BF988E7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- Array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6ADB4E59-48AD-431F-91EC-EC5F04B7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 dirty="0"/>
              <a:t>Bellekte aynı tipte saklanan nesne veya değer sıralarıdır.</a:t>
            </a:r>
          </a:p>
          <a:p>
            <a:r>
              <a:rPr lang="tr-TR" altLang="en-US" sz="2100" dirty="0">
                <a:solidFill>
                  <a:srgbClr val="FF0000"/>
                </a:solidFill>
              </a:rPr>
              <a:t>Dizi uzunlukları sabittir.</a:t>
            </a:r>
            <a:endParaRPr lang="tr-TR" altLang="en-US" sz="2100" dirty="0">
              <a:solidFill>
                <a:srgbClr val="FF0000"/>
              </a:solidFill>
              <a:cs typeface="Arial"/>
            </a:endParaRPr>
          </a:p>
          <a:p>
            <a:r>
              <a:rPr lang="tr-TR" altLang="en-US" sz="2100" dirty="0"/>
              <a:t>Birden fazla boyutlu olabilirler.</a:t>
            </a:r>
            <a:endParaRPr lang="tr-TR" altLang="en-US" sz="2100" dirty="0">
              <a:cs typeface="Arial"/>
            </a:endParaRPr>
          </a:p>
          <a:p>
            <a:r>
              <a:rPr lang="tr-TR" altLang="en-US" sz="2100" dirty="0"/>
              <a:t>Tip sınırlamaları yoktur.</a:t>
            </a:r>
            <a:endParaRPr lang="en-US" altLang="en-US" sz="2100" dirty="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721CBA0F-976F-418C-8126-C00453F3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46649-3E5E-4A68-823B-EA5FEFA5407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E735FB06-96D2-4C8F-B0FA-9B47CE6F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pic>
        <p:nvPicPr>
          <p:cNvPr id="22531" name="5 İçerik Yer Tutucusu" descr="Collection-ArrayList.gif">
            <a:extLst>
              <a:ext uri="{FF2B5EF4-FFF2-40B4-BE49-F238E27FC236}">
                <a16:creationId xmlns:a16="http://schemas.microsoft.com/office/drawing/2014/main" id="{C956E14A-2A76-4EDF-A201-CD01CEE22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38288"/>
            <a:ext cx="6934200" cy="4525962"/>
          </a:xfrm>
        </p:spPr>
      </p:pic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53E033C9-107B-42D8-BB04-1D62321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93C63F-7591-4095-80FC-B199705A9B2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5A26DE79-A578-4771-8FFE-9422276E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List Arayüzü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95328D16-782B-4E03-BECF-18E95592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 liste =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ArrayList();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liste.add(22);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liste.remove(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0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FF54E9A2-8587-4D8F-8116-A0FD120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F09757-D2B2-440E-9AD4-268B7309E9B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BDBF583C-3DDF-4DA8-82B7-DDAB25F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List nesnelerine erişim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7459F2E2-CEF7-4272-8900-DA7E0606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.println(liste.get(2));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liste.size();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.println(liste.get(i));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6C1FF3A2-B985-4267-9F9A-D564CF2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B2178E-621C-4AC4-B592-90E424511E2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FEB7824C-4293-479C-B366-30EF6C63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Iterator arayüzü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59AABAF3-F226-481F-8278-9DF75D7A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 liste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Iterator iter = liste.iterator();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(iter.hasNext())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String str = (String)iter.next();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A7481222-FFBB-4670-990C-966906A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EEDC9D-271E-41A0-9E9D-3F3F17A99B7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9AA1C8EA-C4A4-4A55-9734-D29CACDA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Generic 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E1C6BDE9-F7F8-4966-A3B2-C68255C1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java.util.ArrayList;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java.util.Iterator;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java.util.List;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List&lt;String&gt; liste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ArrayList&lt;String&gt;();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Iterator&lt;String&gt; iter = liste.iterator();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(iter.hasNext())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.println(iter.next());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6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99B3D949-C1C9-4618-B02D-0E3DCA3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2E2C2-2DDE-408E-9DBD-2B421AE7706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FC11F9BD-C959-4B48-BBA6-D3BA913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298F051C-7D6C-4936-99B2-713016D3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10 adet kullanıcı ismini bir List e ekleyip tamamını yazdırın.</a:t>
            </a:r>
            <a:endParaRPr lang="en-US" altLang="en-US" sz="21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EE3239E3-1C19-4670-A687-DB346691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DC4FF6-5624-456E-B585-13982632281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41AF546B-1BD9-44FB-A883-1A0223F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pic>
        <p:nvPicPr>
          <p:cNvPr id="28675" name="5 İçerik Yer Tutucusu" descr="Collection-MapImplementation.gif">
            <a:extLst>
              <a:ext uri="{FF2B5EF4-FFF2-40B4-BE49-F238E27FC236}">
                <a16:creationId xmlns:a16="http://schemas.microsoft.com/office/drawing/2014/main" id="{C5D20B68-6519-4A7C-9DA6-6BD4A9F6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590800"/>
            <a:ext cx="8278812" cy="2514600"/>
          </a:xfrm>
        </p:spPr>
      </p:pic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F38E721E-37C6-41A7-9F0A-1B6B703F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2B10C9-C000-414E-97B3-F61404B38FB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638FEF9E-FFDE-415D-8EF0-2340C88A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7A6DB9EE-9B83-431C-900A-4A1BBAB8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Map&lt;K,V&gt;</a:t>
            </a:r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C4568C03-55FA-4EF3-8587-DA44A04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5EA79-4937-43F0-8116-F0E664BB039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2E108CAB-B619-432F-8624-9971F9DB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EB9B7977-0C6F-43B5-8CC7-29B6BC8C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HashMap&lt;String, String&gt; aMap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HashMap&lt;String, String&gt;();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"Pazartesi"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"Salı"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"3"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"Çarşamba"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str1 = aMap.get(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No need downcast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.println(str1);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str2 = aMap.get(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Set&lt;String&gt; keys = aMap.keySet();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(String str : keys)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.print(str);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alt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":"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.println(aMap.get(str));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9D1F5ACF-AF46-4460-B8C0-218D5585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683BC1-8A1A-4A46-97D4-161A3FE9E42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744E6745-A9FE-4301-829E-C590B49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D2E9F418-FB7C-45C7-BC69-7FBCE671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Öğrencileri numaraları ile ekleyip listeleyin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BF635821-D1E1-4F85-A978-FB64E32C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B57DAC-1DFA-4277-BD2D-468DFAB5269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2ECC996F-A91F-41C7-88CA-BA3E4E69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- Array</a:t>
            </a:r>
            <a:endParaRPr lang="en-US" altLang="en-US"/>
          </a:p>
        </p:txBody>
      </p:sp>
      <p:pic>
        <p:nvPicPr>
          <p:cNvPr id="5123" name="5 İçerik Yer Tutucusu" descr="Basics-array.gif">
            <a:extLst>
              <a:ext uri="{FF2B5EF4-FFF2-40B4-BE49-F238E27FC236}">
                <a16:creationId xmlns:a16="http://schemas.microsoft.com/office/drawing/2014/main" id="{F5771C35-F35C-4C2D-94D9-C44470E0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0" y="2057400"/>
            <a:ext cx="8616950" cy="3124200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F4F64BF9-67B4-4C00-B5A5-398A5A1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BD700F-2A51-4954-ADFB-A18C7EAAD83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5F948083-29CB-4F9D-8CBD-142465A0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F0BB4C4D-1C94-460F-9B08-C5758D7C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Collection sınıfından türetilmistir.</a:t>
            </a:r>
          </a:p>
          <a:p>
            <a:r>
              <a:rPr lang="tr-TR" altLang="en-US" sz="2100"/>
              <a:t>Tekil değerler taşır.</a:t>
            </a:r>
          </a:p>
          <a:p>
            <a:endParaRPr lang="en-US" altLang="en-US" sz="2100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904A8A1D-D5F0-4299-8339-9F41740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E3F1BC-C7BF-48F1-9B98-D0B2A80E190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FB7C9A60-DFB8-4588-98C0-96BE462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1610AB14-0E3D-405A-9159-9314259A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Set&lt;String&gt; set = </a:t>
            </a:r>
            <a:r>
              <a:rPr lang="tr-TR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HashSet&lt;String&gt;();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"Melih"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100"/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5FF9A034-C361-4BDC-8F5D-85D67EB8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0650C-0929-4415-A283-841771DF34F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463F45E1-3485-4E21-86DD-7C8FE6A9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DD03FAF-AFFD-4E57-BEB6-9A2BADC9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87630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urier New"/>
              </a:rPr>
              <a:t>set.remove(</a:t>
            </a:r>
            <a:r>
              <a:rPr lang="it-IT" sz="1800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it-IT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it-IT" sz="1800" b="1" dirty="0">
                <a:solidFill>
                  <a:srgbClr val="3F7F5F"/>
                </a:solidFill>
                <a:latin typeface="Courier New"/>
              </a:rPr>
              <a:t>//ilgili nesneyi siler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size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set.size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boyutu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verir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2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"size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size);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yeni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eleman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ekler</a:t>
            </a:r>
            <a:endParaRPr lang="en-US" sz="1800" b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size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set.size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boyutu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verir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2 ?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"size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size);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set.contains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var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mı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?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true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varmi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set.contains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var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mı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?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false ?</a:t>
            </a:r>
            <a:endParaRPr lang="tr-TR" sz="1800" b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varmi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varmi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sz="1800" dirty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B2A66CA1-17CE-4653-B38A-105C5A30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1D9B5-EECB-4661-8FC7-491E2E03D53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2944FCB7-9DDF-4F86-880A-F0544C2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8F80F625-DF60-4DFB-938F-13311EE636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&lt;String&gt; it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set.iterator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it.hasNext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it.next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28533865-B9FF-4CC1-B17D-F6D4970F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1826BD-92BA-47E2-A539-88EB687AB69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2B2E30D-8A03-4B49-A161-B7FF671C4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Ev çalışması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3AD84B5-134C-4C36-88B1-92F28295D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Üç boyutlu bir dizi oluşturup tamamını listeleyin.</a:t>
            </a:r>
          </a:p>
          <a:p>
            <a:pPr eaLnBrk="1" hangingPunct="1"/>
            <a:r>
              <a:rPr lang="tr-TR" altLang="en-US" sz="2100"/>
              <a:t>List içerisine 10 adet şehir ekleyip listeleyin.</a:t>
            </a:r>
          </a:p>
          <a:p>
            <a:pPr eaLnBrk="1" hangingPunct="1"/>
            <a:r>
              <a:rPr lang="tr-TR" altLang="en-US" sz="2100"/>
              <a:t>Map içerisine şehirleri plaka kodlarını anahtar olarak düşünerek ekleyin ve tamamını yazdırın.</a:t>
            </a:r>
            <a:endParaRPr lang="en-US" altLang="en-US" sz="2100"/>
          </a:p>
        </p:txBody>
      </p:sp>
      <p:sp>
        <p:nvSpPr>
          <p:cNvPr id="36869" name="4 Slayt Numarası Yer Tutucusu">
            <a:extLst>
              <a:ext uri="{FF2B5EF4-FFF2-40B4-BE49-F238E27FC236}">
                <a16:creationId xmlns:a16="http://schemas.microsoft.com/office/drawing/2014/main" id="{2E89EF40-B603-4684-A3FE-9346273B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6A5FB-F4F7-4A25-9FCA-FF72DBE960C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3D8EC8EE-E1DC-4A8D-A551-8188489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7891" name="2 İçerik Yer Tutucusu">
            <a:extLst>
              <a:ext uri="{FF2B5EF4-FFF2-40B4-BE49-F238E27FC236}">
                <a16:creationId xmlns:a16="http://schemas.microsoft.com/office/drawing/2014/main" id="{651E62B5-F2BD-4008-A3C0-135F2E87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CAB45167-F3AA-4249-8D91-D2FD7E10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C80930-10CC-46EB-A4A0-12A94A6900EE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485C0290-B937-49F0-854D-088A7EF6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tanımı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47E1267E-000C-48FE-BC10-C3FBDB3FE78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tip[] </a:t>
            </a:r>
            <a:r>
              <a:rPr lang="en-US" sz="21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dizi_ismi</a:t>
            </a: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21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tip[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boyut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2100" dirty="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7A48A2EA-4E3D-4E80-8C99-FEFD9360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3AD8CE-084E-4CBA-B714-F5DC93EF1C0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BA91B203-8DE0-4DA8-9BBB-3770E93F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tanımı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91E39919-6719-4713-B79D-651A1F2E75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sayilar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[5];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String[]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ogrenciler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String[4];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Okul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okullar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[6];</a:t>
            </a:r>
            <a:endParaRPr lang="en-US" sz="2000" dirty="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1A9D57CC-20FF-4764-A6E9-4A7162CE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438E46-A173-4970-AED4-7DB983C6880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900ECE1A-3FF3-49F3-8329-8F4A80F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B20DE46F-915D-40CA-B049-9A6445FC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19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String[] ogrenciler =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String[4];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ogrenciler[0]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ogrenciler[1]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"Ahmet Siyah"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.println(ogrenciler[0]);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A3FC4760-6D96-43F2-89EC-D404662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FD3BF4-EAF5-474D-95EE-4CCE7FD9836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EC40F259-A99B-4893-86EC-DB0EAAC7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23E682C1-42F8-425D-80B2-D89CE2C8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19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String[] ogrenciler =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String[4];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ogrenciler[0]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ogrenciler[1]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"Ahmet Siyah"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.println(ogrenciler[0]);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.println(ogrenciler[4]); </a:t>
            </a:r>
            <a:r>
              <a:rPr lang="en-US" altLang="en-US" sz="1900" i="1">
                <a:solidFill>
                  <a:srgbClr val="3F7F5F"/>
                </a:solidFill>
                <a:latin typeface="Courier New"/>
                <a:cs typeface="Courier New"/>
              </a:rPr>
              <a:t>//Hata olusur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7227F6EE-6287-4151-92B6-02E83944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337DC3-83D9-49FE-B5AE-E330A452372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2B37A20F-27BC-41E7-B83F-C001B36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AC13B6AB-9B91-4C90-A8ED-8BD522D2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String[] ogrenciler = {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"Melih Sakarya"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tr-TR" altLang="en-US" sz="200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"Şuayip Özmen"</a:t>
            </a:r>
            <a:r>
              <a:rPr lang="en-US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/>
                <a:cs typeface="Courier New"/>
              </a:rPr>
              <a:t>.println(ogrenciler[2]);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E7713026-8A2C-4EE7-A960-CC0B9DA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6613C8-A28B-4B41-958F-F9D0668282F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F5829A8B-3B99-4BAF-A627-15B063E7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B41EE605-4B9C-4367-B86F-7421F222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10 uzunluğununda bir Ogrenci dizisi yaratıp bunları for döngüsü ile yazdırın.</a:t>
            </a:r>
            <a:endParaRPr lang="en-US" altLang="en-US" sz="21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8F011014-87AF-4867-8202-8D12C04C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8E217C-B4BA-4464-86E1-30F11B08646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260</TotalTime>
  <Words>1072</Words>
  <Application>Microsoft Office PowerPoint</Application>
  <PresentationFormat>Ekran Gösterisi (4:3)</PresentationFormat>
  <Paragraphs>290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Network</vt:lpstr>
      <vt:lpstr>Temel Java Mehmet Akşahin</vt:lpstr>
      <vt:lpstr>Dizi - Array</vt:lpstr>
      <vt:lpstr>Dizi - Array</vt:lpstr>
      <vt:lpstr>Dizi tanımı</vt:lpstr>
      <vt:lpstr>Dizi tanımı</vt:lpstr>
      <vt:lpstr>Dizi erişimleri</vt:lpstr>
      <vt:lpstr>Dizi erişimleri</vt:lpstr>
      <vt:lpstr>Dizi erişimleri</vt:lpstr>
      <vt:lpstr>Sınıf Çalışması</vt:lpstr>
      <vt:lpstr>Çok boyutlu diziler</vt:lpstr>
      <vt:lpstr>Çok boyutlu diziler</vt:lpstr>
      <vt:lpstr>Çok boyutlu diziler</vt:lpstr>
      <vt:lpstr>Çok boyutlu dizilere erişim</vt:lpstr>
      <vt:lpstr>Sınıf Çalışması</vt:lpstr>
      <vt:lpstr>Komut satırı parametreleri</vt:lpstr>
      <vt:lpstr>Sınıf Çalışması</vt:lpstr>
      <vt:lpstr>Dizi Sıralama</vt:lpstr>
      <vt:lpstr>Collection Framework</vt:lpstr>
      <vt:lpstr>Collection Framework</vt:lpstr>
      <vt:lpstr>Collection Framework</vt:lpstr>
      <vt:lpstr>List Arayüzü</vt:lpstr>
      <vt:lpstr>List nesnelerine erişim</vt:lpstr>
      <vt:lpstr>Iterator arayüzü</vt:lpstr>
      <vt:lpstr>Generic </vt:lpstr>
      <vt:lpstr>Sınıf Çalışması</vt:lpstr>
      <vt:lpstr>Map</vt:lpstr>
      <vt:lpstr>Map</vt:lpstr>
      <vt:lpstr>Map</vt:lpstr>
      <vt:lpstr>Sınıf Çalışması</vt:lpstr>
      <vt:lpstr>Set</vt:lpstr>
      <vt:lpstr>Set</vt:lpstr>
      <vt:lpstr>Set</vt:lpstr>
      <vt:lpstr>Set</vt:lpstr>
      <vt:lpstr>Ev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Melih</cp:lastModifiedBy>
  <cp:revision>224</cp:revision>
  <cp:lastPrinted>1601-01-01T00:00:00Z</cp:lastPrinted>
  <dcterms:created xsi:type="dcterms:W3CDTF">1601-01-01T00:00:00Z</dcterms:created>
  <dcterms:modified xsi:type="dcterms:W3CDTF">2021-06-02T13:32:42Z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