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5"/>
  </p:notesMasterIdLst>
  <p:sldIdLst>
    <p:sldId id="256" r:id="rId2"/>
    <p:sldId id="32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49" r:id="rId11"/>
    <p:sldId id="350" r:id="rId12"/>
    <p:sldId id="347" r:id="rId13"/>
    <p:sldId id="351" r:id="rId14"/>
    <p:sldId id="338" r:id="rId15"/>
    <p:sldId id="345" r:id="rId16"/>
    <p:sldId id="346" r:id="rId17"/>
    <p:sldId id="339" r:id="rId18"/>
    <p:sldId id="340" r:id="rId19"/>
    <p:sldId id="341" r:id="rId20"/>
    <p:sldId id="348" r:id="rId21"/>
    <p:sldId id="342" r:id="rId22"/>
    <p:sldId id="330" r:id="rId23"/>
    <p:sldId id="287" r:id="rId2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64722-F4A6-351F-D6DA-4686641DC469}" v="2" dt="2021-03-01T11:38:43.177"/>
    <p1510:client id="{3C903EDF-9C1D-39A3-E642-498B03537E3F}" v="29" dt="2021-02-27T14:23:34.192"/>
    <p1510:client id="{BA29A054-E037-F83A-DD01-634E495D8348}" v="14" dt="2021-03-01T06:00:45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Akşahin" userId="S::mehmet.aksahin@testinium.com::c90e3468-5596-4424-949e-fe599185a555" providerId="AD" clId="Web-{3C903EDF-9C1D-39A3-E642-498B03537E3F}"/>
    <pc:docChg chg="modSld">
      <pc:chgData name="Mehmet Akşahin" userId="S::mehmet.aksahin@testinium.com::c90e3468-5596-4424-949e-fe599185a555" providerId="AD" clId="Web-{3C903EDF-9C1D-39A3-E642-498B03537E3F}" dt="2021-02-27T14:23:34.192" v="28"/>
      <pc:docMkLst>
        <pc:docMk/>
      </pc:docMkLst>
      <pc:sldChg chg="delSp modSp">
        <pc:chgData name="Mehmet Akşahin" userId="S::mehmet.aksahin@testinium.com::c90e3468-5596-4424-949e-fe599185a555" providerId="AD" clId="Web-{3C903EDF-9C1D-39A3-E642-498B03537E3F}" dt="2021-02-27T14:23:09.536" v="6"/>
        <pc:sldMkLst>
          <pc:docMk/>
          <pc:sldMk cId="0" sldId="256"/>
        </pc:sldMkLst>
        <pc:spChg chg="mod">
          <ac:chgData name="Mehmet Akşahin" userId="S::mehmet.aksahin@testinium.com::c90e3468-5596-4424-949e-fe599185a555" providerId="AD" clId="Web-{3C903EDF-9C1D-39A3-E642-498B03537E3F}" dt="2021-02-27T14:23:05.286" v="4" actId="20577"/>
          <ac:spMkLst>
            <pc:docMk/>
            <pc:sldMk cId="0" sldId="256"/>
            <ac:spMk id="3074" creationId="{288D687C-083D-4081-AAD0-4D1A1ECF20D1}"/>
          </ac:spMkLst>
        </pc:spChg>
        <pc:spChg chg="mod">
          <ac:chgData name="Mehmet Akşahin" userId="S::mehmet.aksahin@testinium.com::c90e3468-5596-4424-949e-fe599185a555" providerId="AD" clId="Web-{3C903EDF-9C1D-39A3-E642-498B03537E3F}" dt="2021-02-27T14:23:07.958" v="5" actId="20577"/>
          <ac:spMkLst>
            <pc:docMk/>
            <pc:sldMk cId="0" sldId="256"/>
            <ac:spMk id="3075" creationId="{105C528C-B1B6-43A4-B821-FF39155C550A}"/>
          </ac:spMkLst>
        </pc:spChg>
        <pc:spChg chg="del">
          <ac:chgData name="Mehmet Akşahin" userId="S::mehmet.aksahin@testinium.com::c90e3468-5596-4424-949e-fe599185a555" providerId="AD" clId="Web-{3C903EDF-9C1D-39A3-E642-498B03537E3F}" dt="2021-02-27T14:23:09.536" v="6"/>
          <ac:spMkLst>
            <pc:docMk/>
            <pc:sldMk cId="0" sldId="256"/>
            <ac:spMk id="3076" creationId="{0B72A2B9-C3C1-417C-9F81-55879625F1F2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34.192" v="28"/>
        <pc:sldMkLst>
          <pc:docMk/>
          <pc:sldMk cId="0" sldId="287"/>
        </pc:sldMkLst>
        <pc:spChg chg="del">
          <ac:chgData name="Mehmet Akşahin" userId="S::mehmet.aksahin@testinium.com::c90e3468-5596-4424-949e-fe599185a555" providerId="AD" clId="Web-{3C903EDF-9C1D-39A3-E642-498B03537E3F}" dt="2021-02-27T14:23:34.192" v="28"/>
          <ac:spMkLst>
            <pc:docMk/>
            <pc:sldMk cId="0" sldId="287"/>
            <ac:spMk id="25604" creationId="{2C723A0E-99DF-4C8B-BAD5-96AE56FC334A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11.302" v="7"/>
        <pc:sldMkLst>
          <pc:docMk/>
          <pc:sldMk cId="0" sldId="320"/>
        </pc:sldMkLst>
        <pc:spChg chg="del">
          <ac:chgData name="Mehmet Akşahin" userId="S::mehmet.aksahin@testinium.com::c90e3468-5596-4424-949e-fe599185a555" providerId="AD" clId="Web-{3C903EDF-9C1D-39A3-E642-498B03537E3F}" dt="2021-02-27T14:23:11.302" v="7"/>
          <ac:spMkLst>
            <pc:docMk/>
            <pc:sldMk cId="0" sldId="320"/>
            <ac:spMk id="4100" creationId="{F3C8B898-2790-4F2A-876C-FB8E83E0A6AD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9.802" v="27"/>
        <pc:sldMkLst>
          <pc:docMk/>
          <pc:sldMk cId="0" sldId="330"/>
        </pc:sldMkLst>
        <pc:spChg chg="del">
          <ac:chgData name="Mehmet Akşahin" userId="S::mehmet.aksahin@testinium.com::c90e3468-5596-4424-949e-fe599185a555" providerId="AD" clId="Web-{3C903EDF-9C1D-39A3-E642-498B03537E3F}" dt="2021-02-27T14:23:29.802" v="27"/>
          <ac:spMkLst>
            <pc:docMk/>
            <pc:sldMk cId="0" sldId="330"/>
            <ac:spMk id="24580" creationId="{46651E42-DA58-43F2-901D-A4EA189291D7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14.177" v="8"/>
        <pc:sldMkLst>
          <pc:docMk/>
          <pc:sldMk cId="0" sldId="331"/>
        </pc:sldMkLst>
        <pc:spChg chg="del">
          <ac:chgData name="Mehmet Akşahin" userId="S::mehmet.aksahin@testinium.com::c90e3468-5596-4424-949e-fe599185a555" providerId="AD" clId="Web-{3C903EDF-9C1D-39A3-E642-498B03537E3F}" dt="2021-02-27T14:23:14.177" v="8"/>
          <ac:spMkLst>
            <pc:docMk/>
            <pc:sldMk cId="0" sldId="331"/>
            <ac:spMk id="5124" creationId="{666769EC-7A12-4694-8AE7-52980F951669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15.005" v="9"/>
        <pc:sldMkLst>
          <pc:docMk/>
          <pc:sldMk cId="0" sldId="332"/>
        </pc:sldMkLst>
        <pc:spChg chg="del">
          <ac:chgData name="Mehmet Akşahin" userId="S::mehmet.aksahin@testinium.com::c90e3468-5596-4424-949e-fe599185a555" providerId="AD" clId="Web-{3C903EDF-9C1D-39A3-E642-498B03537E3F}" dt="2021-02-27T14:23:15.005" v="9"/>
          <ac:spMkLst>
            <pc:docMk/>
            <pc:sldMk cId="0" sldId="332"/>
            <ac:spMk id="6148" creationId="{1FA28725-44B5-4EC7-B868-4249C4E64830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19.145" v="10"/>
        <pc:sldMkLst>
          <pc:docMk/>
          <pc:sldMk cId="0" sldId="333"/>
        </pc:sldMkLst>
        <pc:spChg chg="del">
          <ac:chgData name="Mehmet Akşahin" userId="S::mehmet.aksahin@testinium.com::c90e3468-5596-4424-949e-fe599185a555" providerId="AD" clId="Web-{3C903EDF-9C1D-39A3-E642-498B03537E3F}" dt="2021-02-27T14:23:19.145" v="10"/>
          <ac:spMkLst>
            <pc:docMk/>
            <pc:sldMk cId="0" sldId="333"/>
            <ac:spMk id="7172" creationId="{8A1B8EE0-05EE-4A8B-A5D8-ABEA88A5A2A5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19.161" v="11"/>
        <pc:sldMkLst>
          <pc:docMk/>
          <pc:sldMk cId="0" sldId="334"/>
        </pc:sldMkLst>
        <pc:spChg chg="del">
          <ac:chgData name="Mehmet Akşahin" userId="S::mehmet.aksahin@testinium.com::c90e3468-5596-4424-949e-fe599185a555" providerId="AD" clId="Web-{3C903EDF-9C1D-39A3-E642-498B03537E3F}" dt="2021-02-27T14:23:19.161" v="11"/>
          <ac:spMkLst>
            <pc:docMk/>
            <pc:sldMk cId="0" sldId="334"/>
            <ac:spMk id="8196" creationId="{AAB7F2FF-A762-4C6B-B142-79A8139F453E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0.224" v="12"/>
        <pc:sldMkLst>
          <pc:docMk/>
          <pc:sldMk cId="0" sldId="335"/>
        </pc:sldMkLst>
        <pc:spChg chg="del">
          <ac:chgData name="Mehmet Akşahin" userId="S::mehmet.aksahin@testinium.com::c90e3468-5596-4424-949e-fe599185a555" providerId="AD" clId="Web-{3C903EDF-9C1D-39A3-E642-498B03537E3F}" dt="2021-02-27T14:23:20.224" v="12"/>
          <ac:spMkLst>
            <pc:docMk/>
            <pc:sldMk cId="0" sldId="335"/>
            <ac:spMk id="9220" creationId="{88B6513A-BE0F-453A-BFD6-C9EFB27FD094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0.255" v="13"/>
        <pc:sldMkLst>
          <pc:docMk/>
          <pc:sldMk cId="0" sldId="336"/>
        </pc:sldMkLst>
        <pc:spChg chg="del">
          <ac:chgData name="Mehmet Akşahin" userId="S::mehmet.aksahin@testinium.com::c90e3468-5596-4424-949e-fe599185a555" providerId="AD" clId="Web-{3C903EDF-9C1D-39A3-E642-498B03537E3F}" dt="2021-02-27T14:23:20.255" v="13"/>
          <ac:spMkLst>
            <pc:docMk/>
            <pc:sldMk cId="0" sldId="336"/>
            <ac:spMk id="10244" creationId="{CD886E07-8B56-4905-88F1-2E802231BB41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0.270" v="14"/>
        <pc:sldMkLst>
          <pc:docMk/>
          <pc:sldMk cId="0" sldId="337"/>
        </pc:sldMkLst>
        <pc:spChg chg="del">
          <ac:chgData name="Mehmet Akşahin" userId="S::mehmet.aksahin@testinium.com::c90e3468-5596-4424-949e-fe599185a555" providerId="AD" clId="Web-{3C903EDF-9C1D-39A3-E642-498B03537E3F}" dt="2021-02-27T14:23:20.270" v="14"/>
          <ac:spMkLst>
            <pc:docMk/>
            <pc:sldMk cId="0" sldId="337"/>
            <ac:spMk id="11268" creationId="{351D114E-881D-4DF2-8FC1-45CDA6DF1BF1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7.099" v="19"/>
        <pc:sldMkLst>
          <pc:docMk/>
          <pc:sldMk cId="0" sldId="338"/>
        </pc:sldMkLst>
        <pc:spChg chg="del">
          <ac:chgData name="Mehmet Akşahin" userId="S::mehmet.aksahin@testinium.com::c90e3468-5596-4424-949e-fe599185a555" providerId="AD" clId="Web-{3C903EDF-9C1D-39A3-E642-498B03537E3F}" dt="2021-02-27T14:23:27.099" v="19"/>
          <ac:spMkLst>
            <pc:docMk/>
            <pc:sldMk cId="0" sldId="338"/>
            <ac:spMk id="16388" creationId="{D8B4080B-F91D-4501-818E-51DC095AB5E3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8.536" v="22"/>
        <pc:sldMkLst>
          <pc:docMk/>
          <pc:sldMk cId="0" sldId="339"/>
        </pc:sldMkLst>
        <pc:spChg chg="del">
          <ac:chgData name="Mehmet Akşahin" userId="S::mehmet.aksahin@testinium.com::c90e3468-5596-4424-949e-fe599185a555" providerId="AD" clId="Web-{3C903EDF-9C1D-39A3-E642-498B03537E3F}" dt="2021-02-27T14:23:28.536" v="22"/>
          <ac:spMkLst>
            <pc:docMk/>
            <pc:sldMk cId="0" sldId="339"/>
            <ac:spMk id="19460" creationId="{A08DEE24-3154-461F-BC79-C7D1B262937C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8.552" v="23"/>
        <pc:sldMkLst>
          <pc:docMk/>
          <pc:sldMk cId="0" sldId="340"/>
        </pc:sldMkLst>
        <pc:spChg chg="del">
          <ac:chgData name="Mehmet Akşahin" userId="S::mehmet.aksahin@testinium.com::c90e3468-5596-4424-949e-fe599185a555" providerId="AD" clId="Web-{3C903EDF-9C1D-39A3-E642-498B03537E3F}" dt="2021-02-27T14:23:28.552" v="23"/>
          <ac:spMkLst>
            <pc:docMk/>
            <pc:sldMk cId="0" sldId="340"/>
            <ac:spMk id="20484" creationId="{78A03F8E-65F6-48FA-9EDC-32F479E269B9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8.583" v="24"/>
        <pc:sldMkLst>
          <pc:docMk/>
          <pc:sldMk cId="0" sldId="341"/>
        </pc:sldMkLst>
        <pc:spChg chg="del">
          <ac:chgData name="Mehmet Akşahin" userId="S::mehmet.aksahin@testinium.com::c90e3468-5596-4424-949e-fe599185a555" providerId="AD" clId="Web-{3C903EDF-9C1D-39A3-E642-498B03537E3F}" dt="2021-02-27T14:23:28.583" v="24"/>
          <ac:spMkLst>
            <pc:docMk/>
            <pc:sldMk cId="0" sldId="341"/>
            <ac:spMk id="21508" creationId="{0CCEA5E7-45A5-4AE1-ABC2-F0B145C34B0D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8.630" v="26"/>
        <pc:sldMkLst>
          <pc:docMk/>
          <pc:sldMk cId="0" sldId="342"/>
        </pc:sldMkLst>
        <pc:spChg chg="del">
          <ac:chgData name="Mehmet Akşahin" userId="S::mehmet.aksahin@testinium.com::c90e3468-5596-4424-949e-fe599185a555" providerId="AD" clId="Web-{3C903EDF-9C1D-39A3-E642-498B03537E3F}" dt="2021-02-27T14:23:28.630" v="26"/>
          <ac:spMkLst>
            <pc:docMk/>
            <pc:sldMk cId="0" sldId="342"/>
            <ac:spMk id="23556" creationId="{BA2E1887-CBA5-4ABF-A8E4-E329EFD9D1C0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7.114" v="20"/>
        <pc:sldMkLst>
          <pc:docMk/>
          <pc:sldMk cId="0" sldId="345"/>
        </pc:sldMkLst>
        <pc:spChg chg="del">
          <ac:chgData name="Mehmet Akşahin" userId="S::mehmet.aksahin@testinium.com::c90e3468-5596-4424-949e-fe599185a555" providerId="AD" clId="Web-{3C903EDF-9C1D-39A3-E642-498B03537E3F}" dt="2021-02-27T14:23:27.114" v="20"/>
          <ac:spMkLst>
            <pc:docMk/>
            <pc:sldMk cId="0" sldId="345"/>
            <ac:spMk id="17412" creationId="{C04CD700-A615-4707-B821-5AC54BAAC307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8.505" v="21"/>
        <pc:sldMkLst>
          <pc:docMk/>
          <pc:sldMk cId="0" sldId="346"/>
        </pc:sldMkLst>
        <pc:spChg chg="del">
          <ac:chgData name="Mehmet Akşahin" userId="S::mehmet.aksahin@testinium.com::c90e3468-5596-4424-949e-fe599185a555" providerId="AD" clId="Web-{3C903EDF-9C1D-39A3-E642-498B03537E3F}" dt="2021-02-27T14:23:28.505" v="21"/>
          <ac:spMkLst>
            <pc:docMk/>
            <pc:sldMk cId="0" sldId="346"/>
            <ac:spMk id="18436" creationId="{206426A6-C639-46F8-A0B4-F11B74BFBEEF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3.364" v="17"/>
        <pc:sldMkLst>
          <pc:docMk/>
          <pc:sldMk cId="0" sldId="347"/>
        </pc:sldMkLst>
        <pc:spChg chg="del">
          <ac:chgData name="Mehmet Akşahin" userId="S::mehmet.aksahin@testinium.com::c90e3468-5596-4424-949e-fe599185a555" providerId="AD" clId="Web-{3C903EDF-9C1D-39A3-E642-498B03537E3F}" dt="2021-02-27T14:23:23.364" v="17"/>
          <ac:spMkLst>
            <pc:docMk/>
            <pc:sldMk cId="0" sldId="347"/>
            <ac:spMk id="14340" creationId="{03F26642-4CDE-4D1B-99A2-AA44F673F5A9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8.599" v="25"/>
        <pc:sldMkLst>
          <pc:docMk/>
          <pc:sldMk cId="0" sldId="348"/>
        </pc:sldMkLst>
        <pc:spChg chg="del">
          <ac:chgData name="Mehmet Akşahin" userId="S::mehmet.aksahin@testinium.com::c90e3468-5596-4424-949e-fe599185a555" providerId="AD" clId="Web-{3C903EDF-9C1D-39A3-E642-498B03537E3F}" dt="2021-02-27T14:23:28.599" v="25"/>
          <ac:spMkLst>
            <pc:docMk/>
            <pc:sldMk cId="0" sldId="348"/>
            <ac:spMk id="22532" creationId="{DB31D00B-05AB-4C5C-A2DF-3406A9F8E950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1.536" v="15"/>
        <pc:sldMkLst>
          <pc:docMk/>
          <pc:sldMk cId="0" sldId="349"/>
        </pc:sldMkLst>
        <pc:spChg chg="del">
          <ac:chgData name="Mehmet Akşahin" userId="S::mehmet.aksahin@testinium.com::c90e3468-5596-4424-949e-fe599185a555" providerId="AD" clId="Web-{3C903EDF-9C1D-39A3-E642-498B03537E3F}" dt="2021-02-27T14:23:21.536" v="15"/>
          <ac:spMkLst>
            <pc:docMk/>
            <pc:sldMk cId="0" sldId="349"/>
            <ac:spMk id="12292" creationId="{58DC813C-18E4-4809-9BEF-2ED49E872928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3.349" v="16"/>
        <pc:sldMkLst>
          <pc:docMk/>
          <pc:sldMk cId="0" sldId="350"/>
        </pc:sldMkLst>
        <pc:spChg chg="del">
          <ac:chgData name="Mehmet Akşahin" userId="S::mehmet.aksahin@testinium.com::c90e3468-5596-4424-949e-fe599185a555" providerId="AD" clId="Web-{3C903EDF-9C1D-39A3-E642-498B03537E3F}" dt="2021-02-27T14:23:23.349" v="16"/>
          <ac:spMkLst>
            <pc:docMk/>
            <pc:sldMk cId="0" sldId="350"/>
            <ac:spMk id="13316" creationId="{81377081-5F96-40AD-A9C7-A5D28EE517AC}"/>
          </ac:spMkLst>
        </pc:spChg>
      </pc:sldChg>
      <pc:sldChg chg="delSp">
        <pc:chgData name="Mehmet Akşahin" userId="S::mehmet.aksahin@testinium.com::c90e3468-5596-4424-949e-fe599185a555" providerId="AD" clId="Web-{3C903EDF-9C1D-39A3-E642-498B03537E3F}" dt="2021-02-27T14:23:27.067" v="18"/>
        <pc:sldMkLst>
          <pc:docMk/>
          <pc:sldMk cId="0" sldId="351"/>
        </pc:sldMkLst>
        <pc:spChg chg="del">
          <ac:chgData name="Mehmet Akşahin" userId="S::mehmet.aksahin@testinium.com::c90e3468-5596-4424-949e-fe599185a555" providerId="AD" clId="Web-{3C903EDF-9C1D-39A3-E642-498B03537E3F}" dt="2021-02-27T14:23:27.067" v="18"/>
          <ac:spMkLst>
            <pc:docMk/>
            <pc:sldMk cId="0" sldId="351"/>
            <ac:spMk id="15364" creationId="{0455B206-B43F-4705-A8D9-56DD7CBAFA75}"/>
          </ac:spMkLst>
        </pc:spChg>
      </pc:sldChg>
    </pc:docChg>
  </pc:docChgLst>
  <pc:docChgLst>
    <pc:chgData name="Mehmet Akşahin" userId="S::mehmet.aksahin@testinium.com::c90e3468-5596-4424-949e-fe599185a555" providerId="AD" clId="Web-{BA29A054-E037-F83A-DD01-634E495D8348}"/>
    <pc:docChg chg="modSld">
      <pc:chgData name="Mehmet Akşahin" userId="S::mehmet.aksahin@testinium.com::c90e3468-5596-4424-949e-fe599185a555" providerId="AD" clId="Web-{BA29A054-E037-F83A-DD01-634E495D8348}" dt="2021-03-01T06:00:42.492" v="12" actId="20577"/>
      <pc:docMkLst>
        <pc:docMk/>
      </pc:docMkLst>
      <pc:sldChg chg="modSp">
        <pc:chgData name="Mehmet Akşahin" userId="S::mehmet.aksahin@testinium.com::c90e3468-5596-4424-949e-fe599185a555" providerId="AD" clId="Web-{BA29A054-E037-F83A-DD01-634E495D8348}" dt="2021-03-01T06:00:42.492" v="12" actId="20577"/>
        <pc:sldMkLst>
          <pc:docMk/>
          <pc:sldMk cId="0" sldId="256"/>
        </pc:sldMkLst>
        <pc:spChg chg="mod">
          <ac:chgData name="Mehmet Akşahin" userId="S::mehmet.aksahin@testinium.com::c90e3468-5596-4424-949e-fe599185a555" providerId="AD" clId="Web-{BA29A054-E037-F83A-DD01-634E495D8348}" dt="2021-03-01T06:00:42.492" v="12" actId="20577"/>
          <ac:spMkLst>
            <pc:docMk/>
            <pc:sldMk cId="0" sldId="256"/>
            <ac:spMk id="3075" creationId="{105C528C-B1B6-43A4-B821-FF39155C550A}"/>
          </ac:spMkLst>
        </pc:spChg>
      </pc:sldChg>
    </pc:docChg>
  </pc:docChgLst>
  <pc:docChgLst>
    <pc:chgData name="Mehmet Akşahin" userId="S::mehmet.aksahin@testinium.com::c90e3468-5596-4424-949e-fe599185a555" providerId="AD" clId="Web-{30C64722-F4A6-351F-D6DA-4686641DC469}"/>
    <pc:docChg chg="modSld">
      <pc:chgData name="Mehmet Akşahin" userId="S::mehmet.aksahin@testinium.com::c90e3468-5596-4424-949e-fe599185a555" providerId="AD" clId="Web-{30C64722-F4A6-351F-D6DA-4686641DC469}" dt="2021-03-01T11:38:43.177" v="1" actId="20577"/>
      <pc:docMkLst>
        <pc:docMk/>
      </pc:docMkLst>
      <pc:sldChg chg="modSp">
        <pc:chgData name="Mehmet Akşahin" userId="S::mehmet.aksahin@testinium.com::c90e3468-5596-4424-949e-fe599185a555" providerId="AD" clId="Web-{30C64722-F4A6-351F-D6DA-4686641DC469}" dt="2021-03-01T11:38:43.177" v="1" actId="20577"/>
        <pc:sldMkLst>
          <pc:docMk/>
          <pc:sldMk cId="0" sldId="334"/>
        </pc:sldMkLst>
        <pc:spChg chg="mod">
          <ac:chgData name="Mehmet Akşahin" userId="S::mehmet.aksahin@testinium.com::c90e3468-5596-4424-949e-fe599185a555" providerId="AD" clId="Web-{30C64722-F4A6-351F-D6DA-4686641DC469}" dt="2021-03-01T11:38:43.177" v="1" actId="20577"/>
          <ac:spMkLst>
            <pc:docMk/>
            <pc:sldMk cId="0" sldId="334"/>
            <ac:spMk id="8195" creationId="{CAB70543-7125-436B-85C6-D76C874413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>
            <a:extLst>
              <a:ext uri="{FF2B5EF4-FFF2-40B4-BE49-F238E27FC236}">
                <a16:creationId xmlns:a16="http://schemas.microsoft.com/office/drawing/2014/main" id="{FD9218A9-9E0A-4AF4-B514-A029D5FDC8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Veri Yer Tutucusu">
            <a:extLst>
              <a:ext uri="{FF2B5EF4-FFF2-40B4-BE49-F238E27FC236}">
                <a16:creationId xmlns:a16="http://schemas.microsoft.com/office/drawing/2014/main" id="{2ADA3900-DCC1-477D-B4F5-C0CC0609439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1F6588-3C6D-488D-B099-3ECF9207B6EC}" type="datetimeFigureOut">
              <a:rPr lang="en-US"/>
              <a:pPr>
                <a:defRPr/>
              </a:pPr>
              <a:t>3/1/2021</a:t>
            </a:fld>
            <a:endParaRPr lang="en-US"/>
          </a:p>
        </p:txBody>
      </p:sp>
      <p:sp>
        <p:nvSpPr>
          <p:cNvPr id="4" name="3 Slayt Görüntüsü Yer Tutucusu">
            <a:extLst>
              <a:ext uri="{FF2B5EF4-FFF2-40B4-BE49-F238E27FC236}">
                <a16:creationId xmlns:a16="http://schemas.microsoft.com/office/drawing/2014/main" id="{CF89DF74-9A8E-4E87-9C04-22E8D3F972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Not Yer Tutucusu">
            <a:extLst>
              <a:ext uri="{FF2B5EF4-FFF2-40B4-BE49-F238E27FC236}">
                <a16:creationId xmlns:a16="http://schemas.microsoft.com/office/drawing/2014/main" id="{1418C9B6-D920-480A-B6F8-598530C56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Asıl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6" name="5 Altbilgi Yer Tutucusu">
            <a:extLst>
              <a:ext uri="{FF2B5EF4-FFF2-40B4-BE49-F238E27FC236}">
                <a16:creationId xmlns:a16="http://schemas.microsoft.com/office/drawing/2014/main" id="{D1C16B9A-E6F8-4F5A-925C-67D7D2AA7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Slayt Numarası Yer Tutucusu">
            <a:extLst>
              <a:ext uri="{FF2B5EF4-FFF2-40B4-BE49-F238E27FC236}">
                <a16:creationId xmlns:a16="http://schemas.microsoft.com/office/drawing/2014/main" id="{7742E6D9-D2EC-4112-9CCB-FE626FFED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F93132-1DC6-49FB-A2F6-CA3D251FD7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Slayt Görüntüsü Yer Tutucusu">
            <a:extLst>
              <a:ext uri="{FF2B5EF4-FFF2-40B4-BE49-F238E27FC236}">
                <a16:creationId xmlns:a16="http://schemas.microsoft.com/office/drawing/2014/main" id="{DCCE7DD3-3099-406B-993D-519FA5F725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Not Yer Tutucusu">
            <a:extLst>
              <a:ext uri="{FF2B5EF4-FFF2-40B4-BE49-F238E27FC236}">
                <a16:creationId xmlns:a16="http://schemas.microsoft.com/office/drawing/2014/main" id="{A7337150-FCBD-4925-9CA3-CECF24DB51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/>
          </a:p>
        </p:txBody>
      </p:sp>
      <p:sp>
        <p:nvSpPr>
          <p:cNvPr id="27652" name="3 Slayt Numarası Yer Tutucusu">
            <a:extLst>
              <a:ext uri="{FF2B5EF4-FFF2-40B4-BE49-F238E27FC236}">
                <a16:creationId xmlns:a16="http://schemas.microsoft.com/office/drawing/2014/main" id="{16F6B724-7CF9-46C7-A300-5DB3918DC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5BE090-70B2-4E9D-BF1F-15D4FCB4C9C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BEE5AF20-F7B6-4511-8BEF-C21CCD815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2315F221-99B0-49A4-8DA0-DE050100E0E3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36250D1B-238C-47BA-B82E-E95CAC0C9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B79EC684-D3D1-4793-8935-232652EF4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9C30F112-D5CA-444E-8CE7-428EC4EBB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A4D6E617-7DE5-4898-9489-752DB0245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7FBB7D57-32CB-4696-8747-3B6FD6C3D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518BBE94-90DA-4E91-A629-84AE0C521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9FC35673-FE6E-4A2B-8E03-70FCC84B0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41DE15E3-8A12-4AFE-B198-FC23B55C6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682E8493-5D3F-42F0-AD2B-C065E304C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01D16128-7508-4F9C-B8F7-9D09740DB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4620627D-98D0-46CE-8691-70C7C77ED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2B697DB8-2E1A-4D08-B11C-D1E418CF3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A3F78356-62D1-4B6E-82A5-B6C10BB58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DA9FF165-42FB-498E-AD1C-50F3DB8F4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A23E5FA3-F8F0-499D-8F56-AC79E28FC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712F60FB-732F-47D6-9F8F-9BFF36616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A46F71E7-A57B-4DA0-BF7D-5DF9A35B0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22377712-1883-4904-9E18-B702713AF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AF4B8347-A77F-4E4D-AC97-720574FE9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5F00840D-1B5C-404A-8C2C-0F569FC23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73D4073E-27CE-4DAF-ADCC-9945BA099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2DB6A7AA-A62E-4F2B-9CDB-1AA5B2F1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FE4FAFC6-76A5-46A0-B928-273151CFB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6CBEE954-4293-4BA3-8BC0-BD951B389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146428EE-4E64-43C2-8148-66819073C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D0E5C88C-8DB2-4085-B25F-E014696C3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BAC3E784-E667-4EA9-92D9-88D7E8698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F4A123B9-887B-4F96-85B0-AD096E9C8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C3235534-BEAB-474B-9E24-212B02CE3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6310B6F1-BC91-40B7-8F35-0A4DB3B7C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F29A82A4-70AA-4FDF-80A9-A051EB351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21C90FEA-E56B-427C-B2A4-63353479F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43DD72F2-5009-4ACC-9D38-2FDF30DA9F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7F119C6C-DCA9-461D-B06B-6D4C81CC02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E97CF226-48D8-416C-879A-974EC26CB0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5FAD3-D5FB-4954-B67F-E510327797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45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1F3646-DA19-4E39-B9B3-FED6C49487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911FDD6-9806-48F7-85F3-67DE68DB9D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3A498C0-68E5-4E86-8DDD-326B85DA77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DDFD41-DBC0-4E2E-ADE9-A6366514A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56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734883-A606-46B5-9DF9-EB5FC6910A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484D10-FAD2-467D-BC68-A2C62475F9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E33521A-0299-4FEA-A852-F76F4263DB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C7239-C9EA-4D2F-9A0B-C658C76062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70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6818C69-2074-4899-95F6-94A98695CC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F03354D-6BE7-4174-B0CF-326685E1E4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CBEBBF4-F795-4E28-930F-97EAD812ED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52D59-AE0B-444F-B2E4-1A66D5FFAA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21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69B11A3-6B98-46E7-AC6D-81882955C5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9CF515C-B9F3-4D03-8CAD-B2131EAF38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093D8BE-923E-4590-A885-B48D3621D2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95A176-7D30-4F13-AF5B-355F4A5DEB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06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E4C6DC-D904-477B-9E13-2B24DD9510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9EDF32-8E81-4F2C-AC11-B6A0DB2915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7D615E6-39DB-4C17-84BE-004A2FF622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941F4-297F-45F2-871C-5A67D41CD4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60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3ED70C1-E6A5-4F41-9718-8644B0BCBB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87EFD36-D13A-4B09-85D6-271DCDF465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42E964A-4F8C-4EC9-B0C4-C6E6240AA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A4F153-6446-4726-910C-9D9A2B922E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85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6FD9FAB-8E6E-491B-8314-FCA3C742BF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E469388-B07A-44A8-A198-8A398164C1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ABBE403-A0ED-42A2-B61D-37A1CD462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D1544E-AA39-4C21-833D-D741326066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3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2B946B9-09BB-45DB-B89C-5A285B0D3F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FED2335-F28A-4809-9141-1F405DFEF0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C308A9D-0FDA-450D-B035-1C9A721A97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3EC11-0B2F-4E66-B411-F72AED56EA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11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E63F73-CF0E-41F3-AA57-8D1F13D9FC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67AA9D-8335-446B-A0E1-1BE527D563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479449F-11B1-4B17-BAF3-88186248A3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30DF7E-D028-4B3E-85C9-C46B540FED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18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19F95E-07F6-47FC-8AE8-A48F59CB16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563F67-18CB-46F4-A3CA-EBE4F29BC7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19F4431-8A85-4453-BC3C-927F9EC034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6B5209-9FA4-4D63-AF39-D7A9583CEC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65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1E441251-21BD-4E02-A238-C5DD0C4B3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67AF36A-1F8C-4573-819A-A8758373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B2DFEAB-E2DD-4932-B2CE-87D99254D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5B602D9F-5CF1-4B36-8A1E-96DD66682F5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9EA34BC7-5615-49BC-B31C-EE5AF0E513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DF7E0C0C-6002-4F18-A794-9C5AB59AD0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85015EE-CB00-412B-A6DF-138D3833A3B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48D0299E-4A24-4C2F-8DC6-00F0C9119C01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5369" name="Oval 9">
              <a:extLst>
                <a:ext uri="{FF2B5EF4-FFF2-40B4-BE49-F238E27FC236}">
                  <a16:creationId xmlns:a16="http://schemas.microsoft.com/office/drawing/2014/main" id="{0031E0E1-FE27-46EF-BCD2-DFCEBC853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0" name="Oval 10">
              <a:extLst>
                <a:ext uri="{FF2B5EF4-FFF2-40B4-BE49-F238E27FC236}">
                  <a16:creationId xmlns:a16="http://schemas.microsoft.com/office/drawing/2014/main" id="{3C96B743-E253-4B8D-B32A-76418B9AE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1" name="Oval 11">
              <a:extLst>
                <a:ext uri="{FF2B5EF4-FFF2-40B4-BE49-F238E27FC236}">
                  <a16:creationId xmlns:a16="http://schemas.microsoft.com/office/drawing/2014/main" id="{3B9D20A3-1295-4B96-BEEB-371036F2B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2" name="Oval 12">
              <a:extLst>
                <a:ext uri="{FF2B5EF4-FFF2-40B4-BE49-F238E27FC236}">
                  <a16:creationId xmlns:a16="http://schemas.microsoft.com/office/drawing/2014/main" id="{9238A135-6F0C-46D7-AB36-A65B4DD83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3" name="Oval 13">
              <a:extLst>
                <a:ext uri="{FF2B5EF4-FFF2-40B4-BE49-F238E27FC236}">
                  <a16:creationId xmlns:a16="http://schemas.microsoft.com/office/drawing/2014/main" id="{55240979-9E29-48E9-A21D-DC2E997BF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4" name="Oval 14">
              <a:extLst>
                <a:ext uri="{FF2B5EF4-FFF2-40B4-BE49-F238E27FC236}">
                  <a16:creationId xmlns:a16="http://schemas.microsoft.com/office/drawing/2014/main" id="{500E33B9-F6AE-45FB-90DE-3E7A3D841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5" name="Oval 15">
              <a:extLst>
                <a:ext uri="{FF2B5EF4-FFF2-40B4-BE49-F238E27FC236}">
                  <a16:creationId xmlns:a16="http://schemas.microsoft.com/office/drawing/2014/main" id="{4F53521B-16C1-4772-9780-74AEF0D21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6" name="Oval 16">
              <a:extLst>
                <a:ext uri="{FF2B5EF4-FFF2-40B4-BE49-F238E27FC236}">
                  <a16:creationId xmlns:a16="http://schemas.microsoft.com/office/drawing/2014/main" id="{28E1215F-DFDD-4DF8-8E7C-9C5775D46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7" name="Oval 17">
              <a:extLst>
                <a:ext uri="{FF2B5EF4-FFF2-40B4-BE49-F238E27FC236}">
                  <a16:creationId xmlns:a16="http://schemas.microsoft.com/office/drawing/2014/main" id="{23B5F8E8-D940-41E4-ACB7-60ECE84FA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8" name="Oval 18">
              <a:extLst>
                <a:ext uri="{FF2B5EF4-FFF2-40B4-BE49-F238E27FC236}">
                  <a16:creationId xmlns:a16="http://schemas.microsoft.com/office/drawing/2014/main" id="{DA71D696-AA52-45BD-BA53-4F7629433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9" name="Oval 19">
              <a:extLst>
                <a:ext uri="{FF2B5EF4-FFF2-40B4-BE49-F238E27FC236}">
                  <a16:creationId xmlns:a16="http://schemas.microsoft.com/office/drawing/2014/main" id="{30324CE2-2923-4BAE-B2FA-9AF9B3F9C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1F2466C4-92F8-4C24-9608-F76A52300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1" name="Oval 21">
              <a:extLst>
                <a:ext uri="{FF2B5EF4-FFF2-40B4-BE49-F238E27FC236}">
                  <a16:creationId xmlns:a16="http://schemas.microsoft.com/office/drawing/2014/main" id="{59958EDE-034D-4513-BA27-75F65ACFE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2" name="Oval 22">
              <a:extLst>
                <a:ext uri="{FF2B5EF4-FFF2-40B4-BE49-F238E27FC236}">
                  <a16:creationId xmlns:a16="http://schemas.microsoft.com/office/drawing/2014/main" id="{1EB60A02-D829-468B-8BF8-D2712411E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3" name="Oval 23">
              <a:extLst>
                <a:ext uri="{FF2B5EF4-FFF2-40B4-BE49-F238E27FC236}">
                  <a16:creationId xmlns:a16="http://schemas.microsoft.com/office/drawing/2014/main" id="{4110F946-0A1B-4D44-9094-1B6F30761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4" name="Oval 24">
              <a:extLst>
                <a:ext uri="{FF2B5EF4-FFF2-40B4-BE49-F238E27FC236}">
                  <a16:creationId xmlns:a16="http://schemas.microsoft.com/office/drawing/2014/main" id="{F4A1F477-6EC3-4950-8B4B-0351E0B7A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5" name="Oval 25">
              <a:extLst>
                <a:ext uri="{FF2B5EF4-FFF2-40B4-BE49-F238E27FC236}">
                  <a16:creationId xmlns:a16="http://schemas.microsoft.com/office/drawing/2014/main" id="{5D16EF77-837A-45AD-B365-0DF08AAE7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6" name="Oval 26">
              <a:extLst>
                <a:ext uri="{FF2B5EF4-FFF2-40B4-BE49-F238E27FC236}">
                  <a16:creationId xmlns:a16="http://schemas.microsoft.com/office/drawing/2014/main" id="{6A21E03E-A4A1-470F-9FC9-DF411E92E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7" name="Oval 27">
              <a:extLst>
                <a:ext uri="{FF2B5EF4-FFF2-40B4-BE49-F238E27FC236}">
                  <a16:creationId xmlns:a16="http://schemas.microsoft.com/office/drawing/2014/main" id="{A2A34617-5204-43B9-8E5C-1CDFBBE8B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8" name="Oval 28">
              <a:extLst>
                <a:ext uri="{FF2B5EF4-FFF2-40B4-BE49-F238E27FC236}">
                  <a16:creationId xmlns:a16="http://schemas.microsoft.com/office/drawing/2014/main" id="{939B732E-BFF0-45FE-A8BC-200C91EF4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9" name="Oval 29">
              <a:extLst>
                <a:ext uri="{FF2B5EF4-FFF2-40B4-BE49-F238E27FC236}">
                  <a16:creationId xmlns:a16="http://schemas.microsoft.com/office/drawing/2014/main" id="{F7D137BF-7209-4128-8763-6CBF838AA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0" name="Oval 30">
              <a:extLst>
                <a:ext uri="{FF2B5EF4-FFF2-40B4-BE49-F238E27FC236}">
                  <a16:creationId xmlns:a16="http://schemas.microsoft.com/office/drawing/2014/main" id="{9FAECEEC-4D92-4311-9EE2-E07BDF316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1" name="Oval 31">
              <a:extLst>
                <a:ext uri="{FF2B5EF4-FFF2-40B4-BE49-F238E27FC236}">
                  <a16:creationId xmlns:a16="http://schemas.microsoft.com/office/drawing/2014/main" id="{EA241359-3837-465E-83C1-5F738C394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2" name="Oval 32">
              <a:extLst>
                <a:ext uri="{FF2B5EF4-FFF2-40B4-BE49-F238E27FC236}">
                  <a16:creationId xmlns:a16="http://schemas.microsoft.com/office/drawing/2014/main" id="{75C5D851-7897-4AC4-8152-E103DDC89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3" name="Oval 33">
              <a:extLst>
                <a:ext uri="{FF2B5EF4-FFF2-40B4-BE49-F238E27FC236}">
                  <a16:creationId xmlns:a16="http://schemas.microsoft.com/office/drawing/2014/main" id="{A9C447E2-3EDD-4996-BFED-A426BD398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4" name="Oval 34">
              <a:extLst>
                <a:ext uri="{FF2B5EF4-FFF2-40B4-BE49-F238E27FC236}">
                  <a16:creationId xmlns:a16="http://schemas.microsoft.com/office/drawing/2014/main" id="{0A3ED1A2-E443-41AD-907C-F3A90B422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5" name="Oval 35">
              <a:extLst>
                <a:ext uri="{FF2B5EF4-FFF2-40B4-BE49-F238E27FC236}">
                  <a16:creationId xmlns:a16="http://schemas.microsoft.com/office/drawing/2014/main" id="{566516E3-1110-4BB1-B225-CD2877119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6" name="Oval 36">
              <a:extLst>
                <a:ext uri="{FF2B5EF4-FFF2-40B4-BE49-F238E27FC236}">
                  <a16:creationId xmlns:a16="http://schemas.microsoft.com/office/drawing/2014/main" id="{347A9D04-EF0E-4ECF-A7B9-675332D23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7" name="Oval 37">
              <a:extLst>
                <a:ext uri="{FF2B5EF4-FFF2-40B4-BE49-F238E27FC236}">
                  <a16:creationId xmlns:a16="http://schemas.microsoft.com/office/drawing/2014/main" id="{A0DD46EE-986A-442B-863B-D28958B07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8" name="Oval 38">
              <a:extLst>
                <a:ext uri="{FF2B5EF4-FFF2-40B4-BE49-F238E27FC236}">
                  <a16:creationId xmlns:a16="http://schemas.microsoft.com/office/drawing/2014/main" id="{51814EE4-A894-470B-BED1-9B06278C2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9" name="Oval 39">
              <a:extLst>
                <a:ext uri="{FF2B5EF4-FFF2-40B4-BE49-F238E27FC236}">
                  <a16:creationId xmlns:a16="http://schemas.microsoft.com/office/drawing/2014/main" id="{97B004A6-DF43-4EA8-A6BB-44D71C4E7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88D687C-083D-4081-AAD0-4D1A1ECF20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Temel Java</a:t>
            </a:r>
            <a:br>
              <a:rPr lang="tr-TR" altLang="en-US" dirty="0"/>
            </a:br>
            <a:r>
              <a:rPr lang="tr-TR" altLang="en-US" sz="2800"/>
              <a:t>Mehmet Akşahin</a:t>
            </a:r>
            <a:endParaRPr lang="en-US" altLang="en-US" sz="220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05C528C-B1B6-43A4-B821-FF39155C55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Nesneye Dayalı Programlama</a:t>
            </a:r>
          </a:p>
          <a:p>
            <a:pPr eaLnBrk="1" hangingPunct="1"/>
            <a:r>
              <a:rPr lang="tr-TR" altLang="en-US" dirty="0" err="1"/>
              <a:t>Abstraction</a:t>
            </a:r>
            <a:endParaRPr lang="tr-TR" altLang="en-US" dirty="0" err="1">
              <a:cs typeface="Arial"/>
            </a:endParaRPr>
          </a:p>
          <a:p>
            <a:r>
              <a:rPr lang="tr-TR" dirty="0" err="1">
                <a:ea typeface="+mn-lt"/>
                <a:cs typeface="+mn-lt"/>
              </a:rPr>
              <a:t>Interface</a:t>
            </a:r>
            <a:r>
              <a:rPr lang="tr-TR" dirty="0">
                <a:ea typeface="+mn-lt"/>
                <a:cs typeface="+mn-lt"/>
              </a:rPr>
              <a:t> ve </a:t>
            </a:r>
            <a:r>
              <a:rPr lang="tr-TR" dirty="0" err="1">
                <a:ea typeface="+mn-lt"/>
                <a:cs typeface="+mn-lt"/>
              </a:rPr>
              <a:t>Abstract</a:t>
            </a:r>
            <a:r>
              <a:rPr lang="tr-TR" dirty="0">
                <a:ea typeface="+mn-lt"/>
                <a:cs typeface="+mn-lt"/>
              </a:rPr>
              <a:t> Sınıflar</a:t>
            </a:r>
          </a:p>
          <a:p>
            <a:pPr eaLnBrk="1" hangingPunct="1"/>
            <a:endParaRPr lang="en-US" altLang="en-US" sz="2200">
              <a:cs typeface="Arial"/>
            </a:endParaRPr>
          </a:p>
        </p:txBody>
      </p:sp>
      <p:sp>
        <p:nvSpPr>
          <p:cNvPr id="3077" name="4 Slayt Numarası Yer Tutucusu">
            <a:extLst>
              <a:ext uri="{FF2B5EF4-FFF2-40B4-BE49-F238E27FC236}">
                <a16:creationId xmlns:a16="http://schemas.microsoft.com/office/drawing/2014/main" id="{A18C1CB3-E519-47EC-B320-8C925B41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A2968E-9082-4DD6-A630-EFAC5AA1E541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Başlık">
            <a:extLst>
              <a:ext uri="{FF2B5EF4-FFF2-40B4-BE49-F238E27FC236}">
                <a16:creationId xmlns:a16="http://schemas.microsoft.com/office/drawing/2014/main" id="{F5BCDCF1-2A4A-42A4-9ACE-D036A29B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Birden fazla interface miras alınabilir</a:t>
            </a:r>
            <a:endParaRPr lang="en-US" altLang="en-US"/>
          </a:p>
        </p:txBody>
      </p:sp>
      <p:sp>
        <p:nvSpPr>
          <p:cNvPr id="34819" name="2 İçerik Yer Tutucusu">
            <a:extLst>
              <a:ext uri="{FF2B5EF4-FFF2-40B4-BE49-F238E27FC236}">
                <a16:creationId xmlns:a16="http://schemas.microsoft.com/office/drawing/2014/main" id="{0AD9EFC1-4105-4CB4-AEAE-ABECB48FA71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fr-FR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fr-FR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urier New"/>
              </a:rPr>
              <a:t>DemoBir</a:t>
            </a:r>
            <a:r>
              <a:rPr lang="fr-FR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urier New"/>
              </a:rPr>
              <a:t>extends</a:t>
            </a:r>
            <a:r>
              <a:rPr lang="fr-FR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urier New"/>
              </a:rPr>
              <a:t>DemoIki</a:t>
            </a:r>
            <a:r>
              <a:rPr lang="fr-FR" sz="18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DemoUc</a:t>
            </a:r>
            <a:r>
              <a:rPr lang="fr-FR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/>
          </a:p>
        </p:txBody>
      </p:sp>
      <p:sp>
        <p:nvSpPr>
          <p:cNvPr id="12293" name="4 Slayt Numarası Yer Tutucusu">
            <a:extLst>
              <a:ext uri="{FF2B5EF4-FFF2-40B4-BE49-F238E27FC236}">
                <a16:creationId xmlns:a16="http://schemas.microsoft.com/office/drawing/2014/main" id="{40165BA9-3D12-4A38-B6E5-4025ACED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47C238-5B29-4398-A39F-0056DD103EB1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Başlık">
            <a:extLst>
              <a:ext uri="{FF2B5EF4-FFF2-40B4-BE49-F238E27FC236}">
                <a16:creationId xmlns:a16="http://schemas.microsoft.com/office/drawing/2014/main" id="{1695E481-D884-4CF5-BC59-E115CA10E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Bir sınıfta birdenden fazla interface çağırılabilir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7125F6DB-EF15-4AC1-A155-663EC7EF539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Ornek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DemoBir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DemoIki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DemoUc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tr-TR" sz="1800" dirty="0">
              <a:solidFill>
                <a:srgbClr val="000000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/>
          </a:p>
        </p:txBody>
      </p:sp>
      <p:sp>
        <p:nvSpPr>
          <p:cNvPr id="13317" name="4 Slayt Numarası Yer Tutucusu">
            <a:extLst>
              <a:ext uri="{FF2B5EF4-FFF2-40B4-BE49-F238E27FC236}">
                <a16:creationId xmlns:a16="http://schemas.microsoft.com/office/drawing/2014/main" id="{74C2D3DD-AB4F-434B-BAD2-8394238E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961114-9829-4CA4-B57E-B082FB6EA2E1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Başlık">
            <a:extLst>
              <a:ext uri="{FF2B5EF4-FFF2-40B4-BE49-F238E27FC236}">
                <a16:creationId xmlns:a16="http://schemas.microsoft.com/office/drawing/2014/main" id="{A122EBAD-2F52-4215-9F01-D057DAE3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Interface’ ler ve polymorphism</a:t>
            </a:r>
            <a:endParaRPr lang="en-US" altLang="en-US"/>
          </a:p>
        </p:txBody>
      </p:sp>
      <p:sp>
        <p:nvSpPr>
          <p:cNvPr id="34819" name="2 İçerik Yer Tutucusu">
            <a:extLst>
              <a:ext uri="{FF2B5EF4-FFF2-40B4-BE49-F238E27FC236}">
                <a16:creationId xmlns:a16="http://schemas.microsoft.com/office/drawing/2014/main" id="{4F48E6A5-F08B-49E7-A77A-372BC45C9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TestSinifi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		</a:t>
            </a:r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Ornek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ornekSinifi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= </a:t>
            </a:r>
            <a:r>
              <a:rPr lang="en-US" sz="18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OrnekSinifi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</a:rPr>
              <a:t>		</a:t>
            </a:r>
            <a:r>
              <a:rPr lang="en-US" sz="1800" dirty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800" dirty="0" err="1">
                <a:solidFill>
                  <a:srgbClr val="3F7F5F"/>
                </a:solidFill>
                <a:latin typeface="Courier New"/>
              </a:rPr>
              <a:t>Sadece</a:t>
            </a:r>
            <a:r>
              <a:rPr lang="en-US" sz="1800" dirty="0">
                <a:solidFill>
                  <a:srgbClr val="3F7F5F"/>
                </a:solidFill>
                <a:latin typeface="Courier New"/>
              </a:rPr>
              <a:t> interface </a:t>
            </a:r>
            <a:r>
              <a:rPr lang="en-US" sz="1800" dirty="0" err="1">
                <a:solidFill>
                  <a:srgbClr val="3F7F5F"/>
                </a:solidFill>
                <a:latin typeface="Courier New"/>
              </a:rPr>
              <a:t>dahilindeki</a:t>
            </a:r>
            <a:r>
              <a:rPr lang="en-US" sz="1800" dirty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3F7F5F"/>
                </a:solidFill>
                <a:latin typeface="Courier New"/>
              </a:rPr>
              <a:t>siniflar</a:t>
            </a:r>
            <a:r>
              <a:rPr lang="en-US" sz="1800" dirty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3F7F5F"/>
                </a:solidFill>
                <a:latin typeface="Courier New"/>
              </a:rPr>
              <a:t>cagirilabilir</a:t>
            </a:r>
            <a:r>
              <a:rPr lang="en-US" sz="1800" dirty="0">
                <a:solidFill>
                  <a:srgbClr val="3F7F5F"/>
                </a:solidFill>
                <a:latin typeface="Courier New"/>
              </a:rPr>
              <a:t>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ornekSinifi.ornekMetod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sp>
        <p:nvSpPr>
          <p:cNvPr id="14341" name="4 Slayt Numarası Yer Tutucusu">
            <a:extLst>
              <a:ext uri="{FF2B5EF4-FFF2-40B4-BE49-F238E27FC236}">
                <a16:creationId xmlns:a16="http://schemas.microsoft.com/office/drawing/2014/main" id="{799EC06D-4AAF-4085-9931-D7824EE6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6AC92D-8F6E-4D29-B2A3-7EA2A9EB1084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Başlık">
            <a:extLst>
              <a:ext uri="{FF2B5EF4-FFF2-40B4-BE49-F238E27FC236}">
                <a16:creationId xmlns:a16="http://schemas.microsoft.com/office/drawing/2014/main" id="{22BC4959-F2E2-43CF-B35D-E5DFD569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15363" name="2 İçerik Yer Tutucusu">
            <a:extLst>
              <a:ext uri="{FF2B5EF4-FFF2-40B4-BE49-F238E27FC236}">
                <a16:creationId xmlns:a16="http://schemas.microsoft.com/office/drawing/2014/main" id="{2A9DFD8E-0A81-4FE7-8356-9AA8EFAA7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Öğrenci sınıfı oluşturun.</a:t>
            </a:r>
          </a:p>
          <a:p>
            <a:r>
              <a:rPr lang="tr-TR" altLang="en-US" sz="2100"/>
              <a:t>Bu sınıf aşağıdaki arayüzlere sahip olsun</a:t>
            </a:r>
          </a:p>
          <a:p>
            <a:pPr lvl="1"/>
            <a:r>
              <a:rPr lang="tr-TR" altLang="en-US" sz="1700"/>
              <a:t>Insan</a:t>
            </a:r>
          </a:p>
          <a:p>
            <a:pPr lvl="1"/>
            <a:r>
              <a:rPr lang="tr-TR" altLang="en-US" sz="1700"/>
              <a:t>Sporcu</a:t>
            </a:r>
          </a:p>
          <a:p>
            <a:r>
              <a:rPr lang="tr-TR" altLang="en-US" sz="2100"/>
              <a:t>Bunları arayüzleri ile kullanın</a:t>
            </a:r>
            <a:endParaRPr lang="en-US" altLang="en-US" sz="2100"/>
          </a:p>
        </p:txBody>
      </p:sp>
      <p:sp>
        <p:nvSpPr>
          <p:cNvPr id="15365" name="4 Slayt Numarası Yer Tutucusu">
            <a:extLst>
              <a:ext uri="{FF2B5EF4-FFF2-40B4-BE49-F238E27FC236}">
                <a16:creationId xmlns:a16="http://schemas.microsoft.com/office/drawing/2014/main" id="{D38229DF-752A-4EB9-8610-29E2A62C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54E869-B123-4517-B632-BA066FBCEB9B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Başlık">
            <a:extLst>
              <a:ext uri="{FF2B5EF4-FFF2-40B4-BE49-F238E27FC236}">
                <a16:creationId xmlns:a16="http://schemas.microsoft.com/office/drawing/2014/main" id="{F0CE87BC-4B37-4D84-9984-898C941B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Abstraction – Soyut Sınıflar</a:t>
            </a:r>
            <a:endParaRPr lang="en-US" altLang="en-US"/>
          </a:p>
        </p:txBody>
      </p:sp>
      <p:sp>
        <p:nvSpPr>
          <p:cNvPr id="16387" name="2 İçerik Yer Tutucusu">
            <a:extLst>
              <a:ext uri="{FF2B5EF4-FFF2-40B4-BE49-F238E27FC236}">
                <a16:creationId xmlns:a16="http://schemas.microsoft.com/office/drawing/2014/main" id="{16EB974D-C946-4FFA-B131-C16A149D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İçerisinde abstract yani soyut metodlar bulunan sınıflardır.</a:t>
            </a:r>
          </a:p>
          <a:p>
            <a:r>
              <a:rPr lang="tr-TR" altLang="en-US" sz="2100"/>
              <a:t>Tüm metodlar soyut olmak zorunda değildir.</a:t>
            </a:r>
          </a:p>
          <a:p>
            <a:r>
              <a:rPr lang="tr-TR" altLang="en-US" sz="2100"/>
              <a:t>Tek başlarına nesne oluşturamazlar.</a:t>
            </a:r>
            <a:endParaRPr lang="en-US" altLang="en-US" sz="2100"/>
          </a:p>
        </p:txBody>
      </p:sp>
      <p:sp>
        <p:nvSpPr>
          <p:cNvPr id="16389" name="4 Slayt Numarası Yer Tutucusu">
            <a:extLst>
              <a:ext uri="{FF2B5EF4-FFF2-40B4-BE49-F238E27FC236}">
                <a16:creationId xmlns:a16="http://schemas.microsoft.com/office/drawing/2014/main" id="{37D328FA-EB2F-4C8E-A96F-BC545E81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094095-84FA-4E6B-97C5-17AA0295F78A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Başlık">
            <a:extLst>
              <a:ext uri="{FF2B5EF4-FFF2-40B4-BE49-F238E27FC236}">
                <a16:creationId xmlns:a16="http://schemas.microsoft.com/office/drawing/2014/main" id="{91308F9E-304A-4590-859A-8F158686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Abstraction – Soyut Sınıflar</a:t>
            </a:r>
            <a:endParaRPr lang="en-US" altLang="en-US"/>
          </a:p>
        </p:txBody>
      </p:sp>
      <p:sp>
        <p:nvSpPr>
          <p:cNvPr id="34819" name="2 İçerik Yer Tutucusu">
            <a:extLst>
              <a:ext uri="{FF2B5EF4-FFF2-40B4-BE49-F238E27FC236}">
                <a16:creationId xmlns:a16="http://schemas.microsoft.com/office/drawing/2014/main" id="{C1310D77-A85B-478F-8B55-52A59AB6089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[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sinif_adı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] 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/>
          </a:p>
        </p:txBody>
      </p:sp>
      <p:sp>
        <p:nvSpPr>
          <p:cNvPr id="17413" name="4 Slayt Numarası Yer Tutucusu">
            <a:extLst>
              <a:ext uri="{FF2B5EF4-FFF2-40B4-BE49-F238E27FC236}">
                <a16:creationId xmlns:a16="http://schemas.microsoft.com/office/drawing/2014/main" id="{6A96D203-168A-45EF-978E-4A5FCD33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F23432-C824-4C60-B64F-F0B311C89D09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Başlık">
            <a:extLst>
              <a:ext uri="{FF2B5EF4-FFF2-40B4-BE49-F238E27FC236}">
                <a16:creationId xmlns:a16="http://schemas.microsoft.com/office/drawing/2014/main" id="{C32F843E-02D6-4439-AA1A-A634D7BE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Abstraction – Soyut Sınıflar</a:t>
            </a:r>
            <a:endParaRPr lang="en-US" altLang="en-US"/>
          </a:p>
        </p:txBody>
      </p:sp>
      <p:sp>
        <p:nvSpPr>
          <p:cNvPr id="34819" name="2 İçerik Yer Tutucusu">
            <a:extLst>
              <a:ext uri="{FF2B5EF4-FFF2-40B4-BE49-F238E27FC236}">
                <a16:creationId xmlns:a16="http://schemas.microsoft.com/office/drawing/2014/main" id="{8FFCA564-CFB1-441B-8A43-75D445F0443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Ornek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/>
          </a:p>
        </p:txBody>
      </p:sp>
      <p:sp>
        <p:nvSpPr>
          <p:cNvPr id="18437" name="4 Slayt Numarası Yer Tutucusu">
            <a:extLst>
              <a:ext uri="{FF2B5EF4-FFF2-40B4-BE49-F238E27FC236}">
                <a16:creationId xmlns:a16="http://schemas.microsoft.com/office/drawing/2014/main" id="{766F8690-DF75-4AA0-BDB2-730A4097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9385D4-F6A9-4BEB-8D42-4A5B606215F2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Başlık">
            <a:extLst>
              <a:ext uri="{FF2B5EF4-FFF2-40B4-BE49-F238E27FC236}">
                <a16:creationId xmlns:a16="http://schemas.microsoft.com/office/drawing/2014/main" id="{E19A6770-5582-467C-9BF4-93C9735A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Abstraction – Soyut Sınıflar</a:t>
            </a:r>
            <a:endParaRPr lang="en-US" altLang="en-US"/>
          </a:p>
        </p:txBody>
      </p:sp>
      <p:sp>
        <p:nvSpPr>
          <p:cNvPr id="34819" name="2 İçerik Yer Tutucusu">
            <a:extLst>
              <a:ext uri="{FF2B5EF4-FFF2-40B4-BE49-F238E27FC236}">
                <a16:creationId xmlns:a16="http://schemas.microsoft.com/office/drawing/2014/main" id="{BEC6CF92-22CA-4A3E-9C91-59C75FD74DC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OrnekAbstractSinifi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normalMetod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"Bu normal 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</a:rPr>
              <a:t>siniftir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800" dirty="0" err="1">
                <a:solidFill>
                  <a:srgbClr val="3F7F5F"/>
                </a:solidFill>
                <a:latin typeface="Courier New"/>
              </a:rPr>
              <a:t>Gövdesi</a:t>
            </a:r>
            <a:r>
              <a:rPr lang="en-US" sz="1800" dirty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3F7F5F"/>
                </a:solidFill>
                <a:latin typeface="Courier New"/>
              </a:rPr>
              <a:t>yoktur</a:t>
            </a:r>
            <a:endParaRPr lang="en-US" sz="1800" dirty="0">
              <a:solidFill>
                <a:srgbClr val="3F7F5F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abstractMetod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/>
          </a:p>
        </p:txBody>
      </p:sp>
      <p:sp>
        <p:nvSpPr>
          <p:cNvPr id="19461" name="4 Slayt Numarası Yer Tutucusu">
            <a:extLst>
              <a:ext uri="{FF2B5EF4-FFF2-40B4-BE49-F238E27FC236}">
                <a16:creationId xmlns:a16="http://schemas.microsoft.com/office/drawing/2014/main" id="{B6F4FF87-11B9-4553-AEAB-E2A94F40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7E047F-D51B-4B8C-B3AD-2FA4B964FCED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Başlık">
            <a:extLst>
              <a:ext uri="{FF2B5EF4-FFF2-40B4-BE49-F238E27FC236}">
                <a16:creationId xmlns:a16="http://schemas.microsoft.com/office/drawing/2014/main" id="{1B8837AE-483D-4406-BAB2-207A3B67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Abstraction – Soyut Sınıflar</a:t>
            </a:r>
            <a:endParaRPr lang="en-US" altLang="en-US"/>
          </a:p>
        </p:txBody>
      </p:sp>
      <p:sp>
        <p:nvSpPr>
          <p:cNvPr id="20483" name="2 İçerik Yer Tutucusu">
            <a:extLst>
              <a:ext uri="{FF2B5EF4-FFF2-40B4-BE49-F238E27FC236}">
                <a16:creationId xmlns:a16="http://schemas.microsoft.com/office/drawing/2014/main" id="{27D6C081-58B3-415E-B5CC-2FFDAB894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Ornek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OrnekAbstractSinifi{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abstractMetod()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"Hello world"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20485" name="4 Slayt Numarası Yer Tutucusu">
            <a:extLst>
              <a:ext uri="{FF2B5EF4-FFF2-40B4-BE49-F238E27FC236}">
                <a16:creationId xmlns:a16="http://schemas.microsoft.com/office/drawing/2014/main" id="{3C1A163C-DC49-445B-A71A-9367D30B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0BE3F4-8D32-43A4-8D1D-10627E78D9E2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Başlık">
            <a:extLst>
              <a:ext uri="{FF2B5EF4-FFF2-40B4-BE49-F238E27FC236}">
                <a16:creationId xmlns:a16="http://schemas.microsoft.com/office/drawing/2014/main" id="{49ED1D79-D8E5-4E9B-86BD-9A0C49D4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Abstraction – Soyut Sınıflar</a:t>
            </a:r>
            <a:endParaRPr lang="en-US" altLang="en-US"/>
          </a:p>
        </p:txBody>
      </p:sp>
      <p:sp>
        <p:nvSpPr>
          <p:cNvPr id="34819" name="2 İçerik Yer Tutucusu">
            <a:extLst>
              <a:ext uri="{FF2B5EF4-FFF2-40B4-BE49-F238E27FC236}">
                <a16:creationId xmlns:a16="http://schemas.microsoft.com/office/drawing/2014/main" id="{B2F679A2-A717-45A6-808C-2A7579D15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305800" cy="4411662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TestSinifi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</a:rPr>
              <a:t>		</a:t>
            </a:r>
            <a:r>
              <a:rPr lang="pt-BR" sz="1800" dirty="0">
                <a:solidFill>
                  <a:srgbClr val="3F7F5F"/>
                </a:solidFill>
                <a:latin typeface="Courier New"/>
              </a:rPr>
              <a:t>//Hata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		</a:t>
            </a:r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OrnekAbstractSinifi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o = </a:t>
            </a:r>
            <a:r>
              <a:rPr lang="en-US" sz="18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OrnekAbstractSinifi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sp>
        <p:nvSpPr>
          <p:cNvPr id="21509" name="4 Slayt Numarası Yer Tutucusu">
            <a:extLst>
              <a:ext uri="{FF2B5EF4-FFF2-40B4-BE49-F238E27FC236}">
                <a16:creationId xmlns:a16="http://schemas.microsoft.com/office/drawing/2014/main" id="{BB1F1AD5-2849-44E3-9197-B523CC95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B1D4A-2A65-403C-9146-D669CD3E11F0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Başlık">
            <a:extLst>
              <a:ext uri="{FF2B5EF4-FFF2-40B4-BE49-F238E27FC236}">
                <a16:creationId xmlns:a16="http://schemas.microsoft.com/office/drawing/2014/main" id="{BE032C81-F62E-42B1-9024-55115DDA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Interface</a:t>
            </a:r>
            <a:endParaRPr lang="en-US" altLang="en-US"/>
          </a:p>
        </p:txBody>
      </p:sp>
      <p:sp>
        <p:nvSpPr>
          <p:cNvPr id="4099" name="2 İçerik Yer Tutucusu">
            <a:extLst>
              <a:ext uri="{FF2B5EF4-FFF2-40B4-BE49-F238E27FC236}">
                <a16:creationId xmlns:a16="http://schemas.microsoft.com/office/drawing/2014/main" id="{73BD657D-E9BF-480D-A28C-50A42AB94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Sınıflar için kalıp tanımları yapmak için kullanılır.</a:t>
            </a:r>
          </a:p>
          <a:p>
            <a:r>
              <a:rPr lang="tr-TR" altLang="en-US" sz="2100"/>
              <a:t>İçerisinde sadece değişkenler ve gövdesiz yani soyut- abstract metodlar bulunur.</a:t>
            </a:r>
          </a:p>
          <a:p>
            <a:r>
              <a:rPr lang="tr-TR" altLang="en-US" sz="2100"/>
              <a:t>Değişkenler daima static ve final durumdadır.</a:t>
            </a:r>
          </a:p>
          <a:p>
            <a:r>
              <a:rPr lang="tr-TR" altLang="en-US" sz="2100"/>
              <a:t>Metodlar bu interface i çağıran sınıflar tarafından ezilmelidirler.</a:t>
            </a:r>
          </a:p>
          <a:p>
            <a:r>
              <a:rPr lang="tr-TR" altLang="en-US" sz="2100"/>
              <a:t>Sınıflardakinin aksine birden fazla interface miras alınabilir.</a:t>
            </a:r>
          </a:p>
          <a:p>
            <a:r>
              <a:rPr lang="tr-TR" altLang="en-US" sz="2100"/>
              <a:t>implements kelimesi ile sınıflar tarafından çağırılırlar.</a:t>
            </a:r>
          </a:p>
          <a:p>
            <a:r>
              <a:rPr lang="tr-TR" altLang="en-US" sz="2100"/>
              <a:t>İçerikleri yoktur bu yüzden nesne oluşturamazlar.</a:t>
            </a:r>
            <a:endParaRPr lang="en-US" altLang="en-US" sz="2100"/>
          </a:p>
        </p:txBody>
      </p:sp>
      <p:sp>
        <p:nvSpPr>
          <p:cNvPr id="4101" name="4 Slayt Numarası Yer Tutucusu">
            <a:extLst>
              <a:ext uri="{FF2B5EF4-FFF2-40B4-BE49-F238E27FC236}">
                <a16:creationId xmlns:a16="http://schemas.microsoft.com/office/drawing/2014/main" id="{B4B9961A-581D-414C-8B30-E066930F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7BD0F84-EDD5-422C-A4AC-AE70C73B359E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Başlık">
            <a:extLst>
              <a:ext uri="{FF2B5EF4-FFF2-40B4-BE49-F238E27FC236}">
                <a16:creationId xmlns:a16="http://schemas.microsoft.com/office/drawing/2014/main" id="{9D0B9DE0-F5AD-4AAA-89C0-FB8CEDD9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Abstraction – Soyut Sınıflar</a:t>
            </a:r>
            <a:endParaRPr lang="en-US" altLang="en-US"/>
          </a:p>
        </p:txBody>
      </p:sp>
      <p:sp>
        <p:nvSpPr>
          <p:cNvPr id="34819" name="2 İçerik Yer Tutucusu">
            <a:extLst>
              <a:ext uri="{FF2B5EF4-FFF2-40B4-BE49-F238E27FC236}">
                <a16:creationId xmlns:a16="http://schemas.microsoft.com/office/drawing/2014/main" id="{8A4F2278-DBCC-4992-AE75-D573620F4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305800" cy="4411662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TestSinifi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</a:rPr>
              <a:t>		</a:t>
            </a:r>
            <a:r>
              <a:rPr lang="pt-BR" sz="1800" dirty="0">
                <a:solidFill>
                  <a:srgbClr val="3F7F5F"/>
                </a:solidFill>
                <a:latin typeface="Courier New"/>
              </a:rPr>
              <a:t>//Hata verir abstract sınıflar bir instance oluşturamaz.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		</a:t>
            </a:r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OrnekAbstractSinifi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o = </a:t>
            </a:r>
            <a:r>
              <a:rPr lang="en-US" sz="18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new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OrnekAbstractSinifi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sp>
        <p:nvSpPr>
          <p:cNvPr id="22533" name="4 Slayt Numarası Yer Tutucusu">
            <a:extLst>
              <a:ext uri="{FF2B5EF4-FFF2-40B4-BE49-F238E27FC236}">
                <a16:creationId xmlns:a16="http://schemas.microsoft.com/office/drawing/2014/main" id="{6BD3A257-430D-4912-BB9D-BB1BCBB5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CBC095-C42B-4A2E-8BE1-E640FD1B8D5D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Başlık">
            <a:extLst>
              <a:ext uri="{FF2B5EF4-FFF2-40B4-BE49-F238E27FC236}">
                <a16:creationId xmlns:a16="http://schemas.microsoft.com/office/drawing/2014/main" id="{9AA92EB7-554B-4F27-9BC3-69A03EAD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Abstraction – Soyut Sınıflar</a:t>
            </a:r>
            <a:endParaRPr lang="en-US" altLang="en-US"/>
          </a:p>
        </p:txBody>
      </p:sp>
      <p:sp>
        <p:nvSpPr>
          <p:cNvPr id="23555" name="2 İçerik Yer Tutucusu">
            <a:extLst>
              <a:ext uri="{FF2B5EF4-FFF2-40B4-BE49-F238E27FC236}">
                <a16:creationId xmlns:a16="http://schemas.microsoft.com/office/drawing/2014/main" id="{2BC91E64-E714-4592-8B34-371DE613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TestSinifi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Ornek o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Ornek 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o.abstractMetod();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o.normalMetod();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23557" name="4 Slayt Numarası Yer Tutucusu">
            <a:extLst>
              <a:ext uri="{FF2B5EF4-FFF2-40B4-BE49-F238E27FC236}">
                <a16:creationId xmlns:a16="http://schemas.microsoft.com/office/drawing/2014/main" id="{BA13116C-5E94-4B43-86C5-773F6D1A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535D8E-6D2E-4EC9-BCAA-7E8DBF4C1B08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Başlık">
            <a:extLst>
              <a:ext uri="{FF2B5EF4-FFF2-40B4-BE49-F238E27FC236}">
                <a16:creationId xmlns:a16="http://schemas.microsoft.com/office/drawing/2014/main" id="{71F6DF3D-558A-42E4-8CFF-F8C30110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24579" name="2 İçerik Yer Tutucusu">
            <a:extLst>
              <a:ext uri="{FF2B5EF4-FFF2-40B4-BE49-F238E27FC236}">
                <a16:creationId xmlns:a16="http://schemas.microsoft.com/office/drawing/2014/main" id="{31E8F375-9D7D-43A7-A9BB-62B0EEFF0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Veritabanı abstract sınıfı oluşturun.</a:t>
            </a:r>
          </a:p>
          <a:p>
            <a:r>
              <a:rPr lang="tr-TR" altLang="en-US" sz="2100"/>
              <a:t>Bu sınıfı çağıran veritabanı işlem sınıfları yaratın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2100"/>
          </a:p>
        </p:txBody>
      </p:sp>
      <p:sp>
        <p:nvSpPr>
          <p:cNvPr id="24581" name="4 Slayt Numarası Yer Tutucusu">
            <a:extLst>
              <a:ext uri="{FF2B5EF4-FFF2-40B4-BE49-F238E27FC236}">
                <a16:creationId xmlns:a16="http://schemas.microsoft.com/office/drawing/2014/main" id="{C1CBD307-3BA1-4447-AB61-E309B6FB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C3C598-08FE-477D-9DB2-FACB4A47F415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Başlık">
            <a:extLst>
              <a:ext uri="{FF2B5EF4-FFF2-40B4-BE49-F238E27FC236}">
                <a16:creationId xmlns:a16="http://schemas.microsoft.com/office/drawing/2014/main" id="{E2641725-7DB6-46EE-B21B-DCDEBF03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Son</a:t>
            </a:r>
            <a:endParaRPr lang="en-US" altLang="en-US"/>
          </a:p>
        </p:txBody>
      </p:sp>
      <p:sp>
        <p:nvSpPr>
          <p:cNvPr id="25603" name="2 İçerik Yer Tutucusu">
            <a:extLst>
              <a:ext uri="{FF2B5EF4-FFF2-40B4-BE49-F238E27FC236}">
                <a16:creationId xmlns:a16="http://schemas.microsoft.com/office/drawing/2014/main" id="{76EE8546-C658-4BAE-8A20-56F750B86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r>
              <a:rPr lang="tr-TR" altLang="en-US" sz="4400"/>
              <a:t>Sorular ????</a:t>
            </a:r>
            <a:endParaRPr lang="en-US" altLang="en-US" sz="4400"/>
          </a:p>
        </p:txBody>
      </p:sp>
      <p:sp>
        <p:nvSpPr>
          <p:cNvPr id="25605" name="4 Slayt Numarası Yer Tutucusu">
            <a:extLst>
              <a:ext uri="{FF2B5EF4-FFF2-40B4-BE49-F238E27FC236}">
                <a16:creationId xmlns:a16="http://schemas.microsoft.com/office/drawing/2014/main" id="{D1F8FEB5-18D0-4650-B6AF-6E12C5F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D443AF-3607-4F94-9D86-4ADB757CF4E1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Başlık">
            <a:extLst>
              <a:ext uri="{FF2B5EF4-FFF2-40B4-BE49-F238E27FC236}">
                <a16:creationId xmlns:a16="http://schemas.microsoft.com/office/drawing/2014/main" id="{2CC6E994-A52C-4639-BCAE-09C3EB1A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Interface</a:t>
            </a:r>
            <a:endParaRPr lang="en-US" altLang="en-US"/>
          </a:p>
        </p:txBody>
      </p:sp>
      <p:sp>
        <p:nvSpPr>
          <p:cNvPr id="5123" name="2 İçerik Yer Tutucusu">
            <a:extLst>
              <a:ext uri="{FF2B5EF4-FFF2-40B4-BE49-F238E27FC236}">
                <a16:creationId xmlns:a16="http://schemas.microsoft.com/office/drawing/2014/main" id="{45056C3F-4880-4CB8-82B6-CFC47F79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[interface_adı]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5125" name="4 Slayt Numarası Yer Tutucusu">
            <a:extLst>
              <a:ext uri="{FF2B5EF4-FFF2-40B4-BE49-F238E27FC236}">
                <a16:creationId xmlns:a16="http://schemas.microsoft.com/office/drawing/2014/main" id="{95DE0E54-2649-446E-A9C7-03C90EA8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4719AB-54A1-4832-AA76-87C706B35174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>
            <a:extLst>
              <a:ext uri="{FF2B5EF4-FFF2-40B4-BE49-F238E27FC236}">
                <a16:creationId xmlns:a16="http://schemas.microsoft.com/office/drawing/2014/main" id="{53B93540-F965-4A7B-8F38-228554D6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Interface</a:t>
            </a:r>
            <a:endParaRPr lang="en-US" altLang="en-US"/>
          </a:p>
        </p:txBody>
      </p:sp>
      <p:sp>
        <p:nvSpPr>
          <p:cNvPr id="6147" name="2 İçerik Yer Tutucusu">
            <a:extLst>
              <a:ext uri="{FF2B5EF4-FFF2-40B4-BE49-F238E27FC236}">
                <a16:creationId xmlns:a16="http://schemas.microsoft.com/office/drawing/2014/main" id="{ED18C092-CBC8-4432-AB55-18753ACE1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Ornek 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6149" name="4 Slayt Numarası Yer Tutucusu">
            <a:extLst>
              <a:ext uri="{FF2B5EF4-FFF2-40B4-BE49-F238E27FC236}">
                <a16:creationId xmlns:a16="http://schemas.microsoft.com/office/drawing/2014/main" id="{1A601849-8905-41F2-88AE-06F0E511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EB6A31-957C-4F2A-893C-981CDEF3463C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Başlık">
            <a:extLst>
              <a:ext uri="{FF2B5EF4-FFF2-40B4-BE49-F238E27FC236}">
                <a16:creationId xmlns:a16="http://schemas.microsoft.com/office/drawing/2014/main" id="{2FF4EEE9-963C-41AE-B3CB-5E17EEAF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Interface’ in çağırılması</a:t>
            </a:r>
            <a:endParaRPr lang="en-US" altLang="en-US"/>
          </a:p>
        </p:txBody>
      </p:sp>
      <p:sp>
        <p:nvSpPr>
          <p:cNvPr id="7171" name="2 İçerik Yer Tutucusu">
            <a:extLst>
              <a:ext uri="{FF2B5EF4-FFF2-40B4-BE49-F238E27FC236}">
                <a16:creationId xmlns:a16="http://schemas.microsoft.com/office/drawing/2014/main" id="{9B0EF5A2-F146-48B4-B1DC-5F8794AC2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OrnekSinifi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Ornek{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7173" name="4 Slayt Numarası Yer Tutucusu">
            <a:extLst>
              <a:ext uri="{FF2B5EF4-FFF2-40B4-BE49-F238E27FC236}">
                <a16:creationId xmlns:a16="http://schemas.microsoft.com/office/drawing/2014/main" id="{593A304E-BFAD-475F-8726-50B59CFE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8ED601-DA8E-4702-94AD-33AB8CDF7E8D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Başlık">
            <a:extLst>
              <a:ext uri="{FF2B5EF4-FFF2-40B4-BE49-F238E27FC236}">
                <a16:creationId xmlns:a16="http://schemas.microsoft.com/office/drawing/2014/main" id="{BF3541E9-28A8-4E5A-9F63-72F9186A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Interface</a:t>
            </a:r>
            <a:endParaRPr lang="en-US" altLang="en-US"/>
          </a:p>
        </p:txBody>
      </p:sp>
      <p:sp>
        <p:nvSpPr>
          <p:cNvPr id="8195" name="2 İçerik Yer Tutucusu">
            <a:extLst>
              <a:ext uri="{FF2B5EF4-FFF2-40B4-BE49-F238E27FC236}">
                <a16:creationId xmlns:a16="http://schemas.microsoft.com/office/drawing/2014/main" id="{CAB70543-7125-436B-85C6-D76C87441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interface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Ornek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3F7F5F"/>
                </a:solidFill>
                <a:latin typeface="Courier New"/>
                <a:cs typeface="Courier New"/>
              </a:rPr>
              <a:t>	</a:t>
            </a:r>
            <a:r>
              <a:rPr lang="en-US" altLang="en-US" sz="1800">
                <a:solidFill>
                  <a:srgbClr val="3F7F5F"/>
                </a:solidFill>
                <a:latin typeface="Courier New"/>
                <a:cs typeface="Courier New"/>
              </a:rPr>
              <a:t>//static ve final durumdadir.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int</a:t>
            </a:r>
            <a:r>
              <a:rPr lang="en-US" alt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800" b="1" i="1">
                <a:solidFill>
                  <a:srgbClr val="0000C0"/>
                </a:solidFill>
                <a:latin typeface="Courier New"/>
                <a:cs typeface="Courier New"/>
              </a:rPr>
              <a:t>x</a:t>
            </a:r>
            <a:r>
              <a:rPr lang="en-US" altLang="en-US" sz="1800" b="1" i="1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dirty="0">
                <a:solidFill>
                  <a:srgbClr val="3F7F5F"/>
                </a:solidFill>
                <a:latin typeface="Courier New"/>
                <a:cs typeface="Courier New"/>
              </a:rPr>
              <a:t>	</a:t>
            </a:r>
            <a:r>
              <a:rPr lang="en-US" altLang="en-US" sz="1800">
                <a:solidFill>
                  <a:srgbClr val="3F7F5F"/>
                </a:solidFill>
                <a:latin typeface="Courier New"/>
                <a:cs typeface="Courier New"/>
              </a:rPr>
              <a:t>//metodun govdesi yoktur.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/>
                <a:cs typeface="Courier New"/>
              </a:rPr>
              <a:t> ornekMetod();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8197" name="4 Slayt Numarası Yer Tutucusu">
            <a:extLst>
              <a:ext uri="{FF2B5EF4-FFF2-40B4-BE49-F238E27FC236}">
                <a16:creationId xmlns:a16="http://schemas.microsoft.com/office/drawing/2014/main" id="{B00177F3-A639-4E69-B068-C4C06B4B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69084F-BF6F-4327-B1C0-4D21630C39FC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Başlık">
            <a:extLst>
              <a:ext uri="{FF2B5EF4-FFF2-40B4-BE49-F238E27FC236}">
                <a16:creationId xmlns:a16="http://schemas.microsoft.com/office/drawing/2014/main" id="{8879F929-80A3-4D3E-A97E-758F4609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Interface’ in çağırılması</a:t>
            </a:r>
            <a:endParaRPr lang="en-US" altLang="en-US"/>
          </a:p>
        </p:txBody>
      </p:sp>
      <p:sp>
        <p:nvSpPr>
          <p:cNvPr id="9219" name="2 İçerik Yer Tutucusu">
            <a:extLst>
              <a:ext uri="{FF2B5EF4-FFF2-40B4-BE49-F238E27FC236}">
                <a16:creationId xmlns:a16="http://schemas.microsoft.com/office/drawing/2014/main" id="{64B6C0A7-E6AF-4D23-A4CF-ADFA65E7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OrnekSinifi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Ornek{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ornekMetod()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"Hello world"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9221" name="4 Slayt Numarası Yer Tutucusu">
            <a:extLst>
              <a:ext uri="{FF2B5EF4-FFF2-40B4-BE49-F238E27FC236}">
                <a16:creationId xmlns:a16="http://schemas.microsoft.com/office/drawing/2014/main" id="{428D9079-9874-4FCF-854B-89E6B44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643EE8-FEED-43DC-B5C4-712A7522F17C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">
            <a:extLst>
              <a:ext uri="{FF2B5EF4-FFF2-40B4-BE49-F238E27FC236}">
                <a16:creationId xmlns:a16="http://schemas.microsoft.com/office/drawing/2014/main" id="{53DDC59B-4D04-4872-8F58-3DEA4DE0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Interface</a:t>
            </a:r>
            <a:endParaRPr lang="en-US" altLang="en-US"/>
          </a:p>
        </p:txBody>
      </p:sp>
      <p:sp>
        <p:nvSpPr>
          <p:cNvPr id="10243" name="2 İçerik Yer Tutucusu">
            <a:extLst>
              <a:ext uri="{FF2B5EF4-FFF2-40B4-BE49-F238E27FC236}">
                <a16:creationId xmlns:a16="http://schemas.microsoft.com/office/drawing/2014/main" id="{D7504930-5E00-4987-8869-CF63FCB5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TestSinifi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OrnekSinifi ornekSinifi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OrnekSinifi();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ornekSinifi.ornekMetod();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10245" name="4 Slayt Numarası Yer Tutucusu">
            <a:extLst>
              <a:ext uri="{FF2B5EF4-FFF2-40B4-BE49-F238E27FC236}">
                <a16:creationId xmlns:a16="http://schemas.microsoft.com/office/drawing/2014/main" id="{9567F7CE-3098-460C-8CFA-AB08D135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810A3B-1BE1-45FB-ACDC-840CBC54E276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Başlık">
            <a:extLst>
              <a:ext uri="{FF2B5EF4-FFF2-40B4-BE49-F238E27FC236}">
                <a16:creationId xmlns:a16="http://schemas.microsoft.com/office/drawing/2014/main" id="{DDCEBF57-D830-4143-AE4D-F1F629C7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Interface değişkenleri</a:t>
            </a:r>
            <a:endParaRPr lang="en-US" altLang="en-US"/>
          </a:p>
        </p:txBody>
      </p:sp>
      <p:sp>
        <p:nvSpPr>
          <p:cNvPr id="11267" name="2 İçerik Yer Tutucusu">
            <a:extLst>
              <a:ext uri="{FF2B5EF4-FFF2-40B4-BE49-F238E27FC236}">
                <a16:creationId xmlns:a16="http://schemas.microsoft.com/office/drawing/2014/main" id="{2E45F1A1-382C-44BC-9CDC-BD5267F4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TestSinifi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OrnekSinifi ornekSinifi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OrnekSinifi();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ornekSinifi.ornekMetod();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ornekSinifi.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x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= 7;</a:t>
            </a:r>
            <a:r>
              <a:rPr lang="en-US" altLang="en-US" sz="1800" i="1">
                <a:solidFill>
                  <a:srgbClr val="3F7F5F"/>
                </a:solidFill>
                <a:latin typeface="Courier New" panose="02070309020205020404" pitchFamily="49" charset="0"/>
              </a:rPr>
              <a:t>//Hata verir final degişkendir.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11269" name="4 Slayt Numarası Yer Tutucusu">
            <a:extLst>
              <a:ext uri="{FF2B5EF4-FFF2-40B4-BE49-F238E27FC236}">
                <a16:creationId xmlns:a16="http://schemas.microsoft.com/office/drawing/2014/main" id="{BB16A4F1-1895-4D62-834C-AE7555F7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61A7661-4A8F-49C4-8809-B08A4E5FB93A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362</TotalTime>
  <Words>329</Words>
  <Application>Microsoft Office PowerPoint</Application>
  <PresentationFormat>On-screen Show (4:3)</PresentationFormat>
  <Paragraphs>180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Network</vt:lpstr>
      <vt:lpstr>Temel Java Mehmet Akşahin</vt:lpstr>
      <vt:lpstr>Interface</vt:lpstr>
      <vt:lpstr>Interface</vt:lpstr>
      <vt:lpstr>Interface</vt:lpstr>
      <vt:lpstr>Interface’ in çağırılması</vt:lpstr>
      <vt:lpstr>Interface</vt:lpstr>
      <vt:lpstr>Interface’ in çağırılması</vt:lpstr>
      <vt:lpstr>Interface</vt:lpstr>
      <vt:lpstr>Interface değişkenleri</vt:lpstr>
      <vt:lpstr>Birden fazla interface miras alınabilir</vt:lpstr>
      <vt:lpstr>Bir sınıfta birdenden fazla interface çağırılabilir</vt:lpstr>
      <vt:lpstr>Interface’ ler ve polymorphism</vt:lpstr>
      <vt:lpstr>Sınıf Çalışması</vt:lpstr>
      <vt:lpstr>Abstraction – Soyut Sınıflar</vt:lpstr>
      <vt:lpstr>Abstraction – Soyut Sınıflar</vt:lpstr>
      <vt:lpstr>Abstraction – Soyut Sınıflar</vt:lpstr>
      <vt:lpstr>Abstraction – Soyut Sınıflar</vt:lpstr>
      <vt:lpstr>Abstraction – Soyut Sınıflar</vt:lpstr>
      <vt:lpstr>Abstraction – Soyut Sınıflar</vt:lpstr>
      <vt:lpstr>Abstraction – Soyut Sınıflar</vt:lpstr>
      <vt:lpstr>Abstraction – Soyut Sınıflar</vt:lpstr>
      <vt:lpstr>Sınıf Çalışması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msakarya</cp:lastModifiedBy>
  <cp:revision>247</cp:revision>
  <cp:lastPrinted>1601-01-01T00:00:00Z</cp:lastPrinted>
  <dcterms:created xsi:type="dcterms:W3CDTF">1601-01-01T00:00:00Z</dcterms:created>
  <dcterms:modified xsi:type="dcterms:W3CDTF">2021-03-01T11:38:43Z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