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28"/>
  </p:notesMasterIdLst>
  <p:sldIdLst>
    <p:sldId id="256" r:id="rId2"/>
    <p:sldId id="257" r:id="rId3"/>
    <p:sldId id="285" r:id="rId4"/>
    <p:sldId id="286" r:id="rId5"/>
    <p:sldId id="289" r:id="rId6"/>
    <p:sldId id="277" r:id="rId7"/>
    <p:sldId id="278" r:id="rId8"/>
    <p:sldId id="262" r:id="rId9"/>
    <p:sldId id="270" r:id="rId10"/>
    <p:sldId id="258" r:id="rId11"/>
    <p:sldId id="265" r:id="rId12"/>
    <p:sldId id="263" r:id="rId13"/>
    <p:sldId id="293" r:id="rId14"/>
    <p:sldId id="290" r:id="rId15"/>
    <p:sldId id="271" r:id="rId16"/>
    <p:sldId id="284" r:id="rId17"/>
    <p:sldId id="291" r:id="rId18"/>
    <p:sldId id="264" r:id="rId19"/>
    <p:sldId id="292" r:id="rId20"/>
    <p:sldId id="268" r:id="rId21"/>
    <p:sldId id="267" r:id="rId22"/>
    <p:sldId id="269" r:id="rId23"/>
    <p:sldId id="273" r:id="rId24"/>
    <p:sldId id="288" r:id="rId25"/>
    <p:sldId id="281" r:id="rId26"/>
    <p:sldId id="287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E0838-172F-0F70-A044-C0943D5BE805}" v="54" dt="2021-02-17T05:25:50.546"/>
    <p1510:client id="{476B24E1-3631-A028-ED23-CA81DAE64842}" v="10" dt="2021-06-15T07:29:39.476"/>
    <p1510:client id="{4848DC93-0FE7-26A8-C9E6-A880D918AE71}" v="3" dt="2021-04-11T07:58:47.753"/>
    <p1510:client id="{5D41939E-6096-ACB7-3F6E-13F4D81F2402}" v="151" dt="2021-02-15T05:07:10.131"/>
    <p1510:client id="{C9997942-5E8E-8F72-C54B-79CE094D7ABC}" v="5" dt="2021-05-21T07:24:03.755"/>
    <p1510:client id="{D534C21B-EFA0-ADF6-6CF8-E3A29ADD3CEB}" v="6" dt="2021-02-28T08:20:08.972"/>
    <p1510:client id="{DB7E4FA5-0896-2813-4FB4-3607ED0BCA90}" v="6" dt="2021-06-02T07:35:36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2B9E0838-172F-0F70-A044-C0943D5BE805}"/>
    <pc:docChg chg="addSld modSld">
      <pc:chgData name="Mehmet Akşahin" userId="S::mehmet.aksahin@testinium.com::c90e3468-5596-4424-949e-fe599185a555" providerId="AD" clId="Web-{2B9E0838-172F-0F70-A044-C0943D5BE805}" dt="2021-02-17T05:25:50.546" v="35"/>
      <pc:docMkLst>
        <pc:docMk/>
      </pc:docMkLst>
      <pc:sldChg chg="modSp">
        <pc:chgData name="Mehmet Akşahin" userId="S::mehmet.aksahin@testinium.com::c90e3468-5596-4424-949e-fe599185a555" providerId="AD" clId="Web-{2B9E0838-172F-0F70-A044-C0943D5BE805}" dt="2021-02-17T05:20:57.040" v="1" actId="20577"/>
        <pc:sldMkLst>
          <pc:docMk/>
          <pc:sldMk cId="0" sldId="257"/>
        </pc:sldMkLst>
        <pc:spChg chg="mod">
          <ac:chgData name="Mehmet Akşahin" userId="S::mehmet.aksahin@testinium.com::c90e3468-5596-4424-949e-fe599185a555" providerId="AD" clId="Web-{2B9E0838-172F-0F70-A044-C0943D5BE805}" dt="2021-02-17T05:20:57.040" v="1" actId="20577"/>
          <ac:spMkLst>
            <pc:docMk/>
            <pc:sldMk cId="0" sldId="257"/>
            <ac:spMk id="4098" creationId="{13130353-AAFF-41B0-8D62-18B547333255}"/>
          </ac:spMkLst>
        </pc:spChg>
      </pc:sldChg>
      <pc:sldChg chg="modSp">
        <pc:chgData name="Mehmet Akşahin" userId="S::mehmet.aksahin@testinium.com::c90e3468-5596-4424-949e-fe599185a555" providerId="AD" clId="Web-{2B9E0838-172F-0F70-A044-C0943D5BE805}" dt="2021-02-17T05:22:32.495" v="14" actId="20577"/>
        <pc:sldMkLst>
          <pc:docMk/>
          <pc:sldMk cId="0" sldId="263"/>
        </pc:sldMkLst>
        <pc:spChg chg="mod">
          <ac:chgData name="Mehmet Akşahin" userId="S::mehmet.aksahin@testinium.com::c90e3468-5596-4424-949e-fe599185a555" providerId="AD" clId="Web-{2B9E0838-172F-0F70-A044-C0943D5BE805}" dt="2021-02-17T05:21:26.994" v="4" actId="20577"/>
          <ac:spMkLst>
            <pc:docMk/>
            <pc:sldMk cId="0" sldId="263"/>
            <ac:spMk id="14338" creationId="{154A6676-74D3-4566-B836-D323736829D7}"/>
          </ac:spMkLst>
        </pc:spChg>
        <pc:spChg chg="mod">
          <ac:chgData name="Mehmet Akşahin" userId="S::mehmet.aksahin@testinium.com::c90e3468-5596-4424-949e-fe599185a555" providerId="AD" clId="Web-{2B9E0838-172F-0F70-A044-C0943D5BE805}" dt="2021-02-17T05:22:32.495" v="14" actId="20577"/>
          <ac:spMkLst>
            <pc:docMk/>
            <pc:sldMk cId="0" sldId="263"/>
            <ac:spMk id="14339" creationId="{3BB14F41-EE4B-47A6-A78E-E2132DAC3A67}"/>
          </ac:spMkLst>
        </pc:spChg>
      </pc:sldChg>
      <pc:sldChg chg="delSp modSp">
        <pc:chgData name="Mehmet Akşahin" userId="S::mehmet.aksahin@testinium.com::c90e3468-5596-4424-949e-fe599185a555" providerId="AD" clId="Web-{2B9E0838-172F-0F70-A044-C0943D5BE805}" dt="2021-02-17T05:23:21.652" v="19" actId="14100"/>
        <pc:sldMkLst>
          <pc:docMk/>
          <pc:sldMk cId="0" sldId="264"/>
        </pc:sldMkLst>
        <pc:spChg chg="mod">
          <ac:chgData name="Mehmet Akşahin" userId="S::mehmet.aksahin@testinium.com::c90e3468-5596-4424-949e-fe599185a555" providerId="AD" clId="Web-{2B9E0838-172F-0F70-A044-C0943D5BE805}" dt="2021-02-17T05:23:21.652" v="19" actId="14100"/>
          <ac:spMkLst>
            <pc:docMk/>
            <pc:sldMk cId="0" sldId="264"/>
            <ac:spMk id="19459" creationId="{9A2118BF-02AA-456A-88D2-5C7A96B73B5D}"/>
          </ac:spMkLst>
        </pc:spChg>
        <pc:spChg chg="del">
          <ac:chgData name="Mehmet Akşahin" userId="S::mehmet.aksahin@testinium.com::c90e3468-5596-4424-949e-fe599185a555" providerId="AD" clId="Web-{2B9E0838-172F-0F70-A044-C0943D5BE805}" dt="2021-02-17T05:23:14.683" v="18"/>
          <ac:spMkLst>
            <pc:docMk/>
            <pc:sldMk cId="0" sldId="264"/>
            <ac:spMk id="19460" creationId="{9F6F4EF2-FA80-4D62-B9DF-12C93F0118FF}"/>
          </ac:spMkLst>
        </pc:spChg>
      </pc:sldChg>
      <pc:sldChg chg="delSp">
        <pc:chgData name="Mehmet Akşahin" userId="S::mehmet.aksahin@testinium.com::c90e3468-5596-4424-949e-fe599185a555" providerId="AD" clId="Web-{2B9E0838-172F-0F70-A044-C0943D5BE805}" dt="2021-02-17T05:24:44.607" v="26"/>
        <pc:sldMkLst>
          <pc:docMk/>
          <pc:sldMk cId="0" sldId="267"/>
        </pc:sldMkLst>
        <pc:spChg chg="del">
          <ac:chgData name="Mehmet Akşahin" userId="S::mehmet.aksahin@testinium.com::c90e3468-5596-4424-949e-fe599185a555" providerId="AD" clId="Web-{2B9E0838-172F-0F70-A044-C0943D5BE805}" dt="2021-02-17T05:24:44.607" v="26"/>
          <ac:spMkLst>
            <pc:docMk/>
            <pc:sldMk cId="0" sldId="267"/>
            <ac:spMk id="22532" creationId="{CBD1239B-F62C-4CAC-8272-EC2D12BCCE2B}"/>
          </ac:spMkLst>
        </pc:spChg>
      </pc:sldChg>
      <pc:sldChg chg="delSp modSp">
        <pc:chgData name="Mehmet Akşahin" userId="S::mehmet.aksahin@testinium.com::c90e3468-5596-4424-949e-fe599185a555" providerId="AD" clId="Web-{2B9E0838-172F-0F70-A044-C0943D5BE805}" dt="2021-02-17T05:23:49.247" v="25" actId="14100"/>
        <pc:sldMkLst>
          <pc:docMk/>
          <pc:sldMk cId="0" sldId="268"/>
        </pc:sldMkLst>
        <pc:spChg chg="mod">
          <ac:chgData name="Mehmet Akşahin" userId="S::mehmet.aksahin@testinium.com::c90e3468-5596-4424-949e-fe599185a555" providerId="AD" clId="Web-{2B9E0838-172F-0F70-A044-C0943D5BE805}" dt="2021-02-17T05:23:49.247" v="25" actId="14100"/>
          <ac:spMkLst>
            <pc:docMk/>
            <pc:sldMk cId="0" sldId="268"/>
            <ac:spMk id="21507" creationId="{72F9922E-146E-4506-B2A9-2CFFFD3EF4CF}"/>
          </ac:spMkLst>
        </pc:spChg>
        <pc:spChg chg="del">
          <ac:chgData name="Mehmet Akşahin" userId="S::mehmet.aksahin@testinium.com::c90e3468-5596-4424-949e-fe599185a555" providerId="AD" clId="Web-{2B9E0838-172F-0F70-A044-C0943D5BE805}" dt="2021-02-17T05:23:44.903" v="24"/>
          <ac:spMkLst>
            <pc:docMk/>
            <pc:sldMk cId="0" sldId="268"/>
            <ac:spMk id="21508" creationId="{124A2702-562D-4000-BD7F-6DDB48357604}"/>
          </ac:spMkLst>
        </pc:spChg>
      </pc:sldChg>
      <pc:sldChg chg="delSp">
        <pc:chgData name="Mehmet Akşahin" userId="S::mehmet.aksahin@testinium.com::c90e3468-5596-4424-949e-fe599185a555" providerId="AD" clId="Web-{2B9E0838-172F-0F70-A044-C0943D5BE805}" dt="2021-02-17T05:24:50.029" v="27"/>
        <pc:sldMkLst>
          <pc:docMk/>
          <pc:sldMk cId="0" sldId="269"/>
        </pc:sldMkLst>
        <pc:spChg chg="del">
          <ac:chgData name="Mehmet Akşahin" userId="S::mehmet.aksahin@testinium.com::c90e3468-5596-4424-949e-fe599185a555" providerId="AD" clId="Web-{2B9E0838-172F-0F70-A044-C0943D5BE805}" dt="2021-02-17T05:24:50.029" v="27"/>
          <ac:spMkLst>
            <pc:docMk/>
            <pc:sldMk cId="0" sldId="269"/>
            <ac:spMk id="23556" creationId="{EABD086D-B16E-41A0-9071-04CF6BD6E769}"/>
          </ac:spMkLst>
        </pc:spChg>
      </pc:sldChg>
      <pc:sldChg chg="delSp modSp">
        <pc:chgData name="Mehmet Akşahin" userId="S::mehmet.aksahin@testinium.com::c90e3468-5596-4424-949e-fe599185a555" providerId="AD" clId="Web-{2B9E0838-172F-0F70-A044-C0943D5BE805}" dt="2021-02-17T05:24:59.155" v="29" actId="14100"/>
        <pc:sldMkLst>
          <pc:docMk/>
          <pc:sldMk cId="0" sldId="273"/>
        </pc:sldMkLst>
        <pc:spChg chg="mod">
          <ac:chgData name="Mehmet Akşahin" userId="S::mehmet.aksahin@testinium.com::c90e3468-5596-4424-949e-fe599185a555" providerId="AD" clId="Web-{2B9E0838-172F-0F70-A044-C0943D5BE805}" dt="2021-02-17T05:24:59.155" v="29" actId="14100"/>
          <ac:spMkLst>
            <pc:docMk/>
            <pc:sldMk cId="0" sldId="273"/>
            <ac:spMk id="24579" creationId="{743654F1-F012-44C1-9187-02024C2EC956}"/>
          </ac:spMkLst>
        </pc:spChg>
        <pc:spChg chg="del">
          <ac:chgData name="Mehmet Akşahin" userId="S::mehmet.aksahin@testinium.com::c90e3468-5596-4424-949e-fe599185a555" providerId="AD" clId="Web-{2B9E0838-172F-0F70-A044-C0943D5BE805}" dt="2021-02-17T05:24:55.561" v="28"/>
          <ac:spMkLst>
            <pc:docMk/>
            <pc:sldMk cId="0" sldId="273"/>
            <ac:spMk id="24580" creationId="{72A1C903-420C-480D-BE83-62A01B0CBE7D}"/>
          </ac:spMkLst>
        </pc:spChg>
      </pc:sldChg>
      <pc:sldChg chg="delSp modSp">
        <pc:chgData name="Mehmet Akşahin" userId="S::mehmet.aksahin@testinium.com::c90e3468-5596-4424-949e-fe599185a555" providerId="AD" clId="Web-{2B9E0838-172F-0F70-A044-C0943D5BE805}" dt="2021-02-17T05:25:36.530" v="34"/>
        <pc:sldMkLst>
          <pc:docMk/>
          <pc:sldMk cId="0" sldId="281"/>
        </pc:sldMkLst>
        <pc:spChg chg="mod">
          <ac:chgData name="Mehmet Akşahin" userId="S::mehmet.aksahin@testinium.com::c90e3468-5596-4424-949e-fe599185a555" providerId="AD" clId="Web-{2B9E0838-172F-0F70-A044-C0943D5BE805}" dt="2021-02-17T05:25:29.921" v="33"/>
          <ac:spMkLst>
            <pc:docMk/>
            <pc:sldMk cId="0" sldId="281"/>
            <ac:spMk id="26627" creationId="{9AAE8F3B-A7E9-4FF9-B078-8919421C67EC}"/>
          </ac:spMkLst>
        </pc:spChg>
        <pc:spChg chg="del">
          <ac:chgData name="Mehmet Akşahin" userId="S::mehmet.aksahin@testinium.com::c90e3468-5596-4424-949e-fe599185a555" providerId="AD" clId="Web-{2B9E0838-172F-0F70-A044-C0943D5BE805}" dt="2021-02-17T05:25:36.530" v="34"/>
          <ac:spMkLst>
            <pc:docMk/>
            <pc:sldMk cId="0" sldId="281"/>
            <ac:spMk id="26628" creationId="{B144D005-CD88-4CA6-AD7A-CA605197C59C}"/>
          </ac:spMkLst>
        </pc:spChg>
      </pc:sldChg>
      <pc:sldChg chg="delSp">
        <pc:chgData name="Mehmet Akşahin" userId="S::mehmet.aksahin@testinium.com::c90e3468-5596-4424-949e-fe599185a555" providerId="AD" clId="Web-{2B9E0838-172F-0F70-A044-C0943D5BE805}" dt="2021-02-17T05:23:07.465" v="16"/>
        <pc:sldMkLst>
          <pc:docMk/>
          <pc:sldMk cId="0" sldId="284"/>
        </pc:sldMkLst>
        <pc:spChg chg="del">
          <ac:chgData name="Mehmet Akşahin" userId="S::mehmet.aksahin@testinium.com::c90e3468-5596-4424-949e-fe599185a555" providerId="AD" clId="Web-{2B9E0838-172F-0F70-A044-C0943D5BE805}" dt="2021-02-17T05:23:07.465" v="16"/>
          <ac:spMkLst>
            <pc:docMk/>
            <pc:sldMk cId="0" sldId="284"/>
            <ac:spMk id="17412" creationId="{DD8CD098-82D5-4778-8DB5-1BA2819C9BF4}"/>
          </ac:spMkLst>
        </pc:spChg>
      </pc:sldChg>
      <pc:sldChg chg="delSp">
        <pc:chgData name="Mehmet Akşahin" userId="S::mehmet.aksahin@testinium.com::c90e3468-5596-4424-949e-fe599185a555" providerId="AD" clId="Web-{2B9E0838-172F-0F70-A044-C0943D5BE805}" dt="2021-02-17T05:25:50.546" v="35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2B9E0838-172F-0F70-A044-C0943D5BE805}" dt="2021-02-17T05:25:50.546" v="35"/>
          <ac:spMkLst>
            <pc:docMk/>
            <pc:sldMk cId="0" sldId="287"/>
            <ac:spMk id="27652" creationId="{70A60177-3300-490A-AE1F-D8EC8CD7B982}"/>
          </ac:spMkLst>
        </pc:spChg>
      </pc:sldChg>
      <pc:sldChg chg="delSp">
        <pc:chgData name="Mehmet Akşahin" userId="S::mehmet.aksahin@testinium.com::c90e3468-5596-4424-949e-fe599185a555" providerId="AD" clId="Web-{2B9E0838-172F-0F70-A044-C0943D5BE805}" dt="2021-02-17T05:25:10.577" v="30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2B9E0838-172F-0F70-A044-C0943D5BE805}" dt="2021-02-17T05:25:10.577" v="30"/>
          <ac:spMkLst>
            <pc:docMk/>
            <pc:sldMk cId="0" sldId="288"/>
            <ac:spMk id="25604" creationId="{53375AB8-C964-4EDF-9F0D-E9EFE808C59B}"/>
          </ac:spMkLst>
        </pc:spChg>
      </pc:sldChg>
      <pc:sldChg chg="delSp">
        <pc:chgData name="Mehmet Akşahin" userId="S::mehmet.aksahin@testinium.com::c90e3468-5596-4424-949e-fe599185a555" providerId="AD" clId="Web-{2B9E0838-172F-0F70-A044-C0943D5BE805}" dt="2021-02-17T05:23:10.965" v="17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2B9E0838-172F-0F70-A044-C0943D5BE805}" dt="2021-02-17T05:23:10.965" v="17"/>
          <ac:spMkLst>
            <pc:docMk/>
            <pc:sldMk cId="0" sldId="291"/>
            <ac:spMk id="18436" creationId="{454ADC71-EE4A-4E49-9C61-D6F0DBF34572}"/>
          </ac:spMkLst>
        </pc:spChg>
      </pc:sldChg>
      <pc:sldChg chg="delSp modSp">
        <pc:chgData name="Mehmet Akşahin" userId="S::mehmet.aksahin@testinium.com::c90e3468-5596-4424-949e-fe599185a555" providerId="AD" clId="Web-{2B9E0838-172F-0F70-A044-C0943D5BE805}" dt="2021-02-17T05:23:38.340" v="23" actId="20577"/>
        <pc:sldMkLst>
          <pc:docMk/>
          <pc:sldMk cId="0" sldId="292"/>
        </pc:sldMkLst>
        <pc:spChg chg="mod">
          <ac:chgData name="Mehmet Akşahin" userId="S::mehmet.aksahin@testinium.com::c90e3468-5596-4424-949e-fe599185a555" providerId="AD" clId="Web-{2B9E0838-172F-0F70-A044-C0943D5BE805}" dt="2021-02-17T05:23:38.340" v="23" actId="20577"/>
          <ac:spMkLst>
            <pc:docMk/>
            <pc:sldMk cId="0" sldId="292"/>
            <ac:spMk id="20483" creationId="{26746CF9-D862-45A9-9349-D875F6146D66}"/>
          </ac:spMkLst>
        </pc:spChg>
        <pc:spChg chg="del">
          <ac:chgData name="Mehmet Akşahin" userId="S::mehmet.aksahin@testinium.com::c90e3468-5596-4424-949e-fe599185a555" providerId="AD" clId="Web-{2B9E0838-172F-0F70-A044-C0943D5BE805}" dt="2021-02-17T05:23:29.559" v="20"/>
          <ac:spMkLst>
            <pc:docMk/>
            <pc:sldMk cId="0" sldId="292"/>
            <ac:spMk id="20484" creationId="{C82C505A-6D75-4B61-B230-13A2C7BD4DAA}"/>
          </ac:spMkLst>
        </pc:spChg>
      </pc:sldChg>
      <pc:sldChg chg="add replId">
        <pc:chgData name="Mehmet Akşahin" userId="S::mehmet.aksahin@testinium.com::c90e3468-5596-4424-949e-fe599185a555" providerId="AD" clId="Web-{2B9E0838-172F-0F70-A044-C0943D5BE805}" dt="2021-02-17T05:21:19.040" v="2"/>
        <pc:sldMkLst>
          <pc:docMk/>
          <pc:sldMk cId="3351430183" sldId="293"/>
        </pc:sldMkLst>
      </pc:sldChg>
    </pc:docChg>
  </pc:docChgLst>
  <pc:docChgLst>
    <pc:chgData name="Mehmet Akşahin" userId="S::mehmet.aksahin@testinium.com::c90e3468-5596-4424-949e-fe599185a555" providerId="AD" clId="Web-{4848DC93-0FE7-26A8-C9E6-A880D918AE71}"/>
    <pc:docChg chg="modSld">
      <pc:chgData name="Mehmet Akşahin" userId="S::mehmet.aksahin@testinium.com::c90e3468-5596-4424-949e-fe599185a555" providerId="AD" clId="Web-{4848DC93-0FE7-26A8-C9E6-A880D918AE71}" dt="2021-04-11T07:58:47.707" v="0" actId="20577"/>
      <pc:docMkLst>
        <pc:docMk/>
      </pc:docMkLst>
      <pc:sldChg chg="modSp">
        <pc:chgData name="Mehmet Akşahin" userId="S::mehmet.aksahin@testinium.com::c90e3468-5596-4424-949e-fe599185a555" providerId="AD" clId="Web-{4848DC93-0FE7-26A8-C9E6-A880D918AE71}" dt="2021-04-11T07:58:47.707" v="0" actId="20577"/>
        <pc:sldMkLst>
          <pc:docMk/>
          <pc:sldMk cId="0" sldId="265"/>
        </pc:sldMkLst>
        <pc:spChg chg="mod">
          <ac:chgData name="Mehmet Akşahin" userId="S::mehmet.aksahin@testinium.com::c90e3468-5596-4424-949e-fe599185a555" providerId="AD" clId="Web-{4848DC93-0FE7-26A8-C9E6-A880D918AE71}" dt="2021-04-11T07:58:47.707" v="0" actId="20577"/>
          <ac:spMkLst>
            <pc:docMk/>
            <pc:sldMk cId="0" sldId="265"/>
            <ac:spMk id="13315" creationId="{302EEA71-E93A-4C0D-B38A-72F61937FA21}"/>
          </ac:spMkLst>
        </pc:spChg>
      </pc:sldChg>
    </pc:docChg>
  </pc:docChgLst>
  <pc:docChgLst>
    <pc:chgData name="Mehmet Akşahin" userId="S::mehmet.aksahin@testinium.com::c90e3468-5596-4424-949e-fe599185a555" providerId="AD" clId="Web-{DB7E4FA5-0896-2813-4FB4-3607ED0BCA90}"/>
    <pc:docChg chg="modSld">
      <pc:chgData name="Mehmet Akşahin" userId="S::mehmet.aksahin@testinium.com::c90e3468-5596-4424-949e-fe599185a555" providerId="AD" clId="Web-{DB7E4FA5-0896-2813-4FB4-3607ED0BCA90}" dt="2021-06-02T07:35:36.328" v="2" actId="20577"/>
      <pc:docMkLst>
        <pc:docMk/>
      </pc:docMkLst>
      <pc:sldChg chg="modSp">
        <pc:chgData name="Mehmet Akşahin" userId="S::mehmet.aksahin@testinium.com::c90e3468-5596-4424-949e-fe599185a555" providerId="AD" clId="Web-{DB7E4FA5-0896-2813-4FB4-3607ED0BCA90}" dt="2021-06-02T07:35:36.328" v="2" actId="20577"/>
        <pc:sldMkLst>
          <pc:docMk/>
          <pc:sldMk cId="0" sldId="268"/>
        </pc:sldMkLst>
        <pc:spChg chg="mod">
          <ac:chgData name="Mehmet Akşahin" userId="S::mehmet.aksahin@testinium.com::c90e3468-5596-4424-949e-fe599185a555" providerId="AD" clId="Web-{DB7E4FA5-0896-2813-4FB4-3607ED0BCA90}" dt="2021-06-02T07:35:36.328" v="2" actId="20577"/>
          <ac:spMkLst>
            <pc:docMk/>
            <pc:sldMk cId="0" sldId="268"/>
            <ac:spMk id="21507" creationId="{72F9922E-146E-4506-B2A9-2CFFFD3EF4CF}"/>
          </ac:spMkLst>
        </pc:spChg>
      </pc:sldChg>
    </pc:docChg>
  </pc:docChgLst>
  <pc:docChgLst>
    <pc:chgData name="Mehmet Akşahin" userId="S::mehmet.aksahin@testinium.com::c90e3468-5596-4424-949e-fe599185a555" providerId="AD" clId="Web-{5D41939E-6096-ACB7-3F6E-13F4D81F2402}"/>
    <pc:docChg chg="modSld addMainMaster delMainMaster">
      <pc:chgData name="Mehmet Akşahin" userId="S::mehmet.aksahin@testinium.com::c90e3468-5596-4424-949e-fe599185a555" providerId="AD" clId="Web-{5D41939E-6096-ACB7-3F6E-13F4D81F2402}" dt="2021-02-15T05:07:10.131" v="94" actId="14100"/>
      <pc:docMkLst>
        <pc:docMk/>
      </pc:docMkLst>
      <pc:sldChg chg="delSp 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56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56"/>
            <ac:spMk id="3074" creationId="{29C6B3E7-08EF-4184-B36F-DBB1A13FBF12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56"/>
            <ac:spMk id="3075" creationId="{79C1F937-2518-410C-93AF-5BC9257A5989}"/>
          </ac:spMkLst>
        </pc:spChg>
        <pc:spChg chg="del">
          <ac:chgData name="Mehmet Akşahin" userId="S::mehmet.aksahin@testinium.com::c90e3468-5596-4424-949e-fe599185a555" providerId="AD" clId="Web-{5D41939E-6096-ACB7-3F6E-13F4D81F2402}" dt="2021-02-15T04:59:47.292" v="0"/>
          <ac:spMkLst>
            <pc:docMk/>
            <pc:sldMk cId="0" sldId="256"/>
            <ac:spMk id="3076" creationId="{B3709B9E-A3A2-4399-824B-EC3797091645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56"/>
            <ac:spMk id="3077" creationId="{9D43E7DA-75A7-4622-8420-D2B6CA85744E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4:58.566" v="31" actId="14100"/>
        <pc:sldMkLst>
          <pc:docMk/>
          <pc:sldMk cId="0" sldId="257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57"/>
            <ac:spMk id="4098" creationId="{13130353-AAFF-41B0-8D62-18B547333255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4:58.566" v="31" actId="14100"/>
          <ac:spMkLst>
            <pc:docMk/>
            <pc:sldMk cId="0" sldId="257"/>
            <ac:spMk id="4099" creationId="{AB8C5BB4-94AA-4D47-8127-E3FA9CBA110A}"/>
          </ac:spMkLst>
        </pc:spChg>
        <pc:spChg chg="del">
          <ac:chgData name="Mehmet Akşahin" userId="S::mehmet.aksahin@testinium.com::c90e3468-5596-4424-949e-fe599185a555" providerId="AD" clId="Web-{5D41939E-6096-ACB7-3F6E-13F4D81F2402}" dt="2021-02-15T04:59:51.604" v="1"/>
          <ac:spMkLst>
            <pc:docMk/>
            <pc:sldMk cId="0" sldId="257"/>
            <ac:spMk id="4100" creationId="{64731C41-96AA-47CA-B50C-538CE217FC11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57"/>
            <ac:spMk id="4101" creationId="{8CB42064-A54B-4F69-8DD1-237055EFFCAE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5:13.550" v="32"/>
        <pc:sldMkLst>
          <pc:docMk/>
          <pc:sldMk cId="0" sldId="258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58"/>
            <ac:spMk id="12290" creationId="{9A5B066F-1923-4AE2-9481-2D6E07CA143F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58"/>
            <ac:spMk id="12291" creationId="{D9987DF0-FD12-4EEA-AD11-CA9CCF7E488B}"/>
          </ac:spMkLst>
        </pc:spChg>
        <pc:spChg chg="del mod ord">
          <ac:chgData name="Mehmet Akşahin" userId="S::mehmet.aksahin@testinium.com::c90e3468-5596-4424-949e-fe599185a555" providerId="AD" clId="Web-{5D41939E-6096-ACB7-3F6E-13F4D81F2402}" dt="2021-02-15T05:05:13.550" v="32"/>
          <ac:spMkLst>
            <pc:docMk/>
            <pc:sldMk cId="0" sldId="258"/>
            <ac:spMk id="12292" creationId="{7E796036-F2DA-4F9A-BDBE-94B0EC8D62B0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58"/>
            <ac:spMk id="12293" creationId="{F5024546-7BE3-402C-AB16-B214662A9326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4:23.534" v="25"/>
        <pc:sldMkLst>
          <pc:docMk/>
          <pc:sldMk cId="0" sldId="262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2"/>
            <ac:spMk id="10242" creationId="{321F88E8-F6F9-4B37-8045-D808F2A185FF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2"/>
            <ac:spMk id="10243" creationId="{530BB6D2-B649-4905-A3FA-45F70FF0C438}"/>
          </ac:spMkLst>
        </pc:spChg>
        <pc:spChg chg="del mod ord">
          <ac:chgData name="Mehmet Akşahin" userId="S::mehmet.aksahin@testinium.com::c90e3468-5596-4424-949e-fe599185a555" providerId="AD" clId="Web-{5D41939E-6096-ACB7-3F6E-13F4D81F2402}" dt="2021-02-15T05:04:23.534" v="25"/>
          <ac:spMkLst>
            <pc:docMk/>
            <pc:sldMk cId="0" sldId="262"/>
            <ac:spMk id="10244" creationId="{6AFFCC8C-A381-416D-9F2F-B9C19F2A64EC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2"/>
            <ac:spMk id="10245" creationId="{6F1808AD-3931-4EFE-9588-3A07FDAB7B39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5:48.410" v="34"/>
        <pc:sldMkLst>
          <pc:docMk/>
          <pc:sldMk cId="0" sldId="263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3"/>
            <ac:spMk id="14338" creationId="{154A6676-74D3-4566-B836-D323736829D7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3"/>
            <ac:spMk id="14339" creationId="{3BB14F41-EE4B-47A6-A78E-E2132DAC3A67}"/>
          </ac:spMkLst>
        </pc:spChg>
        <pc:spChg chg="del mod ord">
          <ac:chgData name="Mehmet Akşahin" userId="S::mehmet.aksahin@testinium.com::c90e3468-5596-4424-949e-fe599185a555" providerId="AD" clId="Web-{5D41939E-6096-ACB7-3F6E-13F4D81F2402}" dt="2021-02-15T05:05:48.410" v="34"/>
          <ac:spMkLst>
            <pc:docMk/>
            <pc:sldMk cId="0" sldId="263"/>
            <ac:spMk id="14340" creationId="{00A685B3-1974-47B3-A58F-7FACF96B165B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3"/>
            <ac:spMk id="14341" creationId="{20BB0ADB-0A29-42FD-B475-A635E0449743}"/>
          </ac:spMkLst>
        </pc:sp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64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4"/>
            <ac:spMk id="19458" creationId="{48738E4C-AC57-464C-95BB-EF2CF8C946BD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4"/>
            <ac:spMk id="19459" creationId="{9A2118BF-02AA-456A-88D2-5C7A96B73B5D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4"/>
            <ac:spMk id="19460" creationId="{9F6F4EF2-FA80-4D62-B9DF-12C93F0118FF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4"/>
            <ac:spMk id="19461" creationId="{F781C129-ECFE-4BB0-B0C5-6A79ED930362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6:36.849" v="92" actId="20577"/>
        <pc:sldMkLst>
          <pc:docMk/>
          <pc:sldMk cId="0" sldId="265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5"/>
            <ac:spMk id="13314" creationId="{885A5117-01F1-4215-9BE3-D1FCD2144A9D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6:36.849" v="92" actId="20577"/>
          <ac:spMkLst>
            <pc:docMk/>
            <pc:sldMk cId="0" sldId="265"/>
            <ac:spMk id="13315" creationId="{302EEA71-E93A-4C0D-B38A-72F61937FA21}"/>
          </ac:spMkLst>
        </pc:spChg>
        <pc:spChg chg="del mod ord">
          <ac:chgData name="Mehmet Akşahin" userId="S::mehmet.aksahin@testinium.com::c90e3468-5596-4424-949e-fe599185a555" providerId="AD" clId="Web-{5D41939E-6096-ACB7-3F6E-13F4D81F2402}" dt="2021-02-15T05:05:17.035" v="33"/>
          <ac:spMkLst>
            <pc:docMk/>
            <pc:sldMk cId="0" sldId="265"/>
            <ac:spMk id="13316" creationId="{106F756E-C700-4AC4-BE26-D9B1180C7E16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5"/>
            <ac:spMk id="13317" creationId="{54E02984-5E53-48D5-99BE-3353BDAE250D}"/>
          </ac:spMkLst>
        </pc:sp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67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7"/>
            <ac:spMk id="19459" creationId="{82D2A0DB-EC7D-461C-9A98-195A4F34D943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7"/>
            <ac:spMk id="22530" creationId="{DFD0DE36-EDAB-4FA9-B154-2DD70522B0E1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7"/>
            <ac:spMk id="22532" creationId="{CBD1239B-F62C-4CAC-8272-EC2D12BCCE2B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7"/>
            <ac:spMk id="22533" creationId="{D50B044B-5E8E-4E3D-B977-C70543360B8C}"/>
          </ac:spMkLst>
        </pc:sp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68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8"/>
            <ac:spMk id="21506" creationId="{DF6AD38B-8BC9-4276-8425-38F55BB3EB90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8"/>
            <ac:spMk id="21507" creationId="{72F9922E-146E-4506-B2A9-2CFFFD3EF4CF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8"/>
            <ac:spMk id="21508" creationId="{124A2702-562D-4000-BD7F-6DDB48357604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8"/>
            <ac:spMk id="21509" creationId="{86E34CC4-914F-43CF-B3B4-9D8808F816D5}"/>
          </ac:spMkLst>
        </pc:sp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69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9"/>
            <ac:spMk id="23554" creationId="{1A63D929-8231-4F81-A2CA-18E224F96131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9"/>
            <ac:spMk id="23555" creationId="{342A1785-5CB7-4C5B-A9DB-17627319AF20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9"/>
            <ac:spMk id="23556" creationId="{EABD086D-B16E-41A0-9071-04CF6BD6E769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69"/>
            <ac:spMk id="23557" creationId="{C5CC8113-47A1-4E89-9DCF-FB8BFCC2D751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4:48.425" v="29" actId="1076"/>
        <pc:sldMkLst>
          <pc:docMk/>
          <pc:sldMk cId="0" sldId="270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0"/>
            <ac:spMk id="11266" creationId="{A9897E0A-A7D4-4218-A315-B5C0CF4C99A4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4:48.425" v="29" actId="1076"/>
          <ac:spMkLst>
            <pc:docMk/>
            <pc:sldMk cId="0" sldId="270"/>
            <ac:spMk id="11267" creationId="{495B75B6-E245-4169-9DEB-4BD8D837A73A}"/>
          </ac:spMkLst>
        </pc:spChg>
        <pc:spChg chg="del mod ord">
          <ac:chgData name="Mehmet Akşahin" userId="S::mehmet.aksahin@testinium.com::c90e3468-5596-4424-949e-fe599185a555" providerId="AD" clId="Web-{5D41939E-6096-ACB7-3F6E-13F4D81F2402}" dt="2021-02-15T05:04:45.065" v="28"/>
          <ac:spMkLst>
            <pc:docMk/>
            <pc:sldMk cId="0" sldId="270"/>
            <ac:spMk id="11268" creationId="{05AFB4A2-30E3-4F18-BB30-B080A478505B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0"/>
            <ac:spMk id="11269" creationId="{DC85292C-4629-4354-A9F1-4C9FE66960C3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7:10.131" v="94" actId="14100"/>
        <pc:sldMkLst>
          <pc:docMk/>
          <pc:sldMk cId="0" sldId="271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1"/>
            <ac:spMk id="16386" creationId="{EEE3C8ED-E015-4361-BF12-2ADE9F8B2E4E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7:10.131" v="94" actId="14100"/>
          <ac:spMkLst>
            <pc:docMk/>
            <pc:sldMk cId="0" sldId="271"/>
            <ac:spMk id="16387" creationId="{EDD70D49-4DF6-442D-A65A-8580356A5613}"/>
          </ac:spMkLst>
        </pc:spChg>
        <pc:spChg chg="del mod ord">
          <ac:chgData name="Mehmet Akşahin" userId="S::mehmet.aksahin@testinium.com::c90e3468-5596-4424-949e-fe599185a555" providerId="AD" clId="Web-{5D41939E-6096-ACB7-3F6E-13F4D81F2402}" dt="2021-02-15T05:07:03.943" v="93"/>
          <ac:spMkLst>
            <pc:docMk/>
            <pc:sldMk cId="0" sldId="271"/>
            <ac:spMk id="16388" creationId="{76AE061F-8A6D-48FA-9E54-85C8DCA7C9E5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1"/>
            <ac:spMk id="16389" creationId="{7AC2F2B6-5538-454E-9C2E-AFACC9AF5D5F}"/>
          </ac:spMkLst>
        </pc:sp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73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3"/>
            <ac:spMk id="24578" creationId="{3F82D00B-877F-4BB1-A288-B8272F786ED3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3"/>
            <ac:spMk id="24579" creationId="{743654F1-F012-44C1-9187-02024C2EC956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3"/>
            <ac:spMk id="24580" creationId="{72A1C903-420C-480D-BE83-62A01B0CBE7D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3"/>
            <ac:spMk id="24581" creationId="{BF87A954-CDCB-4674-AA03-6E8207D9E49F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4:53.472" v="30" actId="14100"/>
        <pc:sldMkLst>
          <pc:docMk/>
          <pc:sldMk cId="0" sldId="277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7"/>
            <ac:spMk id="8194" creationId="{D866CCB5-7C31-43E5-942D-80C03178951B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4:53.472" v="30" actId="14100"/>
          <ac:spMkLst>
            <pc:docMk/>
            <pc:sldMk cId="0" sldId="277"/>
            <ac:spMk id="8195" creationId="{EBC8EAFE-BE6F-4BE0-977F-2377B0B56103}"/>
          </ac:spMkLst>
        </pc:spChg>
        <pc:spChg chg="del mod ord">
          <ac:chgData name="Mehmet Akşahin" userId="S::mehmet.aksahin@testinium.com::c90e3468-5596-4424-949e-fe599185a555" providerId="AD" clId="Web-{5D41939E-6096-ACB7-3F6E-13F4D81F2402}" dt="2021-02-15T05:04:10.190" v="22"/>
          <ac:spMkLst>
            <pc:docMk/>
            <pc:sldMk cId="0" sldId="277"/>
            <ac:spMk id="8196" creationId="{57068A72-E068-429B-B933-5B43EC9A8963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7"/>
            <ac:spMk id="8197" creationId="{33E53030-8403-4F3C-A6E2-55957F6CB1D5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4:19.690" v="24"/>
        <pc:sldMkLst>
          <pc:docMk/>
          <pc:sldMk cId="0" sldId="278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8"/>
            <ac:spMk id="9218" creationId="{86ED2CBF-1AE3-4D7D-A72C-12AB98DC8514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8"/>
            <ac:spMk id="9219" creationId="{7B5EB765-25EA-4FD7-84DB-1D2F25340366}"/>
          </ac:spMkLst>
        </pc:spChg>
        <pc:spChg chg="del mod ord">
          <ac:chgData name="Mehmet Akşahin" userId="S::mehmet.aksahin@testinium.com::c90e3468-5596-4424-949e-fe599185a555" providerId="AD" clId="Web-{5D41939E-6096-ACB7-3F6E-13F4D81F2402}" dt="2021-02-15T05:04:19.690" v="24"/>
          <ac:spMkLst>
            <pc:docMk/>
            <pc:sldMk cId="0" sldId="278"/>
            <ac:spMk id="9220" creationId="{D64DC80D-5B56-4386-BD3C-11A6B9B42DA2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78"/>
            <ac:spMk id="9221" creationId="{AAEA7065-71BF-44AD-860B-C5362D7936C6}"/>
          </ac:spMkLst>
        </pc:sp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81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1"/>
            <ac:spMk id="26626" creationId="{00C801D5-C3CF-4E81-AC2A-C63AAA80AB78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1"/>
            <ac:spMk id="26627" creationId="{9AAE8F3B-A7E9-4FF9-B078-8919421C67EC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1"/>
            <ac:spMk id="26628" creationId="{B144D005-CD88-4CA6-AD7A-CA605197C59C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1"/>
            <ac:spMk id="26629" creationId="{46CF9BC7-390C-48A0-A0B4-1DDAB3D4A200}"/>
          </ac:spMkLst>
        </pc:sp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84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4"/>
            <ac:spMk id="17410" creationId="{554139AF-4327-4783-B731-DDFED4606CC0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4"/>
            <ac:spMk id="17411" creationId="{595DCE6A-31AE-4922-ADCC-78D209F21B88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4"/>
            <ac:spMk id="17412" creationId="{DD8CD098-82D5-4778-8DB5-1BA2819C9BF4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4"/>
            <ac:spMk id="17413" creationId="{982F5F84-C64B-4796-BC97-290C740144E7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85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5"/>
            <ac:spMk id="5122" creationId="{433004D1-5F4A-4750-BB09-E8AF2C8E4BE0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5"/>
            <ac:spMk id="5123" creationId="{00B8EE4C-0EDF-4DC0-8A04-D7935AB59842}"/>
          </ac:spMkLst>
        </pc:spChg>
        <pc:spChg chg="del mod ord">
          <ac:chgData name="Mehmet Akşahin" userId="S::mehmet.aksahin@testinium.com::c90e3468-5596-4424-949e-fe599185a555" providerId="AD" clId="Web-{5D41939E-6096-ACB7-3F6E-13F4D81F2402}" dt="2021-02-15T05:01:36.718" v="15"/>
          <ac:spMkLst>
            <pc:docMk/>
            <pc:sldMk cId="0" sldId="285"/>
            <ac:spMk id="5125" creationId="{C419FBB1-891E-4021-9E8B-C30D457205C0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5"/>
            <ac:spMk id="5126" creationId="{BFDE35FC-ACD8-42D0-AE03-518617A119DF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3:56.533" v="20"/>
        <pc:sldMkLst>
          <pc:docMk/>
          <pc:sldMk cId="0" sldId="286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6"/>
            <ac:spMk id="6146" creationId="{DBC3C486-C1E9-4DDE-93AA-34D67B3E6898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6"/>
            <ac:spMk id="6147" creationId="{1253B25F-8EB6-4C5F-8D8F-9405E36FCC67}"/>
          </ac:spMkLst>
        </pc:spChg>
        <pc:spChg chg="del mod ord">
          <ac:chgData name="Mehmet Akşahin" userId="S::mehmet.aksahin@testinium.com::c90e3468-5596-4424-949e-fe599185a555" providerId="AD" clId="Web-{5D41939E-6096-ACB7-3F6E-13F4D81F2402}" dt="2021-02-15T05:03:56.533" v="20"/>
          <ac:spMkLst>
            <pc:docMk/>
            <pc:sldMk cId="0" sldId="286"/>
            <ac:spMk id="6148" creationId="{E8C902BA-D60B-48BF-92C1-265383CDB60B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6"/>
            <ac:spMk id="6149" creationId="{5A55101B-B4C0-4444-8DD8-DF203FB57FCB}"/>
          </ac:spMkLst>
        </pc:sp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87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7"/>
            <ac:spMk id="27650" creationId="{54AD5A53-52C1-4491-A50B-181DAB23701C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7"/>
            <ac:spMk id="27651" creationId="{FB56DA1A-3DF0-46D6-AF78-2C9DA23ACC08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7"/>
            <ac:spMk id="27652" creationId="{70A60177-3300-490A-AE1F-D8EC8CD7B982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7"/>
            <ac:spMk id="27653" creationId="{0C2A14A6-DCC6-4E69-980C-F35A887B6D5E}"/>
          </ac:spMkLst>
        </pc:sp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88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8"/>
            <ac:spMk id="25602" creationId="{F911AC61-44D6-4CBE-91D7-C58E76C5DC17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8"/>
            <ac:spMk id="25603" creationId="{410D92CF-3D01-459E-A257-E796FD93998E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8"/>
            <ac:spMk id="25604" creationId="{53375AB8-C964-4EDF-9F0D-E9EFE808C59B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8"/>
            <ac:spMk id="25605" creationId="{59145773-222E-44B7-B535-BFC6C0F9B10C}"/>
          </ac:spMkLst>
        </pc:spChg>
      </pc:sldChg>
      <pc:sldChg chg="delSp modSp mod modClrScheme chgLayout">
        <pc:chgData name="Mehmet Akşahin" userId="S::mehmet.aksahin@testinium.com::c90e3468-5596-4424-949e-fe599185a555" providerId="AD" clId="Web-{5D41939E-6096-ACB7-3F6E-13F4D81F2402}" dt="2021-02-15T05:04:01.986" v="21"/>
        <pc:sldMkLst>
          <pc:docMk/>
          <pc:sldMk cId="0" sldId="289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9"/>
            <ac:spMk id="7170" creationId="{610CEF97-EBF1-41CC-A99C-F3F3E32F51DB}"/>
          </ac:spMkLst>
        </pc:spChg>
        <pc:spChg chg="del mod ord">
          <ac:chgData name="Mehmet Akşahin" userId="S::mehmet.aksahin@testinium.com::c90e3468-5596-4424-949e-fe599185a555" providerId="AD" clId="Web-{5D41939E-6096-ACB7-3F6E-13F4D81F2402}" dt="2021-02-15T05:04:01.986" v="21"/>
          <ac:spMkLst>
            <pc:docMk/>
            <pc:sldMk cId="0" sldId="289"/>
            <ac:spMk id="7172" creationId="{63E50A57-F0CA-4F31-88BF-B39055534166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89"/>
            <ac:spMk id="7173" creationId="{443A38B7-7154-40CB-A721-26C7CF35FDC2}"/>
          </ac:spMkLst>
        </pc:spChg>
        <pc:picChg chg="mod ord">
          <ac:chgData name="Mehmet Akşahin" userId="S::mehmet.aksahin@testinium.com::c90e3468-5596-4424-949e-fe599185a555" providerId="AD" clId="Web-{5D41939E-6096-ACB7-3F6E-13F4D81F2402}" dt="2021-02-15T05:03:37.361" v="19"/>
          <ac:picMkLst>
            <pc:docMk/>
            <pc:sldMk cId="0" sldId="289"/>
            <ac:picMk id="7171" creationId="{22358300-FD61-4757-87E7-86B2721B30E9}"/>
          </ac:picMkLst>
        </pc:pic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90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0"/>
            <ac:spMk id="15362" creationId="{7761180A-3402-4153-833E-538FBCC33162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0"/>
            <ac:spMk id="15363" creationId="{2CB499CD-9E37-4D56-A9C5-5CFD2389AA55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0"/>
            <ac:spMk id="15364" creationId="{41F330F0-2B41-4C67-9BC5-64449C9C430E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0"/>
            <ac:spMk id="15365" creationId="{55C796D4-D988-42C8-BD36-FE62AA0C07FB}"/>
          </ac:spMkLst>
        </pc:sp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91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1"/>
            <ac:spMk id="18434" creationId="{0DDCBD6D-3445-41F4-8BCF-19C2E64BC4D3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1"/>
            <ac:spMk id="18435" creationId="{518D94C6-4E3B-460D-A519-7A7E69E2F8F6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1"/>
            <ac:spMk id="18436" creationId="{454ADC71-EE4A-4E49-9C61-D6F0DBF34572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1"/>
            <ac:spMk id="18437" creationId="{2560AE6D-4A17-41CD-8A80-8C41D942A03D}"/>
          </ac:spMkLst>
        </pc:spChg>
      </pc:sldChg>
      <pc:sldChg chg="modSp mod modClrScheme chgLayout">
        <pc:chgData name="Mehmet Akşahin" userId="S::mehmet.aksahin@testinium.com::c90e3468-5596-4424-949e-fe599185a555" providerId="AD" clId="Web-{5D41939E-6096-ACB7-3F6E-13F4D81F2402}" dt="2021-02-15T05:03:37.361" v="19"/>
        <pc:sldMkLst>
          <pc:docMk/>
          <pc:sldMk cId="0" sldId="292"/>
        </pc:sldMkLst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2"/>
            <ac:spMk id="20482" creationId="{3BA033DC-98A5-424D-8654-8244CFCD978C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2"/>
            <ac:spMk id="20483" creationId="{26746CF9-D862-45A9-9349-D875F6146D66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2"/>
            <ac:spMk id="20484" creationId="{C82C505A-6D75-4B61-B230-13A2C7BD4DAA}"/>
          </ac:spMkLst>
        </pc:spChg>
        <pc:spChg chg="mod ord">
          <ac:chgData name="Mehmet Akşahin" userId="S::mehmet.aksahin@testinium.com::c90e3468-5596-4424-949e-fe599185a555" providerId="AD" clId="Web-{5D41939E-6096-ACB7-3F6E-13F4D81F2402}" dt="2021-02-15T05:03:37.361" v="19"/>
          <ac:spMkLst>
            <pc:docMk/>
            <pc:sldMk cId="0" sldId="292"/>
            <ac:spMk id="20485" creationId="{40C4B13D-0EC6-4DBB-99AF-D63B4D38129D}"/>
          </ac:spMkLst>
        </pc:spChg>
      </pc:sldChg>
      <pc:sldMasterChg chg="del delSldLayout">
        <pc:chgData name="Mehmet Akşahin" userId="S::mehmet.aksahin@testinium.com::c90e3468-5596-4424-949e-fe599185a555" providerId="AD" clId="Web-{5D41939E-6096-ACB7-3F6E-13F4D81F2402}" dt="2021-02-15T05:00:24.605" v="11"/>
        <pc:sldMasterMkLst>
          <pc:docMk/>
          <pc:sldMasterMk cId="0" sldId="2147483657"/>
        </pc:sldMasterMkLst>
        <pc:sldLayoutChg chg="del">
          <pc:chgData name="Mehmet Akşahin" userId="S::mehmet.aksahin@testinium.com::c90e3468-5596-4424-949e-fe599185a555" providerId="AD" clId="Web-{5D41939E-6096-ACB7-3F6E-13F4D81F2402}" dt="2021-02-15T05:00:24.605" v="11"/>
          <pc:sldLayoutMkLst>
            <pc:docMk/>
            <pc:sldMasterMk cId="0" sldId="2147483657"/>
            <pc:sldLayoutMk cId="2624627223" sldId="2147483850"/>
          </pc:sldLayoutMkLst>
        </pc:sldLayoutChg>
        <pc:sldLayoutChg chg="del">
          <pc:chgData name="Mehmet Akşahin" userId="S::mehmet.aksahin@testinium.com::c90e3468-5596-4424-949e-fe599185a555" providerId="AD" clId="Web-{5D41939E-6096-ACB7-3F6E-13F4D81F2402}" dt="2021-02-15T05:00:24.605" v="11"/>
          <pc:sldLayoutMkLst>
            <pc:docMk/>
            <pc:sldMasterMk cId="0" sldId="2147483657"/>
            <pc:sldLayoutMk cId="2922195143" sldId="2147483851"/>
          </pc:sldLayoutMkLst>
        </pc:sldLayoutChg>
        <pc:sldLayoutChg chg="del">
          <pc:chgData name="Mehmet Akşahin" userId="S::mehmet.aksahin@testinium.com::c90e3468-5596-4424-949e-fe599185a555" providerId="AD" clId="Web-{5D41939E-6096-ACB7-3F6E-13F4D81F2402}" dt="2021-02-15T05:00:24.605" v="11"/>
          <pc:sldLayoutMkLst>
            <pc:docMk/>
            <pc:sldMasterMk cId="0" sldId="2147483657"/>
            <pc:sldLayoutMk cId="2209483880" sldId="2147483852"/>
          </pc:sldLayoutMkLst>
        </pc:sldLayoutChg>
        <pc:sldLayoutChg chg="del">
          <pc:chgData name="Mehmet Akşahin" userId="S::mehmet.aksahin@testinium.com::c90e3468-5596-4424-949e-fe599185a555" providerId="AD" clId="Web-{5D41939E-6096-ACB7-3F6E-13F4D81F2402}" dt="2021-02-15T05:00:24.605" v="11"/>
          <pc:sldLayoutMkLst>
            <pc:docMk/>
            <pc:sldMasterMk cId="0" sldId="2147483657"/>
            <pc:sldLayoutMk cId="2781259706" sldId="2147483853"/>
          </pc:sldLayoutMkLst>
        </pc:sldLayoutChg>
        <pc:sldLayoutChg chg="del">
          <pc:chgData name="Mehmet Akşahin" userId="S::mehmet.aksahin@testinium.com::c90e3468-5596-4424-949e-fe599185a555" providerId="AD" clId="Web-{5D41939E-6096-ACB7-3F6E-13F4D81F2402}" dt="2021-02-15T05:00:24.605" v="11"/>
          <pc:sldLayoutMkLst>
            <pc:docMk/>
            <pc:sldMasterMk cId="0" sldId="2147483657"/>
            <pc:sldLayoutMk cId="20695900" sldId="2147483854"/>
          </pc:sldLayoutMkLst>
        </pc:sldLayoutChg>
        <pc:sldLayoutChg chg="del">
          <pc:chgData name="Mehmet Akşahin" userId="S::mehmet.aksahin@testinium.com::c90e3468-5596-4424-949e-fe599185a555" providerId="AD" clId="Web-{5D41939E-6096-ACB7-3F6E-13F4D81F2402}" dt="2021-02-15T05:00:24.605" v="11"/>
          <pc:sldLayoutMkLst>
            <pc:docMk/>
            <pc:sldMasterMk cId="0" sldId="2147483657"/>
            <pc:sldLayoutMk cId="1687890038" sldId="2147483855"/>
          </pc:sldLayoutMkLst>
        </pc:sldLayoutChg>
        <pc:sldLayoutChg chg="del">
          <pc:chgData name="Mehmet Akşahin" userId="S::mehmet.aksahin@testinium.com::c90e3468-5596-4424-949e-fe599185a555" providerId="AD" clId="Web-{5D41939E-6096-ACB7-3F6E-13F4D81F2402}" dt="2021-02-15T05:00:24.605" v="11"/>
          <pc:sldLayoutMkLst>
            <pc:docMk/>
            <pc:sldMasterMk cId="0" sldId="2147483657"/>
            <pc:sldLayoutMk cId="4028549302" sldId="2147483856"/>
          </pc:sldLayoutMkLst>
        </pc:sldLayoutChg>
        <pc:sldLayoutChg chg="del">
          <pc:chgData name="Mehmet Akşahin" userId="S::mehmet.aksahin@testinium.com::c90e3468-5596-4424-949e-fe599185a555" providerId="AD" clId="Web-{5D41939E-6096-ACB7-3F6E-13F4D81F2402}" dt="2021-02-15T05:00:24.605" v="11"/>
          <pc:sldLayoutMkLst>
            <pc:docMk/>
            <pc:sldMasterMk cId="0" sldId="2147483657"/>
            <pc:sldLayoutMk cId="1340706373" sldId="2147483857"/>
          </pc:sldLayoutMkLst>
        </pc:sldLayoutChg>
        <pc:sldLayoutChg chg="del">
          <pc:chgData name="Mehmet Akşahin" userId="S::mehmet.aksahin@testinium.com::c90e3468-5596-4424-949e-fe599185a555" providerId="AD" clId="Web-{5D41939E-6096-ACB7-3F6E-13F4D81F2402}" dt="2021-02-15T05:00:24.605" v="11"/>
          <pc:sldLayoutMkLst>
            <pc:docMk/>
            <pc:sldMasterMk cId="0" sldId="2147483657"/>
            <pc:sldLayoutMk cId="2501487074" sldId="2147483858"/>
          </pc:sldLayoutMkLst>
        </pc:sldLayoutChg>
        <pc:sldLayoutChg chg="del">
          <pc:chgData name="Mehmet Akşahin" userId="S::mehmet.aksahin@testinium.com::c90e3468-5596-4424-949e-fe599185a555" providerId="AD" clId="Web-{5D41939E-6096-ACB7-3F6E-13F4D81F2402}" dt="2021-02-15T05:00:24.605" v="11"/>
          <pc:sldLayoutMkLst>
            <pc:docMk/>
            <pc:sldMasterMk cId="0" sldId="2147483657"/>
            <pc:sldLayoutMk cId="4049031285" sldId="2147483859"/>
          </pc:sldLayoutMkLst>
        </pc:sldLayoutChg>
        <pc:sldLayoutChg chg="del">
          <pc:chgData name="Mehmet Akşahin" userId="S::mehmet.aksahin@testinium.com::c90e3468-5596-4424-949e-fe599185a555" providerId="AD" clId="Web-{5D41939E-6096-ACB7-3F6E-13F4D81F2402}" dt="2021-02-15T05:00:24.605" v="11"/>
          <pc:sldLayoutMkLst>
            <pc:docMk/>
            <pc:sldMasterMk cId="0" sldId="2147483657"/>
            <pc:sldLayoutMk cId="2194203626" sldId="2147483860"/>
          </pc:sldLayoutMkLst>
        </pc:sldLayoutChg>
      </pc:sldMasterChg>
      <pc:sldMasterChg chg="add del addSldLayout delSldLayout modSldLayout">
        <pc:chgData name="Mehmet Akşahin" userId="S::mehmet.aksahin@testinium.com::c90e3468-5596-4424-949e-fe599185a555" providerId="AD" clId="Web-{5D41939E-6096-ACB7-3F6E-13F4D81F2402}" dt="2021-02-15T05:02:01.296" v="16"/>
        <pc:sldMasterMkLst>
          <pc:docMk/>
          <pc:sldMasterMk cId="548513277" sldId="2147483861"/>
        </pc:sldMasterMkLst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3490266678" sldId="2147483862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2928936886" sldId="2147483863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4240964385" sldId="2147483864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1976131607" sldId="2147483865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1059648676" sldId="2147483866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130255600" sldId="2147483867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132101338" sldId="2147483868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1586782697" sldId="2147483869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165975386" sldId="2147483870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2803693891" sldId="2147483871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3551993124" sldId="2147483872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3633605293" sldId="2147483873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3951613923" sldId="2147483874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2777031412" sldId="2147483875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88445661" sldId="2147483876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3796394269" sldId="2147483877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01.296" v="16"/>
          <pc:sldLayoutMkLst>
            <pc:docMk/>
            <pc:sldMasterMk cId="548513277" sldId="2147483861"/>
            <pc:sldLayoutMk cId="925043902" sldId="2147483878"/>
          </pc:sldLayoutMkLst>
        </pc:sldLayoutChg>
      </pc:sldMasterChg>
      <pc:sldMasterChg chg="add del addSldLayout delSldLayout modSldLayout">
        <pc:chgData name="Mehmet Akşahin" userId="S::mehmet.aksahin@testinium.com::c90e3468-5596-4424-949e-fe599185a555" providerId="AD" clId="Web-{5D41939E-6096-ACB7-3F6E-13F4D81F2402}" dt="2021-02-15T05:02:30.609" v="17"/>
        <pc:sldMasterMkLst>
          <pc:docMk/>
          <pc:sldMasterMk cId="2474550642" sldId="2147483879"/>
        </pc:sldMasterMkLst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3899849644" sldId="2147483880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2262987827" sldId="2147483881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2642943323" sldId="2147483882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4089277042" sldId="2147483883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1004370512" sldId="2147483884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4187892718" sldId="2147483885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1231050086" sldId="2147483886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3823618620" sldId="2147483887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3015611805" sldId="2147483888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4027244818" sldId="2147483889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1954340019" sldId="2147483890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3295924412" sldId="2147483891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352074307" sldId="2147483892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567814221" sldId="2147483893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1960303263" sldId="2147483894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3691016637" sldId="2147483895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2:30.609" v="17"/>
          <pc:sldLayoutMkLst>
            <pc:docMk/>
            <pc:sldMasterMk cId="2474550642" sldId="2147483879"/>
            <pc:sldLayoutMk cId="3431743330" sldId="2147483896"/>
          </pc:sldLayoutMkLst>
        </pc:sldLayoutChg>
      </pc:sldMasterChg>
      <pc:sldMasterChg chg="add del addSldLayout delSldLayout modSldLayout">
        <pc:chgData name="Mehmet Akşahin" userId="S::mehmet.aksahin@testinium.com::c90e3468-5596-4424-949e-fe599185a555" providerId="AD" clId="Web-{5D41939E-6096-ACB7-3F6E-13F4D81F2402}" dt="2021-02-15T05:03:11.032" v="18"/>
        <pc:sldMasterMkLst>
          <pc:docMk/>
          <pc:sldMasterMk cId="1415973625" sldId="2147483897"/>
        </pc:sldMasterMkLst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1291295722" sldId="2147483898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425945667" sldId="2147483899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299299386" sldId="2147483900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3366859129" sldId="2147483901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1851789331" sldId="2147483902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1631443203" sldId="2147483903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1416683837" sldId="2147483904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2217065233" sldId="2147483905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1389899350" sldId="2147483906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1335718281" sldId="2147483907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3134399833" sldId="2147483908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4245696003" sldId="2147483909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1552198783" sldId="2147483910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188408508" sldId="2147483911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1656831526" sldId="2147483912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2869452047" sldId="2147483913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11.032" v="18"/>
          <pc:sldLayoutMkLst>
            <pc:docMk/>
            <pc:sldMasterMk cId="1415973625" sldId="2147483897"/>
            <pc:sldLayoutMk cId="2086582839" sldId="2147483914"/>
          </pc:sldLayoutMkLst>
        </pc:sldLayoutChg>
      </pc:sldMasterChg>
      <pc:sldMasterChg chg="add del addSldLayout delSldLayout modSldLayout">
        <pc:chgData name="Mehmet Akşahin" userId="S::mehmet.aksahin@testinium.com::c90e3468-5596-4424-949e-fe599185a555" providerId="AD" clId="Web-{5D41939E-6096-ACB7-3F6E-13F4D81F2402}" dt="2021-02-15T05:03:37.361" v="19"/>
        <pc:sldMasterMkLst>
          <pc:docMk/>
          <pc:sldMasterMk cId="3474681860" sldId="2147483915"/>
        </pc:sldMasterMkLst>
        <pc:sldLayoutChg chg="add del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3474681860" sldId="2147483915"/>
            <pc:sldLayoutMk cId="600878666" sldId="2147483916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3474681860" sldId="2147483915"/>
            <pc:sldLayoutMk cId="804170163" sldId="2147483917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3474681860" sldId="2147483915"/>
            <pc:sldLayoutMk cId="2669190992" sldId="2147483918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3474681860" sldId="2147483915"/>
            <pc:sldLayoutMk cId="1270231822" sldId="2147483919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3474681860" sldId="2147483915"/>
            <pc:sldLayoutMk cId="443813696" sldId="2147483920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3474681860" sldId="2147483915"/>
            <pc:sldLayoutMk cId="4043257551" sldId="2147483921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3474681860" sldId="2147483915"/>
            <pc:sldLayoutMk cId="49753644" sldId="2147483922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3474681860" sldId="2147483915"/>
            <pc:sldLayoutMk cId="3270229641" sldId="2147483923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3474681860" sldId="2147483915"/>
            <pc:sldLayoutMk cId="4272791921" sldId="2147483924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3474681860" sldId="2147483915"/>
            <pc:sldLayoutMk cId="1306158905" sldId="2147483925"/>
          </pc:sldLayoutMkLst>
        </pc:sldLayoutChg>
        <pc:sldLayoutChg chg="add del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3474681860" sldId="2147483915"/>
            <pc:sldLayoutMk cId="929204381" sldId="2147483926"/>
          </pc:sldLayoutMkLst>
        </pc:sldLayoutChg>
      </pc:sldMasterChg>
      <pc:sldMasterChg chg="add addSldLayout modSldLayout">
        <pc:chgData name="Mehmet Akşahin" userId="S::mehmet.aksahin@testinium.com::c90e3468-5596-4424-949e-fe599185a555" providerId="AD" clId="Web-{5D41939E-6096-ACB7-3F6E-13F4D81F2402}" dt="2021-02-15T05:03:37.361" v="19"/>
        <pc:sldMasterMkLst>
          <pc:docMk/>
          <pc:sldMasterMk cId="1133909743" sldId="2147483927"/>
        </pc:sldMasterMkLst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1349075835" sldId="2147483928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1456464327" sldId="2147483929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3570171219" sldId="2147483930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3558862741" sldId="2147483931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4182943385" sldId="2147483932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3287678687" sldId="2147483933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3981653567" sldId="2147483934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3369662426" sldId="2147483935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1017880803" sldId="2147483936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616478889" sldId="2147483937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3349955765" sldId="2147483938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1563384734" sldId="2147483939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2328274484" sldId="2147483940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965387768" sldId="2147483941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1751722577" sldId="2147483942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3112795450" sldId="2147483943"/>
          </pc:sldLayoutMkLst>
        </pc:sldLayoutChg>
        <pc:sldLayoutChg chg="add mod replId">
          <pc:chgData name="Mehmet Akşahin" userId="S::mehmet.aksahin@testinium.com::c90e3468-5596-4424-949e-fe599185a555" providerId="AD" clId="Web-{5D41939E-6096-ACB7-3F6E-13F4D81F2402}" dt="2021-02-15T05:03:37.361" v="19"/>
          <pc:sldLayoutMkLst>
            <pc:docMk/>
            <pc:sldMasterMk cId="1133909743" sldId="2147483927"/>
            <pc:sldLayoutMk cId="1130156999" sldId="2147483944"/>
          </pc:sldLayoutMkLst>
        </pc:sldLayoutChg>
      </pc:sldMasterChg>
    </pc:docChg>
  </pc:docChgLst>
  <pc:docChgLst>
    <pc:chgData name="Mehmet Akşahin" userId="S::mehmet.aksahin@testinium.com::c90e3468-5596-4424-949e-fe599185a555" providerId="AD" clId="Web-{476B24E1-3631-A028-ED23-CA81DAE64842}"/>
    <pc:docChg chg="modSld">
      <pc:chgData name="Mehmet Akşahin" userId="S::mehmet.aksahin@testinium.com::c90e3468-5596-4424-949e-fe599185a555" providerId="AD" clId="Web-{476B24E1-3631-A028-ED23-CA81DAE64842}" dt="2021-06-15T07:28:12.115" v="3" actId="20577"/>
      <pc:docMkLst>
        <pc:docMk/>
      </pc:docMkLst>
      <pc:sldChg chg="modSp">
        <pc:chgData name="Mehmet Akşahin" userId="S::mehmet.aksahin@testinium.com::c90e3468-5596-4424-949e-fe599185a555" providerId="AD" clId="Web-{476B24E1-3631-A028-ED23-CA81DAE64842}" dt="2021-06-15T07:24:11.765" v="0" actId="20577"/>
        <pc:sldMkLst>
          <pc:docMk/>
          <pc:sldMk cId="0" sldId="262"/>
        </pc:sldMkLst>
        <pc:spChg chg="mod">
          <ac:chgData name="Mehmet Akşahin" userId="S::mehmet.aksahin@testinium.com::c90e3468-5596-4424-949e-fe599185a555" providerId="AD" clId="Web-{476B24E1-3631-A028-ED23-CA81DAE64842}" dt="2021-06-15T07:24:11.765" v="0" actId="20577"/>
          <ac:spMkLst>
            <pc:docMk/>
            <pc:sldMk cId="0" sldId="262"/>
            <ac:spMk id="10243" creationId="{530BB6D2-B649-4905-A3FA-45F70FF0C438}"/>
          </ac:spMkLst>
        </pc:spChg>
      </pc:sldChg>
      <pc:sldChg chg="modSp">
        <pc:chgData name="Mehmet Akşahin" userId="S::mehmet.aksahin@testinium.com::c90e3468-5596-4424-949e-fe599185a555" providerId="AD" clId="Web-{476B24E1-3631-A028-ED23-CA81DAE64842}" dt="2021-06-15T07:28:12.115" v="3" actId="20577"/>
        <pc:sldMkLst>
          <pc:docMk/>
          <pc:sldMk cId="0" sldId="265"/>
        </pc:sldMkLst>
        <pc:spChg chg="mod">
          <ac:chgData name="Mehmet Akşahin" userId="S::mehmet.aksahin@testinium.com::c90e3468-5596-4424-949e-fe599185a555" providerId="AD" clId="Web-{476B24E1-3631-A028-ED23-CA81DAE64842}" dt="2021-06-15T07:28:12.115" v="3" actId="20577"/>
          <ac:spMkLst>
            <pc:docMk/>
            <pc:sldMk cId="0" sldId="265"/>
            <ac:spMk id="13315" creationId="{302EEA71-E93A-4C0D-B38A-72F61937FA21}"/>
          </ac:spMkLst>
        </pc:spChg>
      </pc:sldChg>
    </pc:docChg>
  </pc:docChgLst>
  <pc:docChgLst>
    <pc:chgData name="Mehmet Akşahin" userId="S::mehmet.aksahin@testinium.com::c90e3468-5596-4424-949e-fe599185a555" providerId="AD" clId="Web-{C9997942-5E8E-8F72-C54B-79CE094D7ABC}"/>
    <pc:docChg chg="modSld">
      <pc:chgData name="Mehmet Akşahin" userId="S::mehmet.aksahin@testinium.com::c90e3468-5596-4424-949e-fe599185a555" providerId="AD" clId="Web-{C9997942-5E8E-8F72-C54B-79CE094D7ABC}" dt="2021-05-21T07:24:03.755" v="2" actId="20577"/>
      <pc:docMkLst>
        <pc:docMk/>
      </pc:docMkLst>
      <pc:sldChg chg="modSp">
        <pc:chgData name="Mehmet Akşahin" userId="S::mehmet.aksahin@testinium.com::c90e3468-5596-4424-949e-fe599185a555" providerId="AD" clId="Web-{C9997942-5E8E-8F72-C54B-79CE094D7ABC}" dt="2021-05-21T07:24:03.755" v="2" actId="20577"/>
        <pc:sldMkLst>
          <pc:docMk/>
          <pc:sldMk cId="0" sldId="262"/>
        </pc:sldMkLst>
        <pc:spChg chg="mod">
          <ac:chgData name="Mehmet Akşahin" userId="S::mehmet.aksahin@testinium.com::c90e3468-5596-4424-949e-fe599185a555" providerId="AD" clId="Web-{C9997942-5E8E-8F72-C54B-79CE094D7ABC}" dt="2021-05-21T07:24:03.755" v="2" actId="20577"/>
          <ac:spMkLst>
            <pc:docMk/>
            <pc:sldMk cId="0" sldId="262"/>
            <ac:spMk id="10243" creationId="{530BB6D2-B649-4905-A3FA-45F70FF0C438}"/>
          </ac:spMkLst>
        </pc:spChg>
      </pc:sldChg>
    </pc:docChg>
  </pc:docChgLst>
  <pc:docChgLst>
    <pc:chgData name="Mehmet Akşahin" userId="S::mehmet.aksahin@testinium.com::c90e3468-5596-4424-949e-fe599185a555" providerId="AD" clId="Web-{D534C21B-EFA0-ADF6-6CF8-E3A29ADD3CEB}"/>
    <pc:docChg chg="modSld">
      <pc:chgData name="Mehmet Akşahin" userId="S::mehmet.aksahin@testinium.com::c90e3468-5596-4424-949e-fe599185a555" providerId="AD" clId="Web-{D534C21B-EFA0-ADF6-6CF8-E3A29ADD3CEB}" dt="2021-02-28T08:20:08.971" v="2" actId="20577"/>
      <pc:docMkLst>
        <pc:docMk/>
      </pc:docMkLst>
      <pc:sldChg chg="modSp">
        <pc:chgData name="Mehmet Akşahin" userId="S::mehmet.aksahin@testinium.com::c90e3468-5596-4424-949e-fe599185a555" providerId="AD" clId="Web-{D534C21B-EFA0-ADF6-6CF8-E3A29ADD3CEB}" dt="2021-02-28T08:20:08.971" v="2" actId="20577"/>
        <pc:sldMkLst>
          <pc:docMk/>
          <pc:sldMk cId="0" sldId="290"/>
        </pc:sldMkLst>
        <pc:spChg chg="mod">
          <ac:chgData name="Mehmet Akşahin" userId="S::mehmet.aksahin@testinium.com::c90e3468-5596-4424-949e-fe599185a555" providerId="AD" clId="Web-{D534C21B-EFA0-ADF6-6CF8-E3A29ADD3CEB}" dt="2021-02-28T08:20:08.971" v="2" actId="20577"/>
          <ac:spMkLst>
            <pc:docMk/>
            <pc:sldMk cId="0" sldId="290"/>
            <ac:spMk id="15363" creationId="{2CB499CD-9E37-4D56-A9C5-5CFD2389AA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EBAE7F95-9D85-47F1-9527-999EC338B9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7B0F30E5-0224-4787-9F36-DE1F408C2F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B56E1F1-892B-4926-AD8D-3D1EFCD6D7F3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43C97D43-1AB9-4C69-8BE5-FB63EFBDBE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D357AAB8-AE2C-471A-8CDF-1C86AEE3F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2282BD7F-387B-4BFA-8B01-392F72192C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4036C60E-3C7E-44F2-A63B-636B665C5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FAE6BC-AE70-4C5B-9986-5A757823BB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Slayt Görüntüsü Yer Tutucusu">
            <a:extLst>
              <a:ext uri="{FF2B5EF4-FFF2-40B4-BE49-F238E27FC236}">
                <a16:creationId xmlns:a16="http://schemas.microsoft.com/office/drawing/2014/main" id="{75EBE8C7-C6DF-451F-83E5-18597BD88A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Not Yer Tutucusu">
            <a:extLst>
              <a:ext uri="{FF2B5EF4-FFF2-40B4-BE49-F238E27FC236}">
                <a16:creationId xmlns:a16="http://schemas.microsoft.com/office/drawing/2014/main" id="{A079B203-D2C1-43C3-AD7E-960F2FB9B0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29700" name="3 Slayt Numarası Yer Tutucusu">
            <a:extLst>
              <a:ext uri="{FF2B5EF4-FFF2-40B4-BE49-F238E27FC236}">
                <a16:creationId xmlns:a16="http://schemas.microsoft.com/office/drawing/2014/main" id="{444441E5-5295-4465-B195-EC9E50A90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5E5D82-BF00-4F11-B605-91E205C1C96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Slayt Görüntüsü Yer Tutucusu">
            <a:extLst>
              <a:ext uri="{FF2B5EF4-FFF2-40B4-BE49-F238E27FC236}">
                <a16:creationId xmlns:a16="http://schemas.microsoft.com/office/drawing/2014/main" id="{5C3AA395-9054-40CB-BD60-D97E3213CE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Not Yer Tutucusu">
            <a:extLst>
              <a:ext uri="{FF2B5EF4-FFF2-40B4-BE49-F238E27FC236}">
                <a16:creationId xmlns:a16="http://schemas.microsoft.com/office/drawing/2014/main" id="{BE5DDE81-E2D8-46EC-A7F2-E97FDAE961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30724" name="3 Slayt Numarası Yer Tutucusu">
            <a:extLst>
              <a:ext uri="{FF2B5EF4-FFF2-40B4-BE49-F238E27FC236}">
                <a16:creationId xmlns:a16="http://schemas.microsoft.com/office/drawing/2014/main" id="{B51C2BF9-78D4-481E-B093-174451BDB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BCEC5D-D71F-4381-BC59-B0E40D0AA229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5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384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74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2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7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6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4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5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9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C6B3E7-08EF-4184-B36F-DBB1A13FB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tr-TR" altLang="en-US" sz="28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9C1F937-2518-410C-93AF-5BC9257A59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Java Giriş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9D43E7DA-75A7-4622-8420-D2B6CA85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DE93CE-4025-4F78-8AB3-5DAD7007853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A5B066F-1923-4AE2-9481-2D6E07CA1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Java Dili</a:t>
            </a: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987DF0-FD12-4EEA-AD11-CA9CCF7E4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100"/>
              <a:t>C türevi bir dildir.</a:t>
            </a:r>
          </a:p>
          <a:p>
            <a:pPr eaLnBrk="1" hangingPunct="1"/>
            <a:r>
              <a:rPr lang="tr-TR" altLang="en-US" sz="2100"/>
              <a:t>Sınıflardan oluşur.</a:t>
            </a:r>
          </a:p>
          <a:p>
            <a:pPr eaLnBrk="1" hangingPunct="1"/>
            <a:r>
              <a:rPr lang="tr-TR" altLang="en-US" sz="2100"/>
              <a:t>Satır sonları ; ile belirtilir.</a:t>
            </a:r>
          </a:p>
          <a:p>
            <a:pPr eaLnBrk="1" hangingPunct="1"/>
            <a:r>
              <a:rPr lang="tr-TR" altLang="en-US" sz="2100"/>
              <a:t>Büyük küçük harf duyarlıdır.</a:t>
            </a:r>
          </a:p>
          <a:p>
            <a:pPr eaLnBrk="1" hangingPunct="1"/>
            <a:r>
              <a:rPr lang="tr-TR" altLang="en-US" sz="2100"/>
              <a:t>Değişkenler tip belirtimleri ile birlikte tanımlanmalıdır.</a:t>
            </a:r>
          </a:p>
          <a:p>
            <a:pPr eaLnBrk="1" hangingPunct="1"/>
            <a:r>
              <a:rPr lang="tr-TR" altLang="en-US" sz="2100"/>
              <a:t>Aynı scope içerisinde aynı isimde iki değişken tanımlanamaz.</a:t>
            </a:r>
          </a:p>
          <a:p>
            <a:pPr eaLnBrk="1" hangingPunct="1"/>
            <a:endParaRPr lang="tr-TR" altLang="en-US" sz="210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F5024546-7BE3-402C-AB16-B214662A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1B667-419C-4F83-9583-9F82158FB391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85A5117-01F1-4215-9BE3-D1FCD2144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Java Versiyonları</a:t>
            </a: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02EEA71-E93A-4C0D-B38A-72F61937F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 eaLnBrk="1" hangingPunct="1"/>
            <a:r>
              <a:rPr lang="tr-TR" altLang="en-US" sz="2100"/>
              <a:t>Java 1.1</a:t>
            </a:r>
            <a:endParaRPr lang="en-US"/>
          </a:p>
          <a:p>
            <a:pPr marL="342900" indent="-342900" eaLnBrk="1" hangingPunct="1"/>
            <a:r>
              <a:rPr lang="tr-TR" altLang="en-US" sz="2100"/>
              <a:t>Java 1.2</a:t>
            </a:r>
          </a:p>
          <a:p>
            <a:pPr marL="342900" indent="-342900" eaLnBrk="1" hangingPunct="1"/>
            <a:r>
              <a:rPr lang="tr-TR" altLang="en-US" sz="2100"/>
              <a:t>Java 1.3</a:t>
            </a:r>
          </a:p>
          <a:p>
            <a:pPr marL="342900" indent="-342900" eaLnBrk="1" hangingPunct="1"/>
            <a:r>
              <a:rPr lang="tr-TR" altLang="en-US" sz="2100"/>
              <a:t>Java 1.4</a:t>
            </a:r>
          </a:p>
          <a:p>
            <a:pPr marL="342900" indent="-342900" eaLnBrk="1" hangingPunct="1"/>
            <a:r>
              <a:rPr lang="tr-TR" altLang="en-US" sz="2100"/>
              <a:t>Java 1.5 – Java 5</a:t>
            </a:r>
          </a:p>
          <a:p>
            <a:pPr marL="342900" indent="-342900" eaLnBrk="1" hangingPunct="1"/>
            <a:r>
              <a:rPr lang="tr-TR" altLang="en-US" sz="2100"/>
              <a:t>Java 1.6 – Java 6</a:t>
            </a:r>
          </a:p>
          <a:p>
            <a:pPr marL="342900" indent="-342900" eaLnBrk="1" hangingPunct="1"/>
            <a:r>
              <a:rPr lang="tr-TR" altLang="en-US" sz="2100"/>
              <a:t>Java 1.7 – Java 7</a:t>
            </a:r>
          </a:p>
          <a:p>
            <a:pPr marL="342900" indent="-342900">
              <a:buClr>
                <a:srgbClr val="8AD0D6"/>
              </a:buClr>
            </a:pPr>
            <a:r>
              <a:rPr lang="tr-TR" altLang="en-US" sz="2100" b="1">
                <a:solidFill>
                  <a:srgbClr val="FF0000"/>
                </a:solidFill>
              </a:rPr>
              <a:t>Java 1.8 - Java 8</a:t>
            </a:r>
          </a:p>
          <a:p>
            <a:pPr marL="342900" indent="-342900">
              <a:buClr>
                <a:srgbClr val="8AD0D6"/>
              </a:buClr>
            </a:pPr>
            <a:r>
              <a:rPr lang="tr-TR" altLang="en-US" sz="2100"/>
              <a:t>…</a:t>
            </a:r>
          </a:p>
          <a:p>
            <a:pPr marL="342900" indent="-342900">
              <a:buClr>
                <a:srgbClr val="8AD0D6"/>
              </a:buClr>
            </a:pPr>
            <a:r>
              <a:rPr lang="tr-TR" altLang="en-US" sz="2100" b="1">
                <a:solidFill>
                  <a:srgbClr val="FF0000"/>
                </a:solidFill>
              </a:rPr>
              <a:t>Java 1.11 - Java 11</a:t>
            </a:r>
          </a:p>
          <a:p>
            <a:pPr marL="342900" indent="-342900">
              <a:buClr>
                <a:srgbClr val="8AD0D6"/>
              </a:buClr>
            </a:pPr>
            <a:r>
              <a:rPr lang="tr-TR" altLang="en-US" sz="2100"/>
              <a:t>…</a:t>
            </a:r>
          </a:p>
          <a:p>
            <a:pPr marL="342900" indent="-342900">
              <a:buClr>
                <a:srgbClr val="8AD0D6"/>
              </a:buClr>
            </a:pPr>
            <a:r>
              <a:rPr lang="tr-TR" altLang="en-US" sz="2100"/>
              <a:t>Java 1.15 - Java 15</a:t>
            </a:r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54E02984-5E53-48D5-99BE-3353BDAE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D0C0C5-DB70-49F5-B287-3D95DDE3D15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4A6676-74D3-4566-B836-D32373682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Java Geliştirme Ortamları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BB14F41-EE4B-47A6-A78E-E2132DAC3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tr-TR" altLang="en-US" sz="2100" err="1"/>
              <a:t>Intellij</a:t>
            </a:r>
            <a:r>
              <a:rPr lang="tr-TR" altLang="en-US" sz="2100"/>
              <a:t> IDEA</a:t>
            </a:r>
          </a:p>
          <a:p>
            <a:pPr marL="342900" indent="-342900" eaLnBrk="1" hangingPunct="1"/>
            <a:r>
              <a:rPr lang="tr-TR" altLang="en-US" sz="2100" err="1"/>
              <a:t>Netbeans</a:t>
            </a:r>
          </a:p>
          <a:p>
            <a:pPr marL="342900" indent="-342900" eaLnBrk="1" hangingPunct="1"/>
            <a:r>
              <a:rPr lang="tr-TR" altLang="en-US" sz="2100" err="1"/>
              <a:t>Eclipse</a:t>
            </a:r>
            <a:r>
              <a:rPr lang="tr-TR" altLang="en-US" sz="2100"/>
              <a:t> IDE</a:t>
            </a:r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20BB0ADB-0A29-42FD-B475-A635E044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9647F5-BE45-4420-ADF8-E1F21DB6FC92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4A6676-74D3-4566-B836-D32373682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Java Geliştirme Ortamı Kurulumu</a:t>
            </a: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BB14F41-EE4B-47A6-A78E-E2132DAC3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100"/>
              <a:t>JDK kurulumun</a:t>
            </a:r>
            <a:r>
              <a:rPr lang="en-US" altLang="en-US" sz="2100"/>
              <a:t>u</a:t>
            </a:r>
            <a:r>
              <a:rPr lang="tr-TR" altLang="en-US" sz="2100"/>
              <a:t> gerçekleştirin.</a:t>
            </a:r>
          </a:p>
          <a:p>
            <a:pPr eaLnBrk="1" hangingPunct="1"/>
            <a:r>
              <a:rPr lang="tr-TR" altLang="en-US" sz="2100"/>
              <a:t>Classpath tanımını yapın</a:t>
            </a:r>
          </a:p>
          <a:p>
            <a:pPr eaLnBrk="1" hangingPunct="1"/>
            <a:r>
              <a:rPr lang="tr-TR" altLang="en-US" sz="2100"/>
              <a:t>Eclipse IDE kurulumunu yapın (örn: c:\calismaAlanim)</a:t>
            </a:r>
            <a:endParaRPr lang="en-US" altLang="en-US" sz="210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20BB0ADB-0A29-42FD-B475-A635E044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9647F5-BE45-4420-ADF8-E1F21DB6FC92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43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761180A-3402-4153-833E-538FBC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Örnek Java Sınıfı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CB499CD-9E37-4D56-A9C5-5CFD2389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tr-TR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tr-TR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Demo {</a:t>
            </a:r>
            <a:endParaRPr lang="en-US">
              <a:latin typeface="Courier New"/>
              <a:cs typeface="Courier New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ea typeface="+mj-lt"/>
                <a:cs typeface="Courier New"/>
              </a:rPr>
              <a:t>public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ea typeface="+mj-lt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ea typeface="+mj-lt"/>
                <a:cs typeface="Courier New"/>
              </a:rPr>
              <a:t>static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ea typeface="+mj-lt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ea typeface="+mj-lt"/>
                <a:cs typeface="Courier New"/>
              </a:rPr>
              <a:t>void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ea typeface="+mj-lt"/>
                <a:cs typeface="Courier New"/>
              </a:rPr>
              <a:t> main(String[] args) {</a:t>
            </a: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/>
                <a:ea typeface="+mj-lt"/>
                <a:cs typeface="Courier New"/>
              </a:rPr>
              <a:t>		System.</a:t>
            </a:r>
            <a:r>
              <a:rPr lang="tr-TR" altLang="en-US" sz="1900" i="1">
                <a:solidFill>
                  <a:srgbClr val="0000C0"/>
                </a:solidFill>
                <a:latin typeface="Courier New"/>
                <a:ea typeface="+mj-lt"/>
                <a:cs typeface="Courier New"/>
              </a:rPr>
              <a:t>out</a:t>
            </a:r>
            <a:r>
              <a:rPr lang="tr-TR" altLang="en-US" sz="1900" i="1">
                <a:solidFill>
                  <a:srgbClr val="000000"/>
                </a:solidFill>
                <a:latin typeface="Courier New"/>
                <a:ea typeface="+mj-lt"/>
                <a:cs typeface="Courier New"/>
              </a:rPr>
              <a:t>.println(</a:t>
            </a:r>
            <a:r>
              <a:rPr lang="tr-TR" altLang="en-US" sz="1900" i="1">
                <a:solidFill>
                  <a:srgbClr val="2A00FF"/>
                </a:solidFill>
                <a:latin typeface="Courier New"/>
                <a:ea typeface="+mj-lt"/>
                <a:cs typeface="Courier New"/>
              </a:rPr>
              <a:t>"Merhaba Dunya"</a:t>
            </a:r>
            <a:r>
              <a:rPr lang="tr-TR" altLang="en-US" sz="1900" i="1">
                <a:solidFill>
                  <a:srgbClr val="000000"/>
                </a:solidFill>
                <a:latin typeface="Courier New"/>
                <a:ea typeface="+mj-lt"/>
                <a:cs typeface="Courier New"/>
              </a:rPr>
              <a:t>);</a:t>
            </a:r>
            <a:endParaRPr lang="tr-TR"/>
          </a:p>
          <a:p>
            <a:pPr marL="342900" indent="-342900"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  <a:cs typeface="Courier New"/>
              </a:rPr>
              <a:t>	}</a:t>
            </a:r>
            <a:endParaRPr lang="tr-TR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900"/>
          </a:p>
        </p:txBody>
      </p:sp>
      <p:sp>
        <p:nvSpPr>
          <p:cNvPr id="15364" name="Footer Placeholder 3">
            <a:extLst>
              <a:ext uri="{FF2B5EF4-FFF2-40B4-BE49-F238E27FC236}">
                <a16:creationId xmlns:a16="http://schemas.microsoft.com/office/drawing/2014/main" id="{41F330F0-2B41-4C67-9BC5-64449C9C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www.mergecons.com </a:t>
            </a:r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55C796D4-D988-42C8-BD36-FE62AA0C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C06B56-E3C1-4C3F-B919-59C5D0B8863A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EE3C8ED-E015-4361-BF12-2ADE9F8B2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Örnek Java Sınıfı Derle ve Çalıştır</a:t>
            </a: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DD70D49-4DF6-442D-A65A-8580356A5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700" y="2356086"/>
            <a:ext cx="6711654" cy="3892320"/>
          </a:xfrm>
        </p:spPr>
        <p:txBody>
          <a:bodyPr/>
          <a:lstStyle/>
          <a:p>
            <a:pPr eaLnBrk="1" hangingPunct="1"/>
            <a:r>
              <a:rPr lang="tr-TR" altLang="en-US" sz="2100"/>
              <a:t>Deneme.java dosyasını oluşturun (örn: “c:\calismaAlanim” altında)</a:t>
            </a:r>
          </a:p>
          <a:p>
            <a:pPr eaLnBrk="1" hangingPunct="1"/>
            <a:r>
              <a:rPr lang="tr-TR" altLang="en-US" sz="2100"/>
              <a:t>javac Deneme.java komutu ile derleme yapın</a:t>
            </a:r>
          </a:p>
          <a:p>
            <a:pPr eaLnBrk="1" hangingPunct="1"/>
            <a:r>
              <a:rPr lang="tr-TR" altLang="en-US" sz="2100"/>
              <a:t>.class dosyası oluşmuştur</a:t>
            </a:r>
          </a:p>
          <a:p>
            <a:pPr eaLnBrk="1" hangingPunct="1"/>
            <a:r>
              <a:rPr lang="tr-TR" altLang="en-US" sz="2100"/>
              <a:t>java Deneme komutu ile uygulamanızı çalıştırın.</a:t>
            </a:r>
            <a:endParaRPr lang="en-US" altLang="en-US" sz="210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7AC2F2B6-5538-454E-9C2E-AFACC9AF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89112-4A5E-4F55-B590-9CDE9E71CE3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554139AF-4327-4783-B731-DDFED460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Derle ve Çalıştır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595DCE6A-31AE-4922-ADCC-78D209F2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javac Deneme.java</a:t>
            </a:r>
          </a:p>
          <a:p>
            <a:r>
              <a:rPr lang="tr-TR" altLang="en-US" sz="2100"/>
              <a:t>java Deneme</a:t>
            </a:r>
            <a:endParaRPr lang="en-US" altLang="en-US" sz="210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982F5F84-C64B-4796-BC97-290C7401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4BDB4E-7A06-45BB-B254-A1D972419C04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DDCBD6D-3445-41F4-8BCF-19C2E64B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18D94C6-4E3B-460D-A519-7A7E69E2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C: altında bir çalışma dizini oluşturun (örn: c:\projeAlanim )</a:t>
            </a:r>
          </a:p>
          <a:p>
            <a:r>
              <a:rPr lang="tr-TR" altLang="en-US" sz="2100"/>
              <a:t>Deneme isminde bir sınıf oluşturun.</a:t>
            </a:r>
          </a:p>
          <a:p>
            <a:r>
              <a:rPr lang="tr-TR" altLang="en-US" sz="2100"/>
              <a:t>Console ekranına adınızı ve soyadınızı yazdırın.</a:t>
            </a:r>
          </a:p>
          <a:p>
            <a:endParaRPr lang="tr-TR" altLang="en-US" sz="2100"/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2560AE6D-4A17-41CD-8A80-8C41D94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E786F1-EEB7-47C9-A12E-F9185C23D765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8738E4C-AC57-464C-95BB-EF2CF8C94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Eclipse</a:t>
            </a: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A2118BF-02AA-456A-88D2-5C7A96B73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700" y="1512151"/>
            <a:ext cx="6711654" cy="481819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tr-TR" altLang="en-US" sz="2100"/>
              <a:t>Workspace</a:t>
            </a:r>
          </a:p>
          <a:p>
            <a:pPr lvl="1" eaLnBrk="1" hangingPunct="1"/>
            <a:r>
              <a:rPr lang="tr-TR" altLang="en-US" sz="1700"/>
              <a:t>Çalışma alanıdır içerisinde projeleriniz ve tanımlarınız yer alır.</a:t>
            </a:r>
          </a:p>
          <a:p>
            <a:pPr eaLnBrk="1" hangingPunct="1"/>
            <a:r>
              <a:rPr lang="tr-TR" altLang="en-US" sz="2100"/>
              <a:t>Proje</a:t>
            </a:r>
          </a:p>
          <a:p>
            <a:pPr lvl="1" eaLnBrk="1" hangingPunct="1"/>
            <a:r>
              <a:rPr lang="tr-TR" altLang="en-US" sz="1700"/>
              <a:t>Workspace içerisinde projeleriniz yer alır.</a:t>
            </a:r>
          </a:p>
          <a:p>
            <a:pPr lvl="1" eaLnBrk="1" hangingPunct="1"/>
            <a:r>
              <a:rPr lang="tr-TR" altLang="en-US" sz="1700"/>
              <a:t>Projeler içerisinde kaynaklarınız ve derlenmiş halleri bulunur.</a:t>
            </a:r>
          </a:p>
          <a:p>
            <a:pPr eaLnBrk="1" hangingPunct="1"/>
            <a:r>
              <a:rPr lang="tr-TR" altLang="en-US" sz="2100"/>
              <a:t>Otomatik kod tamamlama  özelliğine sahiptir.</a:t>
            </a:r>
          </a:p>
          <a:p>
            <a:pPr eaLnBrk="1" hangingPunct="1"/>
            <a:r>
              <a:rPr lang="tr-TR" altLang="en-US" sz="2100"/>
              <a:t>Kod template leri içerir.</a:t>
            </a:r>
          </a:p>
          <a:p>
            <a:pPr eaLnBrk="1" hangingPunct="1"/>
            <a:r>
              <a:rPr lang="tr-TR" altLang="en-US" sz="2100"/>
              <a:t>View</a:t>
            </a:r>
          </a:p>
          <a:p>
            <a:pPr lvl="1" eaLnBrk="1" hangingPunct="1"/>
            <a:r>
              <a:rPr lang="tr-TR" altLang="en-US" sz="1700"/>
              <a:t>Eclipse ortamında code view, console ve navigator gibi görünüm ekranlarıdır</a:t>
            </a:r>
          </a:p>
          <a:p>
            <a:pPr lvl="1" eaLnBrk="1" hangingPunct="1"/>
            <a:r>
              <a:rPr lang="tr-TR" altLang="en-US" sz="1700"/>
              <a:t>Tam ekran haline getirilebilir veya ekran içerisinde yer değiştirilebilir.</a:t>
            </a:r>
          </a:p>
          <a:p>
            <a:pPr eaLnBrk="1" hangingPunct="1"/>
            <a:r>
              <a:rPr lang="tr-TR" altLang="en-US" sz="2100"/>
              <a:t>Perspective</a:t>
            </a:r>
          </a:p>
          <a:p>
            <a:pPr lvl="1" eaLnBrk="1" hangingPunct="1"/>
            <a:r>
              <a:rPr lang="tr-TR" altLang="en-US" sz="1700"/>
              <a:t>View ların bir araya getirilip tanımlanmış halleridir.</a:t>
            </a:r>
          </a:p>
          <a:p>
            <a:pPr lvl="1" eaLnBrk="1" hangingPunct="1"/>
            <a:r>
              <a:rPr lang="tr-TR" altLang="en-US" sz="1700"/>
              <a:t>Web, Java ve Java EE gibi perspective tanımları bulunur.</a:t>
            </a:r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F781C129-ECFE-4BB0-B0C5-6A79ED93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5F88AD-DB69-4607-A184-2D340B059774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BA033DC-98A5-424D-8654-8244CFCD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6746CF9-D862-45A9-9349-D875F6146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tr-TR" altLang="en-US" sz="2100" err="1"/>
              <a:t>Eclipse</a:t>
            </a:r>
            <a:r>
              <a:rPr lang="tr-TR" altLang="en-US" sz="2100"/>
              <a:t> ortamınızda bir Java projesi yaratıp Deneme isimli bir sınıf oluşturun ve çıktı olarak ad soyadınızı vermesini sağlayın.</a:t>
            </a:r>
            <a:endParaRPr lang="en-US"/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40C4B13D-0EC6-4DBB-99AF-D63B4D38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1C2AF4-89A9-4D0D-83F9-54F25D773E77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130353-AAFF-41B0-8D62-18B547333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Java’nın doğuşu</a:t>
            </a: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B8C5BB4-94AA-4D47-8127-E3FA9CBA1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700" y="1766151"/>
            <a:ext cx="6711654" cy="433477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tr-TR" altLang="en-US" sz="2100"/>
              <a:t>Neden ihtiyaç duyuldu ?</a:t>
            </a:r>
          </a:p>
          <a:p>
            <a:pPr lvl="1" eaLnBrk="1" hangingPunct="1"/>
            <a:r>
              <a:rPr lang="tr-TR" altLang="en-US" sz="1700"/>
              <a:t>Platform bağımsızlık</a:t>
            </a:r>
          </a:p>
          <a:p>
            <a:pPr lvl="1" eaLnBrk="1" hangingPunct="1"/>
            <a:r>
              <a:rPr lang="tr-TR" altLang="en-US" sz="1700"/>
              <a:t>Daha kaliteli nesneye dayalı bir dil</a:t>
            </a:r>
          </a:p>
          <a:p>
            <a:pPr lvl="1" eaLnBrk="1" hangingPunct="1"/>
            <a:r>
              <a:rPr lang="tr-TR" altLang="en-US" sz="1700"/>
              <a:t>Daha kolay yönetilebilir bir mimari</a:t>
            </a:r>
          </a:p>
          <a:p>
            <a:pPr lvl="1" eaLnBrk="1" hangingPunct="1"/>
            <a:r>
              <a:rPr lang="tr-TR" altLang="en-US" sz="1700"/>
              <a:t>Stabilite - Kararlılık</a:t>
            </a:r>
          </a:p>
          <a:p>
            <a:pPr eaLnBrk="1" hangingPunct="1"/>
            <a:r>
              <a:rPr lang="tr-TR" altLang="en-US" sz="2100"/>
              <a:t>OAK  (Java nın temel alındığı mimari)</a:t>
            </a:r>
          </a:p>
          <a:p>
            <a:pPr lvl="1" eaLnBrk="1" hangingPunct="1"/>
            <a:r>
              <a:rPr lang="tr-TR" altLang="en-US" sz="1700"/>
              <a:t>Embeded cihazlar ve akıllı ev gibi sistemler için üretilmiştir.</a:t>
            </a:r>
          </a:p>
          <a:p>
            <a:pPr eaLnBrk="1" hangingPunct="1"/>
            <a:r>
              <a:rPr lang="tr-TR" altLang="en-US" sz="2100"/>
              <a:t>Mimari yapısı nedir ?</a:t>
            </a:r>
          </a:p>
          <a:p>
            <a:pPr lvl="1" eaLnBrk="1" hangingPunct="1"/>
            <a:r>
              <a:rPr lang="tr-TR" altLang="en-US" sz="1700"/>
              <a:t>Sanal makine üzerinde koşar</a:t>
            </a:r>
          </a:p>
          <a:p>
            <a:pPr lvl="1" eaLnBrk="1" hangingPunct="1"/>
            <a:r>
              <a:rPr lang="tr-TR" altLang="en-US" sz="1700"/>
              <a:t>Platform ismi Java’ dır.</a:t>
            </a:r>
          </a:p>
          <a:p>
            <a:pPr lvl="1" eaLnBrk="1" hangingPunct="1"/>
            <a:r>
              <a:rPr lang="tr-TR" altLang="en-US" sz="1700"/>
              <a:t>Dil ismi Java’ dır.</a:t>
            </a:r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8CB42064-A54B-4F69-8DD1-237055EF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EDE65C-144E-4C84-910A-0E99F478A7E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F6AD38B-8BC9-4276-8425-38F55BB3E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Paketleme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2F9922E-146E-4506-B2A9-2CFFFD3EF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700" y="1643248"/>
            <a:ext cx="6711654" cy="46051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tr-TR" altLang="en-US" sz="2100" b="1"/>
              <a:t>jar </a:t>
            </a:r>
          </a:p>
          <a:p>
            <a:pPr marL="742950" lvl="1" indent="-285750" eaLnBrk="1" hangingPunct="1"/>
            <a:r>
              <a:rPr lang="tr-TR" altLang="en-US" sz="1700"/>
              <a:t>Java Archive </a:t>
            </a:r>
          </a:p>
          <a:p>
            <a:pPr marL="742950" lvl="1" indent="-285750" eaLnBrk="1" hangingPunct="1"/>
            <a:r>
              <a:rPr lang="tr-TR" altLang="en-US" sz="1700"/>
              <a:t>Java sınıflarının paketlenmiş halini içerir</a:t>
            </a:r>
          </a:p>
          <a:p>
            <a:pPr marL="342900" indent="-342900" eaLnBrk="1" hangingPunct="1"/>
            <a:r>
              <a:rPr lang="tr-TR" altLang="en-US" sz="2100" b="1"/>
              <a:t>war</a:t>
            </a:r>
          </a:p>
          <a:p>
            <a:pPr marL="742950" lvl="1" indent="-285750" eaLnBrk="1" hangingPunct="1"/>
            <a:r>
              <a:rPr lang="tr-TR" altLang="en-US" sz="1700"/>
              <a:t>Web Archive</a:t>
            </a:r>
          </a:p>
          <a:p>
            <a:pPr marL="742950" lvl="1" indent="-285750" eaLnBrk="1" hangingPunct="1"/>
            <a:r>
              <a:rPr lang="tr-TR" altLang="en-US" sz="1700"/>
              <a:t>Web projesinin paketlenmiş halini içerir</a:t>
            </a:r>
          </a:p>
          <a:p>
            <a:pPr marL="342900" indent="-342900" eaLnBrk="1" hangingPunct="1"/>
            <a:r>
              <a:rPr lang="tr-TR" altLang="en-US" sz="2100"/>
              <a:t>ear</a:t>
            </a:r>
          </a:p>
          <a:p>
            <a:pPr marL="742950" lvl="1" indent="-285750" eaLnBrk="1" hangingPunct="1"/>
            <a:r>
              <a:rPr lang="tr-TR" altLang="en-US" sz="1700"/>
              <a:t>Enterprise Archive</a:t>
            </a:r>
          </a:p>
          <a:p>
            <a:pPr marL="742950" lvl="1" indent="-285750" eaLnBrk="1" hangingPunct="1"/>
            <a:r>
              <a:rPr lang="tr-TR" altLang="en-US" sz="1700"/>
              <a:t>Enterprise projeler için paketleme standartıdır</a:t>
            </a:r>
          </a:p>
          <a:p>
            <a:pPr marL="342900" indent="-342900" eaLnBrk="1" hangingPunct="1"/>
            <a:r>
              <a:rPr lang="tr-TR" altLang="en-US" sz="2100"/>
              <a:t>...</a:t>
            </a:r>
            <a:endParaRPr lang="en-US" altLang="en-US" sz="2100"/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86E34CC4-914F-43CF-B3B4-9D8808F8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35E8C1-0EE6-44E5-8D96-03F1CCA613B2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FD0DE36-EDAB-4FA9-B154-2DD70522B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main metodu</a:t>
            </a: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2D2A0DB-EC7D-461C-9A98-195A4F34D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tr-TR" sz="2100"/>
              <a:t>Tek başına çalıştırabilir sınıflarda bulunmak zorundadır</a:t>
            </a:r>
          </a:p>
          <a:p>
            <a:pPr eaLnBrk="1" hangingPunct="1">
              <a:defRPr/>
            </a:pPr>
            <a:r>
              <a:rPr lang="tr-TR" sz="2100"/>
              <a:t>Main thread java komutu ile çalıştırılan sınıflarda önce mail metoduna uğrar.</a:t>
            </a:r>
          </a:p>
          <a:p>
            <a:pPr eaLnBrk="1" hangingPunct="1">
              <a:defRPr/>
            </a:pPr>
            <a:endParaRPr lang="tr-TR" sz="2100"/>
          </a:p>
          <a:p>
            <a:pPr eaLnBrk="1" hangingPunct="1">
              <a:defRPr/>
            </a:pPr>
            <a:endParaRPr lang="tr-TR" sz="2100"/>
          </a:p>
          <a:p>
            <a:pPr eaLnBrk="1" hangingPunct="1">
              <a:defRPr/>
            </a:pPr>
            <a:endParaRPr lang="tr-TR" sz="21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b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public</a:t>
            </a:r>
            <a:r>
              <a:rPr lang="en-US" sz="2400" b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400" b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static</a:t>
            </a:r>
            <a:r>
              <a:rPr lang="en-US" sz="2400" b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400" b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void</a:t>
            </a:r>
            <a:r>
              <a:rPr lang="en-US" sz="2400" b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main(String[] </a:t>
            </a:r>
            <a:r>
              <a:rPr lang="en-US" sz="2400" b="1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args</a:t>
            </a:r>
            <a:r>
              <a:rPr lang="en-US" sz="2400" b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 {</a:t>
            </a:r>
            <a:endParaRPr lang="tr-TR" sz="2400" b="1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tr-TR" sz="2400" b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}</a:t>
            </a:r>
            <a:endParaRPr lang="tr-TR" sz="2100"/>
          </a:p>
          <a:p>
            <a:pPr eaLnBrk="1" hangingPunct="1">
              <a:defRPr/>
            </a:pPr>
            <a:endParaRPr lang="en-US" sz="2100"/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D50B044B-5E8E-4E3D-B977-C7054336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D402C0-F9E3-4424-B655-E7CF7B67273D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A63D929-8231-4F81-A2CA-18E224F96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Java Console Çıktıları</a:t>
            </a:r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42A1785-5CB7-4C5B-A9DB-17627319A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100"/>
              <a:t>Çıktı üretmek için System.out.println metodu kullanılır.</a:t>
            </a:r>
          </a:p>
          <a:p>
            <a:pPr eaLnBrk="1" hangingPunct="1"/>
            <a:r>
              <a:rPr lang="tr-TR" altLang="en-US" sz="2100"/>
              <a:t>System.out.println(“test”);</a:t>
            </a:r>
          </a:p>
          <a:p>
            <a:pPr eaLnBrk="1" hangingPunct="1"/>
            <a:r>
              <a:rPr lang="tr-TR" altLang="en-US" sz="2100"/>
              <a:t>System.out.print(“test”);</a:t>
            </a:r>
          </a:p>
          <a:p>
            <a:pPr eaLnBrk="1" hangingPunct="1"/>
            <a:endParaRPr lang="en-US" altLang="en-US" sz="2100"/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C5CC8113-47A1-4E89-9DCF-FB8BFCC2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19B1E3-C74F-4CA6-92C6-4334432C4F5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F82D00B-877F-4BB1-A288-B8272F786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Java İsimlendirme Standartları</a:t>
            </a:r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43654F1-F012-44C1-9187-02024C2EC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700" y="2052925"/>
            <a:ext cx="6711654" cy="4277416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tr-TR" altLang="en-US" sz="2100"/>
              <a:t>Standarttır, uyulmaması çalışma hatasına neden olmaz.</a:t>
            </a:r>
          </a:p>
          <a:p>
            <a:pPr eaLnBrk="1" hangingPunct="1"/>
            <a:r>
              <a:rPr lang="tr-TR" altLang="en-US" sz="2100"/>
              <a:t>Camel Case (Deve hörgücü stili ) şeklinde isimlendirme standartı kullanılır.</a:t>
            </a:r>
          </a:p>
          <a:p>
            <a:pPr lvl="1" eaLnBrk="1" hangingPunct="1"/>
            <a:r>
              <a:rPr lang="tr-TR" altLang="en-US" sz="1700"/>
              <a:t>Örn: BuDenemeAmacliBirSinifTanimi</a:t>
            </a:r>
          </a:p>
          <a:p>
            <a:pPr eaLnBrk="1" hangingPunct="1"/>
            <a:r>
              <a:rPr lang="tr-TR" altLang="en-US" sz="2100"/>
              <a:t>Sınıf isimleri büyük harf ile başlar</a:t>
            </a:r>
          </a:p>
          <a:p>
            <a:pPr lvl="1" eaLnBrk="1" hangingPunct="1"/>
            <a:r>
              <a:rPr lang="tr-TR" altLang="en-US" sz="1700"/>
              <a:t>public class DenemeSinifi</a:t>
            </a:r>
          </a:p>
          <a:p>
            <a:pPr lvl="1" eaLnBrk="1" hangingPunct="1"/>
            <a:r>
              <a:rPr lang="tr-TR" altLang="en-US" sz="1700"/>
              <a:t>DenemeSinifi.java</a:t>
            </a:r>
          </a:p>
          <a:p>
            <a:pPr eaLnBrk="1" hangingPunct="1"/>
            <a:r>
              <a:rPr lang="tr-TR" altLang="en-US" sz="2100"/>
              <a:t>Metod ve nesne isimleri küçük harfle başlar</a:t>
            </a:r>
          </a:p>
          <a:p>
            <a:pPr lvl="1" eaLnBrk="1" hangingPunct="1"/>
            <a:r>
              <a:rPr lang="tr-TR" altLang="en-US" sz="1700"/>
              <a:t>public void denemeMetodu(){}</a:t>
            </a:r>
          </a:p>
          <a:p>
            <a:pPr lvl="1" eaLnBrk="1" hangingPunct="1"/>
            <a:r>
              <a:rPr lang="tr-TR" altLang="en-US" sz="1700"/>
              <a:t>String denemeNesnesi</a:t>
            </a:r>
          </a:p>
          <a:p>
            <a:pPr eaLnBrk="1" hangingPunct="1"/>
            <a:r>
              <a:rPr lang="tr-TR" altLang="en-US" sz="2100"/>
              <a:t>Sabitler tamamen büyük harf ile tanımlanır ve ayraç olarak _ alır.</a:t>
            </a:r>
          </a:p>
          <a:p>
            <a:pPr lvl="1" eaLnBrk="1" hangingPunct="1"/>
            <a:r>
              <a:rPr lang="tr-TR" altLang="en-US" sz="1700"/>
              <a:t>final static int PI_SAYISI;</a:t>
            </a:r>
          </a:p>
          <a:p>
            <a:pPr eaLnBrk="1" hangingPunct="1"/>
            <a:endParaRPr lang="en-US" altLang="en-US" sz="210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BF87A954-CDCB-4674-AA03-6E8207D9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1B1B9E-794D-4AD5-9612-C9D1FCE4EA60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F911AC61-44D6-4CBE-91D7-C58E76C5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Java Yazım Kuralları</a:t>
            </a:r>
            <a:endParaRPr lang="en-US" altLang="en-US"/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410D92CF-3D01-459E-A257-E796FD93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Olmazsa olmaz kurallardır uyulmadığında derleme anında hata verir.</a:t>
            </a:r>
          </a:p>
          <a:p>
            <a:r>
              <a:rPr lang="tr-TR" altLang="en-US" sz="2100"/>
              <a:t>Sayı ile başlayamaz</a:t>
            </a:r>
          </a:p>
          <a:p>
            <a:r>
              <a:rPr lang="tr-TR" altLang="en-US" sz="2100"/>
              <a:t>Özel karakterler kullanılamaz (* ? # , ;  )</a:t>
            </a:r>
          </a:p>
          <a:p>
            <a:r>
              <a:rPr lang="tr-TR" altLang="en-US" sz="2100"/>
              <a:t>Rezerve kelimeler kullanılamaz</a:t>
            </a:r>
          </a:p>
          <a:p>
            <a:r>
              <a:rPr lang="tr-TR" altLang="en-US" sz="2100"/>
              <a:t>Kod içerikleri sınıf tanımları içerisinde olmak zorundadır.</a:t>
            </a:r>
          </a:p>
          <a:p>
            <a:pPr lvl="1"/>
            <a:endParaRPr lang="en-US" altLang="en-US" sz="2400"/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59145773-222E-44B7-B535-BFC6C0F9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87707-09AF-4843-9A6E-8F9FED0B45F3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0C801D5-C3CF-4E81-AC2A-C63AAA80A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Açıklama Satırı – Comment Line</a:t>
            </a:r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AAE8F3B-A7E9-4FF9-B078-8919421C67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700" y="2052925"/>
            <a:ext cx="6711654" cy="4154514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//Bu bir aciklama satiridir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/* Bu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     * bir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     * aciklama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     * satiridir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     */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//System.out.println("Bu bir aciklama satiridir");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46CF9BC7-390C-48A0-A0B4-1DDAB3D4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749C45-66FC-4661-BB0A-8BABC52C2C9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54AD5A53-52C1-4491-A50B-181DAB23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FB56DA1A-3DF0-46D6-AF78-2C9DA23A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0C2A14A6-DCC6-4E69-980C-F35A887B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4B8E6D-E3D0-4442-8959-1B12162579B9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433004D1-5F4A-4750-BB09-E8AF2C8E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Destekleyenler</a:t>
            </a:r>
            <a:endParaRPr lang="en-US" altLang="en-US"/>
          </a:p>
        </p:txBody>
      </p:sp>
      <p:sp>
        <p:nvSpPr>
          <p:cNvPr id="5123" name="2 İçerik Yer Tutucusu">
            <a:extLst>
              <a:ext uri="{FF2B5EF4-FFF2-40B4-BE49-F238E27FC236}">
                <a16:creationId xmlns:a16="http://schemas.microsoft.com/office/drawing/2014/main" id="{00B8EE4C-0EDF-4DC0-8A04-D7935AB5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3657600" cy="4411662"/>
          </a:xfrm>
        </p:spPr>
        <p:txBody>
          <a:bodyPr/>
          <a:lstStyle/>
          <a:p>
            <a:r>
              <a:rPr lang="tr-TR" altLang="en-US" sz="2100"/>
              <a:t>Sun Microsystems</a:t>
            </a:r>
          </a:p>
          <a:p>
            <a:r>
              <a:rPr lang="tr-TR" altLang="en-US" sz="2100"/>
              <a:t>Oracle</a:t>
            </a:r>
          </a:p>
          <a:p>
            <a:r>
              <a:rPr lang="tr-TR" altLang="en-US" sz="2100"/>
              <a:t>IBM</a:t>
            </a:r>
          </a:p>
          <a:p>
            <a:r>
              <a:rPr lang="tr-TR" altLang="en-US" sz="2100"/>
              <a:t>RedHat – JBoss</a:t>
            </a:r>
          </a:p>
          <a:p>
            <a:r>
              <a:rPr lang="tr-TR" altLang="en-US" sz="2100"/>
              <a:t>HP</a:t>
            </a:r>
          </a:p>
          <a:p>
            <a:r>
              <a:rPr lang="tr-TR" altLang="en-US" sz="2100"/>
              <a:t>SAP</a:t>
            </a:r>
          </a:p>
          <a:p>
            <a:r>
              <a:rPr lang="tr-TR" altLang="en-US" sz="2100"/>
              <a:t>EMC</a:t>
            </a:r>
          </a:p>
          <a:p>
            <a:r>
              <a:rPr lang="tr-TR" altLang="en-US" sz="2100"/>
              <a:t>Adobe</a:t>
            </a:r>
            <a:endParaRPr lang="en-US" altLang="en-US" sz="2100"/>
          </a:p>
          <a:p>
            <a:endParaRPr lang="tr-TR" altLang="en-US" sz="2100"/>
          </a:p>
          <a:p>
            <a:endParaRPr lang="tr-TR" altLang="en-US" sz="2100"/>
          </a:p>
          <a:p>
            <a:endParaRPr lang="tr-TR" altLang="en-US" sz="2100"/>
          </a:p>
          <a:p>
            <a:endParaRPr lang="en-US" altLang="en-US" sz="2100"/>
          </a:p>
        </p:txBody>
      </p:sp>
      <p:sp>
        <p:nvSpPr>
          <p:cNvPr id="5126" name="5 Slayt Numarası Yer Tutucusu">
            <a:extLst>
              <a:ext uri="{FF2B5EF4-FFF2-40B4-BE49-F238E27FC236}">
                <a16:creationId xmlns:a16="http://schemas.microsoft.com/office/drawing/2014/main" id="{BFDE35FC-ACD8-42D0-AE03-518617A1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065533-512F-41E9-A7C4-5C5010627997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" name="2 İçerik Yer Tutucusu">
            <a:extLst>
              <a:ext uri="{FF2B5EF4-FFF2-40B4-BE49-F238E27FC236}">
                <a16:creationId xmlns:a16="http://schemas.microsoft.com/office/drawing/2014/main" id="{28892CD9-8054-4972-9290-64ADB1FBCF7A}"/>
              </a:ext>
            </a:extLst>
          </p:cNvPr>
          <p:cNvSpPr txBox="1">
            <a:spLocks/>
          </p:cNvSpPr>
          <p:nvPr/>
        </p:nvSpPr>
        <p:spPr bwMode="auto">
          <a:xfrm>
            <a:off x="4648200" y="1676400"/>
            <a:ext cx="365760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tr-TR" sz="2100">
                <a:latin typeface="Arial" charset="0"/>
              </a:rPr>
              <a:t>Ericsson</a:t>
            </a:r>
            <a:endParaRPr lang="tr-TR" sz="2100" ker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tr-TR" sz="2100" kern="0">
                <a:latin typeface="+mn-lt"/>
              </a:rPr>
              <a:t>Nokia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tr-TR" sz="2100" kern="0">
                <a:latin typeface="+mn-lt"/>
              </a:rPr>
              <a:t>Siemens</a:t>
            </a:r>
            <a:endParaRPr lang="en-US" sz="2100" ker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100" kern="0">
                <a:latin typeface="+mn-lt"/>
              </a:rPr>
              <a:t>Samsung</a:t>
            </a:r>
            <a:endParaRPr lang="tr-TR" sz="2100" ker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tr-TR" sz="2100" kern="0">
                <a:latin typeface="+mn-lt"/>
              </a:rPr>
              <a:t>Motorola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tr-TR" sz="2100" kern="0" err="1">
                <a:latin typeface="+mn-lt"/>
              </a:rPr>
              <a:t>Google</a:t>
            </a:r>
            <a:endParaRPr lang="tr-TR" sz="2100" ker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tr-TR" sz="2100" kern="0" err="1">
                <a:latin typeface="+mn-lt"/>
              </a:rPr>
              <a:t>Yahoo</a:t>
            </a:r>
            <a:endParaRPr lang="tr-TR" sz="2100" ker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tr-TR" sz="2100" kern="0">
                <a:latin typeface="+mn-lt"/>
              </a:rPr>
              <a:t>Açık kaynak gruplar (</a:t>
            </a:r>
            <a:r>
              <a:rPr lang="tr-TR" sz="2100" kern="0" err="1">
                <a:latin typeface="+mn-lt"/>
              </a:rPr>
              <a:t>Apache</a:t>
            </a:r>
            <a:r>
              <a:rPr lang="tr-TR" sz="2100" kern="0">
                <a:latin typeface="+mn-lt"/>
              </a:rPr>
              <a:t> vs…)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 sz="2100" kern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DBC3C486-C1E9-4DDE-93AA-34D67B3E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Türkiye’ de Java Kullanımı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1253B25F-8EB6-4C5F-8D8F-9405E36F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Bankacılık</a:t>
            </a:r>
          </a:p>
          <a:p>
            <a:r>
              <a:rPr lang="tr-TR" altLang="en-US" sz="2100"/>
              <a:t>Telekom</a:t>
            </a:r>
          </a:p>
          <a:p>
            <a:r>
              <a:rPr lang="tr-TR" altLang="en-US" sz="2100"/>
              <a:t>Sigortacılık</a:t>
            </a:r>
          </a:p>
          <a:p>
            <a:r>
              <a:rPr lang="tr-TR" altLang="en-US" sz="2100"/>
              <a:t>Finans</a:t>
            </a:r>
          </a:p>
          <a:p>
            <a:r>
              <a:rPr lang="tr-TR" altLang="en-US" sz="2100"/>
              <a:t>E-Devlet</a:t>
            </a:r>
          </a:p>
          <a:p>
            <a:pPr algn="just"/>
            <a:r>
              <a:rPr lang="tr-TR" altLang="en-US" sz="2100"/>
              <a:t>Mobile</a:t>
            </a:r>
          </a:p>
          <a:p>
            <a:r>
              <a:rPr lang="tr-TR" altLang="en-US" sz="2100"/>
              <a:t>…</a:t>
            </a:r>
            <a:endParaRPr lang="en-US" altLang="en-US" sz="210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5A55101B-B4C0-4444-8DD8-DF203FB5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576CE5-6055-4B96-B198-35333BA56BD9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610CEF97-EBF1-41CC-A99C-F3F3E32F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Dünya’ da Java Kullanımı</a:t>
            </a:r>
            <a:endParaRPr lang="en-US" altLang="en-US"/>
          </a:p>
        </p:txBody>
      </p:sp>
      <p:pic>
        <p:nvPicPr>
          <p:cNvPr id="7171" name="5 İçerik Yer Tutucusu" descr="i_343_2.jpg">
            <a:extLst>
              <a:ext uri="{FF2B5EF4-FFF2-40B4-BE49-F238E27FC236}">
                <a16:creationId xmlns:a16="http://schemas.microsoft.com/office/drawing/2014/main" id="{22358300-FD61-4757-87E7-86B2721B3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8" y="2569369"/>
            <a:ext cx="5429250" cy="3162300"/>
          </a:xfrm>
        </p:spPr>
      </p:pic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443A38B7-7154-40CB-A721-26C7CF35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5F9EC6-B2DC-4F8F-8F9C-94AC7A38A38B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D866CCB5-7C31-43E5-942D-80C03178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Özellikleri</a:t>
            </a:r>
            <a:endParaRPr lang="en-US" altLang="en-US"/>
          </a:p>
        </p:txBody>
      </p:sp>
      <p:sp>
        <p:nvSpPr>
          <p:cNvPr id="8195" name="2 İçerik Yer Tutucusu">
            <a:extLst>
              <a:ext uri="{FF2B5EF4-FFF2-40B4-BE49-F238E27FC236}">
                <a16:creationId xmlns:a16="http://schemas.microsoft.com/office/drawing/2014/main" id="{EBC8EAFE-BE6F-4BE0-977F-2377B0B5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81" y="1520344"/>
            <a:ext cx="6711654" cy="4842771"/>
          </a:xfrm>
        </p:spPr>
        <p:txBody>
          <a:bodyPr/>
          <a:lstStyle/>
          <a:p>
            <a:pPr eaLnBrk="1" hangingPunct="1"/>
            <a:r>
              <a:rPr lang="tr-TR" altLang="en-US" sz="2000"/>
              <a:t>Kolay</a:t>
            </a:r>
          </a:p>
          <a:p>
            <a:pPr eaLnBrk="1" hangingPunct="1"/>
            <a:r>
              <a:rPr lang="tr-TR" altLang="en-US" sz="2000"/>
              <a:t>Platform bağımsız</a:t>
            </a:r>
          </a:p>
          <a:p>
            <a:pPr eaLnBrk="1" hangingPunct="1"/>
            <a:r>
              <a:rPr lang="tr-TR" altLang="en-US" sz="2000"/>
              <a:t>Nesneye Dayalı - Object Oriented</a:t>
            </a:r>
          </a:p>
          <a:p>
            <a:pPr eaLnBrk="1" hangingPunct="1"/>
            <a:r>
              <a:rPr lang="tr-TR" altLang="en-US" sz="2000"/>
              <a:t>Kurumsal mimariye uygunluk</a:t>
            </a:r>
          </a:p>
          <a:p>
            <a:pPr eaLnBrk="1" hangingPunct="1"/>
            <a:r>
              <a:rPr lang="tr-TR" altLang="en-US" sz="2000"/>
              <a:t>Kararlı – Stabil</a:t>
            </a:r>
          </a:p>
          <a:p>
            <a:pPr eaLnBrk="1" hangingPunct="1"/>
            <a:r>
              <a:rPr lang="tr-TR" altLang="en-US" sz="2000"/>
              <a:t>Açık kaynak desteği</a:t>
            </a:r>
          </a:p>
          <a:p>
            <a:pPr eaLnBrk="1" hangingPunct="1"/>
            <a:r>
              <a:rPr lang="tr-TR" altLang="en-US" sz="2000"/>
              <a:t>Dağıtık</a:t>
            </a:r>
          </a:p>
          <a:p>
            <a:pPr eaLnBrk="1" hangingPunct="1"/>
            <a:r>
              <a:rPr lang="tr-TR" altLang="en-US" sz="2000"/>
              <a:t>Kullanım alanı geniş ve taşınabilir</a:t>
            </a:r>
          </a:p>
          <a:p>
            <a:pPr lvl="1" eaLnBrk="1" hangingPunct="1"/>
            <a:r>
              <a:rPr lang="tr-TR" altLang="en-US" sz="2000"/>
              <a:t>Mobile</a:t>
            </a:r>
          </a:p>
          <a:p>
            <a:pPr lvl="1" eaLnBrk="1" hangingPunct="1"/>
            <a:r>
              <a:rPr lang="tr-TR" altLang="en-US" sz="2000"/>
              <a:t>…</a:t>
            </a:r>
          </a:p>
          <a:p>
            <a:pPr lvl="1" eaLnBrk="1" hangingPunct="1"/>
            <a:r>
              <a:rPr lang="tr-TR" altLang="en-US" sz="2000"/>
              <a:t>Enterprise</a:t>
            </a:r>
            <a:endParaRPr lang="en-US" altLang="en-US" sz="200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33E53030-8403-4F3C-A6E2-55957F6C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50228C-DBF4-404E-9D5D-FCD257C30A84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86ED2CBF-1AE3-4D7D-A72C-12AB98DC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Java Versiyonları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7B5EB765-25EA-4FD7-84DB-1D2F2534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100"/>
              <a:t>Java SE</a:t>
            </a:r>
          </a:p>
          <a:p>
            <a:pPr eaLnBrk="1" hangingPunct="1"/>
            <a:r>
              <a:rPr lang="tr-TR" altLang="en-US" sz="2100"/>
              <a:t>Java EE</a:t>
            </a:r>
          </a:p>
          <a:p>
            <a:pPr eaLnBrk="1" hangingPunct="1"/>
            <a:r>
              <a:rPr lang="tr-TR" altLang="en-US" sz="2100"/>
              <a:t>Java ME</a:t>
            </a:r>
            <a:endParaRPr lang="en-US" altLang="en-US" sz="21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AAEA7065-71BF-44AD-860B-C5362D79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441E94-0E4C-4C99-B3D9-F3C1EA4992E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21F88E8-F6F9-4B37-8045-D808F2A18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Java Kavramları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30BB6D2-B649-4905-A3FA-45F70FF0C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 eaLnBrk="1" hangingPunct="1">
              <a:buFont typeface="'Wingdings 3',Sans-Serif" charset="2"/>
            </a:pPr>
            <a:r>
              <a:rPr lang="tr-TR" altLang="en-US" sz="2100"/>
              <a:t>JVM (Java Virtual Machine)</a:t>
            </a:r>
            <a:endParaRPr lang="tr-TR"/>
          </a:p>
          <a:p>
            <a:pPr marL="285750" indent="-285750">
              <a:buClr>
                <a:srgbClr val="8AD0D6"/>
              </a:buClr>
              <a:buFont typeface="'Wingdings 3',Sans-Serif" charset="2"/>
            </a:pPr>
            <a:r>
              <a:rPr lang="tr-TR" sz="2100">
                <a:ea typeface="+mj-lt"/>
                <a:cs typeface="+mj-lt"/>
              </a:rPr>
              <a:t>JRE (Java Runtime Environment)</a:t>
            </a:r>
            <a:endParaRPr lang="tr-TR"/>
          </a:p>
          <a:p>
            <a:pPr marL="342900" indent="-342900" eaLnBrk="1" hangingPunct="1"/>
            <a:r>
              <a:rPr lang="tr-TR" altLang="en-US" sz="2100"/>
              <a:t>JDK (Java Development Kit)</a:t>
            </a:r>
          </a:p>
          <a:p>
            <a:pPr marL="342900" indent="-342900">
              <a:buClr>
                <a:srgbClr val="8AD0D6"/>
              </a:buClr>
            </a:pPr>
            <a:endParaRPr lang="tr-TR" altLang="en-US" sz="2100" dirty="0"/>
          </a:p>
          <a:p>
            <a:pPr marL="342900" indent="-342900" eaLnBrk="1" hangingPunct="1"/>
            <a:r>
              <a:rPr lang="tr-TR" altLang="en-US" sz="2100"/>
              <a:t>Web Container</a:t>
            </a:r>
          </a:p>
          <a:p>
            <a:pPr marL="342900" indent="-342900" eaLnBrk="1" hangingPunct="1"/>
            <a:r>
              <a:rPr lang="tr-TR" altLang="en-US" sz="2100"/>
              <a:t>Application Server</a:t>
            </a:r>
          </a:p>
          <a:p>
            <a:pPr marL="342900" indent="-342900" eaLnBrk="1" hangingPunct="1"/>
            <a:endParaRPr lang="en-US" altLang="en-US" sz="210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6F1808AD-3931-4EFE-9588-3A07FDAB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3C1BCA-5F95-434B-A589-9149F7FCD833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9897E0A-A7D4-4218-A315-B5C0CF4C9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Java Ortamları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95B75B6-E245-4169-9DEB-4BD8D837A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668" y="1540828"/>
            <a:ext cx="6711654" cy="495748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tr-TR" altLang="en-US" sz="2100"/>
              <a:t>Standalone </a:t>
            </a:r>
          </a:p>
          <a:p>
            <a:pPr lvl="1" eaLnBrk="1" hangingPunct="1"/>
            <a:r>
              <a:rPr lang="tr-TR" altLang="en-US" sz="1700"/>
              <a:t>Tek başına çalışır uygulamalar</a:t>
            </a:r>
          </a:p>
          <a:p>
            <a:pPr eaLnBrk="1" hangingPunct="1"/>
            <a:r>
              <a:rPr lang="tr-TR" altLang="en-US" sz="2100"/>
              <a:t>Web</a:t>
            </a:r>
          </a:p>
          <a:p>
            <a:pPr eaLnBrk="1" hangingPunct="1"/>
            <a:r>
              <a:rPr lang="tr-TR" altLang="en-US" sz="2100"/>
              <a:t>Enterprise </a:t>
            </a:r>
          </a:p>
          <a:p>
            <a:pPr lvl="1" eaLnBrk="1" hangingPunct="1"/>
            <a:r>
              <a:rPr lang="tr-TR" altLang="en-US" sz="1700"/>
              <a:t>Orta katman</a:t>
            </a:r>
          </a:p>
          <a:p>
            <a:pPr lvl="1" eaLnBrk="1" hangingPunct="1"/>
            <a:r>
              <a:rPr lang="tr-TR" altLang="en-US" sz="1700"/>
              <a:t>Servis mimarileri </a:t>
            </a:r>
          </a:p>
          <a:p>
            <a:pPr lvl="1" eaLnBrk="1" hangingPunct="1"/>
            <a:r>
              <a:rPr lang="tr-TR" altLang="en-US" sz="1700"/>
              <a:t>Persistence mimariler</a:t>
            </a:r>
          </a:p>
          <a:p>
            <a:pPr eaLnBrk="1" hangingPunct="1"/>
            <a:r>
              <a:rPr lang="tr-TR" altLang="en-US" sz="2100"/>
              <a:t>Mobile </a:t>
            </a:r>
          </a:p>
          <a:p>
            <a:pPr lvl="1" eaLnBrk="1" hangingPunct="1"/>
            <a:r>
              <a:rPr lang="tr-TR" altLang="en-US" sz="1700"/>
              <a:t>Java ME</a:t>
            </a:r>
          </a:p>
          <a:p>
            <a:pPr lvl="1" eaLnBrk="1" hangingPunct="1"/>
            <a:r>
              <a:rPr lang="tr-TR" altLang="en-US" sz="1700"/>
              <a:t>Android</a:t>
            </a:r>
          </a:p>
          <a:p>
            <a:pPr lvl="1" eaLnBrk="1" hangingPunct="1"/>
            <a:r>
              <a:rPr lang="tr-TR" altLang="en-US" sz="1700"/>
              <a:t>BlackBerry</a:t>
            </a:r>
          </a:p>
          <a:p>
            <a:pPr eaLnBrk="1" hangingPunct="1"/>
            <a:r>
              <a:rPr lang="tr-TR" altLang="en-US" sz="2100"/>
              <a:t>Smart Card (Java Card)</a:t>
            </a:r>
          </a:p>
          <a:p>
            <a:pPr eaLnBrk="1" hangingPunct="1"/>
            <a:r>
              <a:rPr lang="tr-TR" altLang="en-US" sz="2100"/>
              <a:t>Lego (Java destekli lego oyuncakları</a:t>
            </a:r>
          </a:p>
          <a:p>
            <a:pPr eaLnBrk="1" hangingPunct="1"/>
            <a:r>
              <a:rPr lang="tr-TR" altLang="en-US" sz="2100"/>
              <a:t>Java TV</a:t>
            </a:r>
          </a:p>
          <a:p>
            <a:pPr eaLnBrk="1" hangingPunct="1"/>
            <a:endParaRPr lang="en-US" altLang="en-US" sz="21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DC85292C-4629-4354-A9F1-4C9FE669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1BFAFB-132C-419A-B0F9-26B9B7DB8C2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805</Words>
  <Application>Microsoft Office PowerPoint</Application>
  <PresentationFormat>On-screen Show (4:3)</PresentationFormat>
  <Paragraphs>230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Courier New</vt:lpstr>
      <vt:lpstr>Wingdings</vt:lpstr>
      <vt:lpstr>Wingdings 3</vt:lpstr>
      <vt:lpstr>'Wingdings 3',Sans-Serif</vt:lpstr>
      <vt:lpstr>Ion</vt:lpstr>
      <vt:lpstr>Temel Java </vt:lpstr>
      <vt:lpstr>Java’nın doğuşu</vt:lpstr>
      <vt:lpstr>Destekleyenler</vt:lpstr>
      <vt:lpstr>Türkiye’ de Java Kullanımı</vt:lpstr>
      <vt:lpstr>Dünya’ da Java Kullanımı</vt:lpstr>
      <vt:lpstr>Özellikleri</vt:lpstr>
      <vt:lpstr>Java Versiyonları</vt:lpstr>
      <vt:lpstr>Java Kavramları</vt:lpstr>
      <vt:lpstr>Java Ortamları</vt:lpstr>
      <vt:lpstr>Java Dili</vt:lpstr>
      <vt:lpstr>Java Versiyonları</vt:lpstr>
      <vt:lpstr>Java Geliştirme Ortamları</vt:lpstr>
      <vt:lpstr>Java Geliştirme Ortamı Kurulumu</vt:lpstr>
      <vt:lpstr>Örnek Java Sınıfı</vt:lpstr>
      <vt:lpstr>Örnek Java Sınıfı Derle ve Çalıştır</vt:lpstr>
      <vt:lpstr>Derle ve Çalıştır</vt:lpstr>
      <vt:lpstr>Sınıf Çalışması</vt:lpstr>
      <vt:lpstr>Eclipse</vt:lpstr>
      <vt:lpstr>Sınıf Çalışması</vt:lpstr>
      <vt:lpstr>Paketleme</vt:lpstr>
      <vt:lpstr>main metodu</vt:lpstr>
      <vt:lpstr>Java Console Çıktıları</vt:lpstr>
      <vt:lpstr>Java İsimlendirme Standartları</vt:lpstr>
      <vt:lpstr>Java Yazım Kuralları</vt:lpstr>
      <vt:lpstr>Açıklama Satırı – Comment Line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13</cp:revision>
  <cp:lastPrinted>1601-01-01T00:00:00Z</cp:lastPrinted>
  <dcterms:created xsi:type="dcterms:W3CDTF">1601-01-01T00:00:00Z</dcterms:created>
  <dcterms:modified xsi:type="dcterms:W3CDTF">2022-10-07T12:02:21Z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