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9"/>
  </p:notesMasterIdLst>
  <p:sldIdLst>
    <p:sldId id="256" r:id="rId2"/>
    <p:sldId id="288" r:id="rId3"/>
    <p:sldId id="290" r:id="rId4"/>
    <p:sldId id="291" r:id="rId5"/>
    <p:sldId id="292" r:id="rId6"/>
    <p:sldId id="318" r:id="rId7"/>
    <p:sldId id="303" r:id="rId8"/>
    <p:sldId id="297" r:id="rId9"/>
    <p:sldId id="293" r:id="rId10"/>
    <p:sldId id="327" r:id="rId11"/>
    <p:sldId id="294" r:id="rId12"/>
    <p:sldId id="295" r:id="rId13"/>
    <p:sldId id="296" r:id="rId14"/>
    <p:sldId id="298" r:id="rId15"/>
    <p:sldId id="304" r:id="rId16"/>
    <p:sldId id="305" r:id="rId17"/>
    <p:sldId id="306" r:id="rId18"/>
    <p:sldId id="307" r:id="rId19"/>
    <p:sldId id="308" r:id="rId20"/>
    <p:sldId id="300" r:id="rId21"/>
    <p:sldId id="319" r:id="rId22"/>
    <p:sldId id="309" r:id="rId23"/>
    <p:sldId id="317" r:id="rId24"/>
    <p:sldId id="310" r:id="rId25"/>
    <p:sldId id="328" r:id="rId26"/>
    <p:sldId id="301" r:id="rId27"/>
    <p:sldId id="320" r:id="rId28"/>
    <p:sldId id="302" r:id="rId29"/>
    <p:sldId id="313" r:id="rId30"/>
    <p:sldId id="329" r:id="rId31"/>
    <p:sldId id="326" r:id="rId32"/>
    <p:sldId id="324" r:id="rId33"/>
    <p:sldId id="325" r:id="rId34"/>
    <p:sldId id="311" r:id="rId35"/>
    <p:sldId id="312" r:id="rId36"/>
    <p:sldId id="330" r:id="rId37"/>
    <p:sldId id="287" r:id="rId3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2DA2E-8F1C-67F1-DF77-54C2EC399EA1}" v="4" dt="2021-03-14T10:38:26.808"/>
    <p1510:client id="{CD9265A4-66A9-89F1-FCC8-184AF3F8DC9F}" v="70" dt="2021-02-17T09:53:40.124"/>
    <p1510:client id="{D4C97653-8341-0E5C-BADD-5B1F14F85535}" v="3" dt="2021-09-25T08:20:24.537"/>
    <p1510:client id="{EA96CBE1-7BCC-CE16-0F0A-3AD9DC60372F}" v="4" dt="2021-04-11T11:07:28.859"/>
    <p1510:client id="{F537CA4A-A46C-3DEB-2770-BCFBC992290D}" v="2" dt="2021-05-21T11:04:15.701"/>
    <p1510:client id="{FBFECC1B-B9CF-4560-3403-4A57C751BC93}" v="9" dt="2021-03-14T11:14:35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Akşahin" userId="S::mehmet.aksahin@testinium.com::c90e3468-5596-4424-949e-fe599185a555" providerId="AD" clId="Web-{F537CA4A-A46C-3DEB-2770-BCFBC992290D}"/>
    <pc:docChg chg="modSld">
      <pc:chgData name="Mehmet Akşahin" userId="S::mehmet.aksahin@testinium.com::c90e3468-5596-4424-949e-fe599185a555" providerId="AD" clId="Web-{F537CA4A-A46C-3DEB-2770-BCFBC992290D}" dt="2021-05-21T11:04:15.701" v="1" actId="20577"/>
      <pc:docMkLst>
        <pc:docMk/>
      </pc:docMkLst>
      <pc:sldChg chg="modSp">
        <pc:chgData name="Mehmet Akşahin" userId="S::mehmet.aksahin@testinium.com::c90e3468-5596-4424-949e-fe599185a555" providerId="AD" clId="Web-{F537CA4A-A46C-3DEB-2770-BCFBC992290D}" dt="2021-05-21T11:04:15.701" v="1" actId="20577"/>
        <pc:sldMkLst>
          <pc:docMk/>
          <pc:sldMk cId="0" sldId="301"/>
        </pc:sldMkLst>
        <pc:spChg chg="mod">
          <ac:chgData name="Mehmet Akşahin" userId="S::mehmet.aksahin@testinium.com::c90e3468-5596-4424-949e-fe599185a555" providerId="AD" clId="Web-{F537CA4A-A46C-3DEB-2770-BCFBC992290D}" dt="2021-05-21T11:04:15.701" v="1" actId="20577"/>
          <ac:spMkLst>
            <pc:docMk/>
            <pc:sldMk cId="0" sldId="301"/>
            <ac:spMk id="28675" creationId="{B064313C-6590-4086-B2A4-4E1A8877A8E7}"/>
          </ac:spMkLst>
        </pc:spChg>
      </pc:sldChg>
    </pc:docChg>
  </pc:docChgLst>
  <pc:docChgLst>
    <pc:chgData name="Mehmet Akşahin" userId="S::mehmet.aksahin@testinium.com::c90e3468-5596-4424-949e-fe599185a555" providerId="AD" clId="Web-{FBFECC1B-B9CF-4560-3403-4A57C751BC93}"/>
    <pc:docChg chg="modSld">
      <pc:chgData name="Mehmet Akşahin" userId="S::mehmet.aksahin@testinium.com::c90e3468-5596-4424-949e-fe599185a555" providerId="AD" clId="Web-{FBFECC1B-B9CF-4560-3403-4A57C751BC93}" dt="2021-03-14T11:14:35.739" v="8" actId="20577"/>
      <pc:docMkLst>
        <pc:docMk/>
      </pc:docMkLst>
      <pc:sldChg chg="modSp">
        <pc:chgData name="Mehmet Akşahin" userId="S::mehmet.aksahin@testinium.com::c90e3468-5596-4424-949e-fe599185a555" providerId="AD" clId="Web-{FBFECC1B-B9CF-4560-3403-4A57C751BC93}" dt="2021-03-14T11:14:35.739" v="8" actId="20577"/>
        <pc:sldMkLst>
          <pc:docMk/>
          <pc:sldMk cId="0" sldId="301"/>
        </pc:sldMkLst>
        <pc:spChg chg="mod">
          <ac:chgData name="Mehmet Akşahin" userId="S::mehmet.aksahin@testinium.com::c90e3468-5596-4424-949e-fe599185a555" providerId="AD" clId="Web-{FBFECC1B-B9CF-4560-3403-4A57C751BC93}" dt="2021-03-14T11:14:35.739" v="8" actId="20577"/>
          <ac:spMkLst>
            <pc:docMk/>
            <pc:sldMk cId="0" sldId="301"/>
            <ac:spMk id="28675" creationId="{B064313C-6590-4086-B2A4-4E1A8877A8E7}"/>
          </ac:spMkLst>
        </pc:spChg>
      </pc:sldChg>
    </pc:docChg>
  </pc:docChgLst>
  <pc:docChgLst>
    <pc:chgData name="Mehmet Akşahin" userId="S::mehmet.aksahin@testinium.com::c90e3468-5596-4424-949e-fe599185a555" providerId="AD" clId="Web-{1682DA2E-8F1C-67F1-DF77-54C2EC399EA1}"/>
    <pc:docChg chg="modSld">
      <pc:chgData name="Mehmet Akşahin" userId="S::mehmet.aksahin@testinium.com::c90e3468-5596-4424-949e-fe599185a555" providerId="AD" clId="Web-{1682DA2E-8F1C-67F1-DF77-54C2EC399EA1}" dt="2021-03-14T10:38:26.808" v="3" actId="20577"/>
      <pc:docMkLst>
        <pc:docMk/>
      </pc:docMkLst>
      <pc:sldChg chg="modSp">
        <pc:chgData name="Mehmet Akşahin" userId="S::mehmet.aksahin@testinium.com::c90e3468-5596-4424-949e-fe599185a555" providerId="AD" clId="Web-{1682DA2E-8F1C-67F1-DF77-54C2EC399EA1}" dt="2021-03-14T10:38:26.808" v="3" actId="20577"/>
        <pc:sldMkLst>
          <pc:docMk/>
          <pc:sldMk cId="0" sldId="295"/>
        </pc:sldMkLst>
        <pc:spChg chg="mod">
          <ac:chgData name="Mehmet Akşahin" userId="S::mehmet.aksahin@testinium.com::c90e3468-5596-4424-949e-fe599185a555" providerId="AD" clId="Web-{1682DA2E-8F1C-67F1-DF77-54C2EC399EA1}" dt="2021-03-14T10:38:26.808" v="3" actId="20577"/>
          <ac:spMkLst>
            <pc:docMk/>
            <pc:sldMk cId="0" sldId="295"/>
            <ac:spMk id="14339" creationId="{394B936F-AA93-4F87-B069-4AEFEEB4EA1C}"/>
          </ac:spMkLst>
        </pc:spChg>
      </pc:sldChg>
    </pc:docChg>
  </pc:docChgLst>
  <pc:docChgLst>
    <pc:chgData name="Mehmet Akşahin" userId="S::mehmet.aksahin@testinium.com::c90e3468-5596-4424-949e-fe599185a555" providerId="AD" clId="Web-{CD9265A4-66A9-89F1-FCC8-184AF3F8DC9F}"/>
    <pc:docChg chg="modSld">
      <pc:chgData name="Mehmet Akşahin" userId="S::mehmet.aksahin@testinium.com::c90e3468-5596-4424-949e-fe599185a555" providerId="AD" clId="Web-{CD9265A4-66A9-89F1-FCC8-184AF3F8DC9F}" dt="2021-02-17T09:53:36.610" v="66" actId="20577"/>
      <pc:docMkLst>
        <pc:docMk/>
      </pc:docMkLst>
      <pc:sldChg chg="delSp modSp">
        <pc:chgData name="Mehmet Akşahin" userId="S::mehmet.aksahin@testinium.com::c90e3468-5596-4424-949e-fe599185a555" providerId="AD" clId="Web-{CD9265A4-66A9-89F1-FCC8-184AF3F8DC9F}" dt="2021-02-17T09:48:20.354" v="16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CD9265A4-66A9-89F1-FCC8-184AF3F8DC9F}" dt="2021-02-17T09:48:11.369" v="15" actId="20577"/>
          <ac:spMkLst>
            <pc:docMk/>
            <pc:sldMk cId="0" sldId="256"/>
            <ac:spMk id="3074" creationId="{5C78F637-7CA2-4C22-BD40-917E3F21B99F}"/>
          </ac:spMkLst>
        </pc:spChg>
        <pc:spChg chg="mod">
          <ac:chgData name="Mehmet Akşahin" userId="S::mehmet.aksahin@testinium.com::c90e3468-5596-4424-949e-fe599185a555" providerId="AD" clId="Web-{CD9265A4-66A9-89F1-FCC8-184AF3F8DC9F}" dt="2021-02-17T09:47:58.618" v="1" actId="20577"/>
          <ac:spMkLst>
            <pc:docMk/>
            <pc:sldMk cId="0" sldId="256"/>
            <ac:spMk id="3075" creationId="{CA1E5AE9-81AA-4642-9A62-B02B936AC54C}"/>
          </ac:spMkLst>
        </pc:spChg>
        <pc:spChg chg="del">
          <ac:chgData name="Mehmet Akşahin" userId="S::mehmet.aksahin@testinium.com::c90e3468-5596-4424-949e-fe599185a555" providerId="AD" clId="Web-{CD9265A4-66A9-89F1-FCC8-184AF3F8DC9F}" dt="2021-02-17T09:48:20.354" v="16"/>
          <ac:spMkLst>
            <pc:docMk/>
            <pc:sldMk cId="0" sldId="256"/>
            <ac:spMk id="3076" creationId="{5190C0BF-C78E-4EF7-BC03-1C990C2572DF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2:27.682" v="44"/>
        <pc:sldMkLst>
          <pc:docMk/>
          <pc:sldMk cId="0" sldId="287"/>
        </pc:sldMkLst>
        <pc:spChg chg="del">
          <ac:chgData name="Mehmet Akşahin" userId="S::mehmet.aksahin@testinium.com::c90e3468-5596-4424-949e-fe599185a555" providerId="AD" clId="Web-{CD9265A4-66A9-89F1-FCC8-184AF3F8DC9F}" dt="2021-02-17T09:52:27.682" v="44"/>
          <ac:spMkLst>
            <pc:docMk/>
            <pc:sldMk cId="0" sldId="287"/>
            <ac:spMk id="39940" creationId="{30FC8A95-9881-4232-835C-B327482EF263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49:18.420" v="17"/>
        <pc:sldMkLst>
          <pc:docMk/>
          <pc:sldMk cId="0" sldId="288"/>
        </pc:sldMkLst>
        <pc:spChg chg="del">
          <ac:chgData name="Mehmet Akşahin" userId="S::mehmet.aksahin@testinium.com::c90e3468-5596-4424-949e-fe599185a555" providerId="AD" clId="Web-{CD9265A4-66A9-89F1-FCC8-184AF3F8DC9F}" dt="2021-02-17T09:49:18.420" v="17"/>
          <ac:spMkLst>
            <pc:docMk/>
            <pc:sldMk cId="0" sldId="288"/>
            <ac:spMk id="4169" creationId="{325A9AC1-09A5-4F63-BE25-9F4CF2D8A1B6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49:23.592" v="18"/>
        <pc:sldMkLst>
          <pc:docMk/>
          <pc:sldMk cId="0" sldId="290"/>
        </pc:sldMkLst>
        <pc:spChg chg="del">
          <ac:chgData name="Mehmet Akşahin" userId="S::mehmet.aksahin@testinium.com::c90e3468-5596-4424-949e-fe599185a555" providerId="AD" clId="Web-{CD9265A4-66A9-89F1-FCC8-184AF3F8DC9F}" dt="2021-02-17T09:49:23.592" v="18"/>
          <ac:spMkLst>
            <pc:docMk/>
            <pc:sldMk cId="0" sldId="290"/>
            <ac:spMk id="5124" creationId="{B9EDA02C-CCEF-4907-9CDD-67C84FB8A99F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49:27.624" v="19"/>
        <pc:sldMkLst>
          <pc:docMk/>
          <pc:sldMk cId="0" sldId="291"/>
        </pc:sldMkLst>
        <pc:spChg chg="del">
          <ac:chgData name="Mehmet Akşahin" userId="S::mehmet.aksahin@testinium.com::c90e3468-5596-4424-949e-fe599185a555" providerId="AD" clId="Web-{CD9265A4-66A9-89F1-FCC8-184AF3F8DC9F}" dt="2021-02-17T09:49:27.624" v="19"/>
          <ac:spMkLst>
            <pc:docMk/>
            <pc:sldMk cId="0" sldId="291"/>
            <ac:spMk id="6148" creationId="{3A5ECDBC-E123-49DF-A88E-5CDF6CF98183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49:30.968" v="20"/>
        <pc:sldMkLst>
          <pc:docMk/>
          <pc:sldMk cId="0" sldId="292"/>
        </pc:sldMkLst>
        <pc:spChg chg="del">
          <ac:chgData name="Mehmet Akşahin" userId="S::mehmet.aksahin@testinium.com::c90e3468-5596-4424-949e-fe599185a555" providerId="AD" clId="Web-{CD9265A4-66A9-89F1-FCC8-184AF3F8DC9F}" dt="2021-02-17T09:49:30.968" v="20"/>
          <ac:spMkLst>
            <pc:docMk/>
            <pc:sldMk cId="0" sldId="292"/>
            <ac:spMk id="7172" creationId="{31C6AD2D-635E-41B5-96A8-3C1541A8F8C6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49:51.672" v="24"/>
        <pc:sldMkLst>
          <pc:docMk/>
          <pc:sldMk cId="0" sldId="293"/>
        </pc:sldMkLst>
        <pc:spChg chg="del">
          <ac:chgData name="Mehmet Akşahin" userId="S::mehmet.aksahin@testinium.com::c90e3468-5596-4424-949e-fe599185a555" providerId="AD" clId="Web-{CD9265A4-66A9-89F1-FCC8-184AF3F8DC9F}" dt="2021-02-17T09:49:51.672" v="24"/>
          <ac:spMkLst>
            <pc:docMk/>
            <pc:sldMk cId="0" sldId="293"/>
            <ac:spMk id="11268" creationId="{F413F7A8-2BAF-4E4D-B0B8-68F5B37D6B78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0:17.330" v="26"/>
        <pc:sldMkLst>
          <pc:docMk/>
          <pc:sldMk cId="0" sldId="294"/>
        </pc:sldMkLst>
        <pc:spChg chg="del">
          <ac:chgData name="Mehmet Akşahin" userId="S::mehmet.aksahin@testinium.com::c90e3468-5596-4424-949e-fe599185a555" providerId="AD" clId="Web-{CD9265A4-66A9-89F1-FCC8-184AF3F8DC9F}" dt="2021-02-17T09:50:17.330" v="26"/>
          <ac:spMkLst>
            <pc:docMk/>
            <pc:sldMk cId="0" sldId="294"/>
            <ac:spMk id="13316" creationId="{1A70EE25-1648-4D1C-9389-C0881C89DCA2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0:22.549" v="27"/>
        <pc:sldMkLst>
          <pc:docMk/>
          <pc:sldMk cId="0" sldId="295"/>
        </pc:sldMkLst>
        <pc:spChg chg="del">
          <ac:chgData name="Mehmet Akşahin" userId="S::mehmet.aksahin@testinium.com::c90e3468-5596-4424-949e-fe599185a555" providerId="AD" clId="Web-{CD9265A4-66A9-89F1-FCC8-184AF3F8DC9F}" dt="2021-02-17T09:50:22.549" v="27"/>
          <ac:spMkLst>
            <pc:docMk/>
            <pc:sldMk cId="0" sldId="295"/>
            <ac:spMk id="14340" creationId="{E35C60E8-907D-44B7-88BE-14F9422F10E4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0:26.346" v="28"/>
        <pc:sldMkLst>
          <pc:docMk/>
          <pc:sldMk cId="0" sldId="296"/>
        </pc:sldMkLst>
        <pc:spChg chg="del">
          <ac:chgData name="Mehmet Akşahin" userId="S::mehmet.aksahin@testinium.com::c90e3468-5596-4424-949e-fe599185a555" providerId="AD" clId="Web-{CD9265A4-66A9-89F1-FCC8-184AF3F8DC9F}" dt="2021-02-17T09:50:26.346" v="28"/>
          <ac:spMkLst>
            <pc:docMk/>
            <pc:sldMk cId="0" sldId="296"/>
            <ac:spMk id="15364" creationId="{A6AD5C4D-A624-4E20-85FA-13BD036EE0B9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49:45.891" v="23"/>
        <pc:sldMkLst>
          <pc:docMk/>
          <pc:sldMk cId="0" sldId="297"/>
        </pc:sldMkLst>
        <pc:spChg chg="del">
          <ac:chgData name="Mehmet Akşahin" userId="S::mehmet.aksahin@testinium.com::c90e3468-5596-4424-949e-fe599185a555" providerId="AD" clId="Web-{CD9265A4-66A9-89F1-FCC8-184AF3F8DC9F}" dt="2021-02-17T09:49:45.891" v="23"/>
          <ac:spMkLst>
            <pc:docMk/>
            <pc:sldMk cId="0" sldId="297"/>
            <ac:spMk id="10345" creationId="{37F0407B-D0CC-4F9F-AE38-C27A1AE5FC64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0:30.237" v="29"/>
        <pc:sldMkLst>
          <pc:docMk/>
          <pc:sldMk cId="0" sldId="298"/>
        </pc:sldMkLst>
        <pc:spChg chg="del">
          <ac:chgData name="Mehmet Akşahin" userId="S::mehmet.aksahin@testinium.com::c90e3468-5596-4424-949e-fe599185a555" providerId="AD" clId="Web-{CD9265A4-66A9-89F1-FCC8-184AF3F8DC9F}" dt="2021-02-17T09:50:30.237" v="29"/>
          <ac:spMkLst>
            <pc:docMk/>
            <pc:sldMk cId="0" sldId="298"/>
            <ac:spMk id="16388" creationId="{76515F07-4403-4BEC-9A2C-8DB796F02576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0:51.785" v="35"/>
        <pc:sldMkLst>
          <pc:docMk/>
          <pc:sldMk cId="0" sldId="300"/>
        </pc:sldMkLst>
        <pc:spChg chg="del">
          <ac:chgData name="Mehmet Akşahin" userId="S::mehmet.aksahin@testinium.com::c90e3468-5596-4424-949e-fe599185a555" providerId="AD" clId="Web-{CD9265A4-66A9-89F1-FCC8-184AF3F8DC9F}" dt="2021-02-17T09:50:51.785" v="35"/>
          <ac:spMkLst>
            <pc:docMk/>
            <pc:sldMk cId="0" sldId="300"/>
            <ac:spMk id="22532" creationId="{474A8C51-24B3-4001-9352-10BEE2FB76B4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2:18.213" v="41"/>
        <pc:sldMkLst>
          <pc:docMk/>
          <pc:sldMk cId="0" sldId="301"/>
        </pc:sldMkLst>
        <pc:spChg chg="del">
          <ac:chgData name="Mehmet Akşahin" userId="S::mehmet.aksahin@testinium.com::c90e3468-5596-4424-949e-fe599185a555" providerId="AD" clId="Web-{CD9265A4-66A9-89F1-FCC8-184AF3F8DC9F}" dt="2021-02-17T09:52:18.213" v="41"/>
          <ac:spMkLst>
            <pc:docMk/>
            <pc:sldMk cId="0" sldId="301"/>
            <ac:spMk id="28676" creationId="{382B8AB4-0EDA-4976-8C4E-DE4F8C5DB52B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2:23.729" v="43"/>
        <pc:sldMkLst>
          <pc:docMk/>
          <pc:sldMk cId="0" sldId="302"/>
        </pc:sldMkLst>
        <pc:spChg chg="del">
          <ac:chgData name="Mehmet Akşahin" userId="S::mehmet.aksahin@testinium.com::c90e3468-5596-4424-949e-fe599185a555" providerId="AD" clId="Web-{CD9265A4-66A9-89F1-FCC8-184AF3F8DC9F}" dt="2021-02-17T09:52:23.729" v="43"/>
          <ac:spMkLst>
            <pc:docMk/>
            <pc:sldMk cId="0" sldId="302"/>
            <ac:spMk id="30724" creationId="{E5195942-0BF7-4A6C-8C00-FFBB4E4DF158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49:42.953" v="22"/>
        <pc:sldMkLst>
          <pc:docMk/>
          <pc:sldMk cId="0" sldId="303"/>
        </pc:sldMkLst>
        <pc:spChg chg="del">
          <ac:chgData name="Mehmet Akşahin" userId="S::mehmet.aksahin@testinium.com::c90e3468-5596-4424-949e-fe599185a555" providerId="AD" clId="Web-{CD9265A4-66A9-89F1-FCC8-184AF3F8DC9F}" dt="2021-02-17T09:49:42.953" v="22"/>
          <ac:spMkLst>
            <pc:docMk/>
            <pc:sldMk cId="0" sldId="303"/>
            <ac:spMk id="9220" creationId="{9DFB34D0-925B-4610-8C4F-ECBAFF17EB09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0:32.534" v="30"/>
        <pc:sldMkLst>
          <pc:docMk/>
          <pc:sldMk cId="0" sldId="304"/>
        </pc:sldMkLst>
        <pc:spChg chg="del">
          <ac:chgData name="Mehmet Akşahin" userId="S::mehmet.aksahin@testinium.com::c90e3468-5596-4424-949e-fe599185a555" providerId="AD" clId="Web-{CD9265A4-66A9-89F1-FCC8-184AF3F8DC9F}" dt="2021-02-17T09:50:32.534" v="30"/>
          <ac:spMkLst>
            <pc:docMk/>
            <pc:sldMk cId="0" sldId="304"/>
            <ac:spMk id="17412" creationId="{A4275CCB-3E06-4937-B57A-761B89CDB2A7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0:35.894" v="31"/>
        <pc:sldMkLst>
          <pc:docMk/>
          <pc:sldMk cId="0" sldId="305"/>
        </pc:sldMkLst>
        <pc:spChg chg="del">
          <ac:chgData name="Mehmet Akşahin" userId="S::mehmet.aksahin@testinium.com::c90e3468-5596-4424-949e-fe599185a555" providerId="AD" clId="Web-{CD9265A4-66A9-89F1-FCC8-184AF3F8DC9F}" dt="2021-02-17T09:50:35.894" v="31"/>
          <ac:spMkLst>
            <pc:docMk/>
            <pc:sldMk cId="0" sldId="305"/>
            <ac:spMk id="18436" creationId="{5AE0B471-90EC-41B9-B1B5-B74B2DDB4003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0:38.753" v="32"/>
        <pc:sldMkLst>
          <pc:docMk/>
          <pc:sldMk cId="0" sldId="306"/>
        </pc:sldMkLst>
        <pc:spChg chg="del">
          <ac:chgData name="Mehmet Akşahin" userId="S::mehmet.aksahin@testinium.com::c90e3468-5596-4424-949e-fe599185a555" providerId="AD" clId="Web-{CD9265A4-66A9-89F1-FCC8-184AF3F8DC9F}" dt="2021-02-17T09:50:38.753" v="32"/>
          <ac:spMkLst>
            <pc:docMk/>
            <pc:sldMk cId="0" sldId="306"/>
            <ac:spMk id="19460" creationId="{89865214-6DDA-4356-B393-F5A5B42C95A1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0:44.769" v="33"/>
        <pc:sldMkLst>
          <pc:docMk/>
          <pc:sldMk cId="0" sldId="307"/>
        </pc:sldMkLst>
        <pc:spChg chg="del">
          <ac:chgData name="Mehmet Akşahin" userId="S::mehmet.aksahin@testinium.com::c90e3468-5596-4424-949e-fe599185a555" providerId="AD" clId="Web-{CD9265A4-66A9-89F1-FCC8-184AF3F8DC9F}" dt="2021-02-17T09:50:44.769" v="33"/>
          <ac:spMkLst>
            <pc:docMk/>
            <pc:sldMk cId="0" sldId="307"/>
            <ac:spMk id="20484" creationId="{ED4A7408-8CFD-4744-8EE7-A716856B90A2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0:49.129" v="34"/>
        <pc:sldMkLst>
          <pc:docMk/>
          <pc:sldMk cId="0" sldId="308"/>
        </pc:sldMkLst>
        <pc:spChg chg="del">
          <ac:chgData name="Mehmet Akşahin" userId="S::mehmet.aksahin@testinium.com::c90e3468-5596-4424-949e-fe599185a555" providerId="AD" clId="Web-{CD9265A4-66A9-89F1-FCC8-184AF3F8DC9F}" dt="2021-02-17T09:50:49.129" v="34"/>
          <ac:spMkLst>
            <pc:docMk/>
            <pc:sldMk cId="0" sldId="308"/>
            <ac:spMk id="21508" creationId="{0447F2D7-811D-41E2-AF7C-979555AEC7B7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0:58.739" v="37"/>
        <pc:sldMkLst>
          <pc:docMk/>
          <pc:sldMk cId="0" sldId="309"/>
        </pc:sldMkLst>
        <pc:spChg chg="del">
          <ac:chgData name="Mehmet Akşahin" userId="S::mehmet.aksahin@testinium.com::c90e3468-5596-4424-949e-fe599185a555" providerId="AD" clId="Web-{CD9265A4-66A9-89F1-FCC8-184AF3F8DC9F}" dt="2021-02-17T09:50:58.739" v="37"/>
          <ac:spMkLst>
            <pc:docMk/>
            <pc:sldMk cId="0" sldId="309"/>
            <ac:spMk id="24580" creationId="{54DBC213-071E-4252-A685-D3F1425DDBF4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1:07.458" v="39"/>
        <pc:sldMkLst>
          <pc:docMk/>
          <pc:sldMk cId="0" sldId="310"/>
        </pc:sldMkLst>
        <pc:spChg chg="del">
          <ac:chgData name="Mehmet Akşahin" userId="S::mehmet.aksahin@testinium.com::c90e3468-5596-4424-949e-fe599185a555" providerId="AD" clId="Web-{CD9265A4-66A9-89F1-FCC8-184AF3F8DC9F}" dt="2021-02-17T09:51:07.458" v="39"/>
          <ac:spMkLst>
            <pc:docMk/>
            <pc:sldMk cId="0" sldId="310"/>
            <ac:spMk id="26628" creationId="{7545B624-D441-46BD-9040-C31DB941D847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2:36.605" v="47"/>
        <pc:sldMkLst>
          <pc:docMk/>
          <pc:sldMk cId="0" sldId="311"/>
        </pc:sldMkLst>
        <pc:spChg chg="del">
          <ac:chgData name="Mehmet Akşahin" userId="S::mehmet.aksahin@testinium.com::c90e3468-5596-4424-949e-fe599185a555" providerId="AD" clId="Web-{CD9265A4-66A9-89F1-FCC8-184AF3F8DC9F}" dt="2021-02-17T09:52:36.605" v="47"/>
          <ac:spMkLst>
            <pc:docMk/>
            <pc:sldMk cId="0" sldId="311"/>
            <ac:spMk id="36868" creationId="{50B19527-E9FC-45A7-9EC1-D13CE254E363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2:33.608" v="46"/>
        <pc:sldMkLst>
          <pc:docMk/>
          <pc:sldMk cId="0" sldId="312"/>
        </pc:sldMkLst>
        <pc:spChg chg="del">
          <ac:chgData name="Mehmet Akşahin" userId="S::mehmet.aksahin@testinium.com::c90e3468-5596-4424-949e-fe599185a555" providerId="AD" clId="Web-{CD9265A4-66A9-89F1-FCC8-184AF3F8DC9F}" dt="2021-02-17T09:52:33.608" v="46"/>
          <ac:spMkLst>
            <pc:docMk/>
            <pc:sldMk cId="0" sldId="312"/>
            <ac:spMk id="37892" creationId="{DDEADAD2-160A-43C5-9B48-C5BFBB857D32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2:58.278" v="51"/>
        <pc:sldMkLst>
          <pc:docMk/>
          <pc:sldMk cId="0" sldId="313"/>
        </pc:sldMkLst>
        <pc:spChg chg="del">
          <ac:chgData name="Mehmet Akşahin" userId="S::mehmet.aksahin@testinium.com::c90e3468-5596-4424-949e-fe599185a555" providerId="AD" clId="Web-{CD9265A4-66A9-89F1-FCC8-184AF3F8DC9F}" dt="2021-02-17T09:52:58.278" v="51"/>
          <ac:spMkLst>
            <pc:docMk/>
            <pc:sldMk cId="0" sldId="313"/>
            <ac:spMk id="31748" creationId="{B12FCB24-159F-4B7C-91C0-01375E14C008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1:03.505" v="38"/>
        <pc:sldMkLst>
          <pc:docMk/>
          <pc:sldMk cId="0" sldId="317"/>
        </pc:sldMkLst>
        <pc:spChg chg="del">
          <ac:chgData name="Mehmet Akşahin" userId="S::mehmet.aksahin@testinium.com::c90e3468-5596-4424-949e-fe599185a555" providerId="AD" clId="Web-{CD9265A4-66A9-89F1-FCC8-184AF3F8DC9F}" dt="2021-02-17T09:51:03.505" v="38"/>
          <ac:spMkLst>
            <pc:docMk/>
            <pc:sldMk cId="0" sldId="317"/>
            <ac:spMk id="25604" creationId="{965FD8F1-0356-454F-A43A-B8B40700C88D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49:36.688" v="21"/>
        <pc:sldMkLst>
          <pc:docMk/>
          <pc:sldMk cId="0" sldId="318"/>
        </pc:sldMkLst>
        <pc:spChg chg="del">
          <ac:chgData name="Mehmet Akşahin" userId="S::mehmet.aksahin@testinium.com::c90e3468-5596-4424-949e-fe599185a555" providerId="AD" clId="Web-{CD9265A4-66A9-89F1-FCC8-184AF3F8DC9F}" dt="2021-02-17T09:49:36.688" v="21"/>
          <ac:spMkLst>
            <pc:docMk/>
            <pc:sldMk cId="0" sldId="318"/>
            <ac:spMk id="8196" creationId="{8C4CBFD4-E25A-46C6-B859-4E92C0C273E5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0:55.067" v="36"/>
        <pc:sldMkLst>
          <pc:docMk/>
          <pc:sldMk cId="0" sldId="319"/>
        </pc:sldMkLst>
        <pc:spChg chg="del">
          <ac:chgData name="Mehmet Akşahin" userId="S::mehmet.aksahin@testinium.com::c90e3468-5596-4424-949e-fe599185a555" providerId="AD" clId="Web-{CD9265A4-66A9-89F1-FCC8-184AF3F8DC9F}" dt="2021-02-17T09:50:55.067" v="36"/>
          <ac:spMkLst>
            <pc:docMk/>
            <pc:sldMk cId="0" sldId="319"/>
            <ac:spMk id="23589" creationId="{96ED37C7-69FC-45ED-A31C-D55F577690A9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2:21.604" v="42"/>
        <pc:sldMkLst>
          <pc:docMk/>
          <pc:sldMk cId="0" sldId="320"/>
        </pc:sldMkLst>
        <pc:spChg chg="del">
          <ac:chgData name="Mehmet Akşahin" userId="S::mehmet.aksahin@testinium.com::c90e3468-5596-4424-949e-fe599185a555" providerId="AD" clId="Web-{CD9265A4-66A9-89F1-FCC8-184AF3F8DC9F}" dt="2021-02-17T09:52:21.604" v="42"/>
          <ac:spMkLst>
            <pc:docMk/>
            <pc:sldMk cId="0" sldId="320"/>
            <ac:spMk id="29699" creationId="{E3607365-23E1-4CE2-BF90-36D8D2AD7FD2}"/>
          </ac:spMkLst>
        </pc:spChg>
      </pc:sldChg>
      <pc:sldChg chg="modSp">
        <pc:chgData name="Mehmet Akşahin" userId="S::mehmet.aksahin@testinium.com::c90e3468-5596-4424-949e-fe599185a555" providerId="AD" clId="Web-{CD9265A4-66A9-89F1-FCC8-184AF3F8DC9F}" dt="2021-02-17T09:53:13.091" v="55" actId="20577"/>
        <pc:sldMkLst>
          <pc:docMk/>
          <pc:sldMk cId="0" sldId="324"/>
        </pc:sldMkLst>
        <pc:spChg chg="mod">
          <ac:chgData name="Mehmet Akşahin" userId="S::mehmet.aksahin@testinium.com::c90e3468-5596-4424-949e-fe599185a555" providerId="AD" clId="Web-{CD9265A4-66A9-89F1-FCC8-184AF3F8DC9F}" dt="2021-02-17T09:53:13.091" v="55" actId="20577"/>
          <ac:spMkLst>
            <pc:docMk/>
            <pc:sldMk cId="0" sldId="324"/>
            <ac:spMk id="34819" creationId="{4829B549-9D21-4A1E-B011-9727B805DDEA}"/>
          </ac:spMkLst>
        </pc:spChg>
      </pc:sldChg>
      <pc:sldChg chg="delSp modSp">
        <pc:chgData name="Mehmet Akşahin" userId="S::mehmet.aksahin@testinium.com::c90e3468-5596-4424-949e-fe599185a555" providerId="AD" clId="Web-{CD9265A4-66A9-89F1-FCC8-184AF3F8DC9F}" dt="2021-02-17T09:53:36.610" v="66" actId="20577"/>
        <pc:sldMkLst>
          <pc:docMk/>
          <pc:sldMk cId="0" sldId="325"/>
        </pc:sldMkLst>
        <pc:spChg chg="mod">
          <ac:chgData name="Mehmet Akşahin" userId="S::mehmet.aksahin@testinium.com::c90e3468-5596-4424-949e-fe599185a555" providerId="AD" clId="Web-{CD9265A4-66A9-89F1-FCC8-184AF3F8DC9F}" dt="2021-02-17T09:53:36.610" v="66" actId="20577"/>
          <ac:spMkLst>
            <pc:docMk/>
            <pc:sldMk cId="0" sldId="325"/>
            <ac:spMk id="35843" creationId="{93A89632-D34C-435F-802F-C227A91B0D2E}"/>
          </ac:spMkLst>
        </pc:spChg>
        <pc:spChg chg="del">
          <ac:chgData name="Mehmet Akşahin" userId="S::mehmet.aksahin@testinium.com::c90e3468-5596-4424-949e-fe599185a555" providerId="AD" clId="Web-{CD9265A4-66A9-89F1-FCC8-184AF3F8DC9F}" dt="2021-02-17T09:52:42.370" v="48"/>
          <ac:spMkLst>
            <pc:docMk/>
            <pc:sldMk cId="0" sldId="325"/>
            <ac:spMk id="35844" creationId="{BF3A36C4-9E6D-4310-BFBA-68033B3E7088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2:51.918" v="49"/>
        <pc:sldMkLst>
          <pc:docMk/>
          <pc:sldMk cId="0" sldId="326"/>
        </pc:sldMkLst>
        <pc:spChg chg="del">
          <ac:chgData name="Mehmet Akşahin" userId="S::mehmet.aksahin@testinium.com::c90e3468-5596-4424-949e-fe599185a555" providerId="AD" clId="Web-{CD9265A4-66A9-89F1-FCC8-184AF3F8DC9F}" dt="2021-02-17T09:52:51.918" v="49"/>
          <ac:spMkLst>
            <pc:docMk/>
            <pc:sldMk cId="0" sldId="326"/>
            <ac:spMk id="33796" creationId="{5F2E05D2-28AB-44A3-BEDA-96BB9BEAD7BC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49:52.344" v="25"/>
        <pc:sldMkLst>
          <pc:docMk/>
          <pc:sldMk cId="0" sldId="327"/>
        </pc:sldMkLst>
        <pc:spChg chg="del">
          <ac:chgData name="Mehmet Akşahin" userId="S::mehmet.aksahin@testinium.com::c90e3468-5596-4424-949e-fe599185a555" providerId="AD" clId="Web-{CD9265A4-66A9-89F1-FCC8-184AF3F8DC9F}" dt="2021-02-17T09:49:52.344" v="25"/>
          <ac:spMkLst>
            <pc:docMk/>
            <pc:sldMk cId="0" sldId="327"/>
            <ac:spMk id="12292" creationId="{B97DA0B7-31F8-40D7-9AFF-0176BCDE822D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1:10.083" v="40"/>
        <pc:sldMkLst>
          <pc:docMk/>
          <pc:sldMk cId="0" sldId="328"/>
        </pc:sldMkLst>
        <pc:spChg chg="del">
          <ac:chgData name="Mehmet Akşahin" userId="S::mehmet.aksahin@testinium.com::c90e3468-5596-4424-949e-fe599185a555" providerId="AD" clId="Web-{CD9265A4-66A9-89F1-FCC8-184AF3F8DC9F}" dt="2021-02-17T09:51:10.083" v="40"/>
          <ac:spMkLst>
            <pc:docMk/>
            <pc:sldMk cId="0" sldId="328"/>
            <ac:spMk id="27652" creationId="{D7BEC291-004C-4BC6-8EB4-552105348402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2:54.621" v="50"/>
        <pc:sldMkLst>
          <pc:docMk/>
          <pc:sldMk cId="0" sldId="329"/>
        </pc:sldMkLst>
        <pc:spChg chg="del">
          <ac:chgData name="Mehmet Akşahin" userId="S::mehmet.aksahin@testinium.com::c90e3468-5596-4424-949e-fe599185a555" providerId="AD" clId="Web-{CD9265A4-66A9-89F1-FCC8-184AF3F8DC9F}" dt="2021-02-17T09:52:54.621" v="50"/>
          <ac:spMkLst>
            <pc:docMk/>
            <pc:sldMk cId="0" sldId="329"/>
            <ac:spMk id="32772" creationId="{F87EAB21-7E5F-40B6-A176-658D2B318C1A}"/>
          </ac:spMkLst>
        </pc:spChg>
      </pc:sldChg>
      <pc:sldChg chg="delSp">
        <pc:chgData name="Mehmet Akşahin" userId="S::mehmet.aksahin@testinium.com::c90e3468-5596-4424-949e-fe599185a555" providerId="AD" clId="Web-{CD9265A4-66A9-89F1-FCC8-184AF3F8DC9F}" dt="2021-02-17T09:52:30.151" v="45"/>
        <pc:sldMkLst>
          <pc:docMk/>
          <pc:sldMk cId="0" sldId="330"/>
        </pc:sldMkLst>
        <pc:spChg chg="del">
          <ac:chgData name="Mehmet Akşahin" userId="S::mehmet.aksahin@testinium.com::c90e3468-5596-4424-949e-fe599185a555" providerId="AD" clId="Web-{CD9265A4-66A9-89F1-FCC8-184AF3F8DC9F}" dt="2021-02-17T09:52:30.151" v="45"/>
          <ac:spMkLst>
            <pc:docMk/>
            <pc:sldMk cId="0" sldId="330"/>
            <ac:spMk id="38916" creationId="{C1481910-F861-4CD7-A837-02E5530D0029}"/>
          </ac:spMkLst>
        </pc:spChg>
      </pc:sldChg>
    </pc:docChg>
  </pc:docChgLst>
  <pc:docChgLst>
    <pc:chgData name="Mehmet Akşahin" userId="S::mehmet.aksahin@testinium.com::c90e3468-5596-4424-949e-fe599185a555" providerId="AD" clId="Web-{EA96CBE1-7BCC-CE16-0F0A-3AD9DC60372F}"/>
    <pc:docChg chg="modSld">
      <pc:chgData name="Mehmet Akşahin" userId="S::mehmet.aksahin@testinium.com::c90e3468-5596-4424-949e-fe599185a555" providerId="AD" clId="Web-{EA96CBE1-7BCC-CE16-0F0A-3AD9DC60372F}" dt="2021-04-11T11:07:28.859" v="3" actId="1076"/>
      <pc:docMkLst>
        <pc:docMk/>
      </pc:docMkLst>
      <pc:sldChg chg="modSp">
        <pc:chgData name="Mehmet Akşahin" userId="S::mehmet.aksahin@testinium.com::c90e3468-5596-4424-949e-fe599185a555" providerId="AD" clId="Web-{EA96CBE1-7BCC-CE16-0F0A-3AD9DC60372F}" dt="2021-04-11T11:07:28.859" v="3" actId="1076"/>
        <pc:sldMkLst>
          <pc:docMk/>
          <pc:sldMk cId="0" sldId="295"/>
        </pc:sldMkLst>
        <pc:spChg chg="mod">
          <ac:chgData name="Mehmet Akşahin" userId="S::mehmet.aksahin@testinium.com::c90e3468-5596-4424-949e-fe599185a555" providerId="AD" clId="Web-{EA96CBE1-7BCC-CE16-0F0A-3AD9DC60372F}" dt="2021-04-11T11:07:28.859" v="3" actId="1076"/>
          <ac:spMkLst>
            <pc:docMk/>
            <pc:sldMk cId="0" sldId="295"/>
            <ac:spMk id="14339" creationId="{394B936F-AA93-4F87-B069-4AEFEEB4EA1C}"/>
          </ac:spMkLst>
        </pc:spChg>
      </pc:sldChg>
    </pc:docChg>
  </pc:docChgLst>
  <pc:docChgLst>
    <pc:chgData name="Mehmet Akşahin" userId="S::mehmet.aksahin@testinium.com::c90e3468-5596-4424-949e-fe599185a555" providerId="AD" clId="Web-{D4C97653-8341-0E5C-BADD-5B1F14F85535}"/>
    <pc:docChg chg="modSld">
      <pc:chgData name="Mehmet Akşahin" userId="S::mehmet.aksahin@testinium.com::c90e3468-5596-4424-949e-fe599185a555" providerId="AD" clId="Web-{D4C97653-8341-0E5C-BADD-5B1F14F85535}" dt="2021-09-25T08:20:24.537" v="2" actId="20577"/>
      <pc:docMkLst>
        <pc:docMk/>
      </pc:docMkLst>
      <pc:sldChg chg="modSp">
        <pc:chgData name="Mehmet Akşahin" userId="S::mehmet.aksahin@testinium.com::c90e3468-5596-4424-949e-fe599185a555" providerId="AD" clId="Web-{D4C97653-8341-0E5C-BADD-5B1F14F85535}" dt="2021-09-25T08:16:12.437" v="0" actId="14100"/>
        <pc:sldMkLst>
          <pc:docMk/>
          <pc:sldMk cId="0" sldId="295"/>
        </pc:sldMkLst>
        <pc:spChg chg="mod">
          <ac:chgData name="Mehmet Akşahin" userId="S::mehmet.aksahin@testinium.com::c90e3468-5596-4424-949e-fe599185a555" providerId="AD" clId="Web-{D4C97653-8341-0E5C-BADD-5B1F14F85535}" dt="2021-09-25T08:16:12.437" v="0" actId="14100"/>
          <ac:spMkLst>
            <pc:docMk/>
            <pc:sldMk cId="0" sldId="295"/>
            <ac:spMk id="14339" creationId="{394B936F-AA93-4F87-B069-4AEFEEB4EA1C}"/>
          </ac:spMkLst>
        </pc:spChg>
      </pc:sldChg>
      <pc:sldChg chg="modSp">
        <pc:chgData name="Mehmet Akşahin" userId="S::mehmet.aksahin@testinium.com::c90e3468-5596-4424-949e-fe599185a555" providerId="AD" clId="Web-{D4C97653-8341-0E5C-BADD-5B1F14F85535}" dt="2021-09-25T08:20:24.537" v="2" actId="20577"/>
        <pc:sldMkLst>
          <pc:docMk/>
          <pc:sldMk cId="0" sldId="301"/>
        </pc:sldMkLst>
        <pc:spChg chg="mod">
          <ac:chgData name="Mehmet Akşahin" userId="S::mehmet.aksahin@testinium.com::c90e3468-5596-4424-949e-fe599185a555" providerId="AD" clId="Web-{D4C97653-8341-0E5C-BADD-5B1F14F85535}" dt="2021-09-25T08:20:24.537" v="2" actId="20577"/>
          <ac:spMkLst>
            <pc:docMk/>
            <pc:sldMk cId="0" sldId="301"/>
            <ac:spMk id="28675" creationId="{B064313C-6590-4086-B2A4-4E1A8877A8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366443A6-F70C-4F98-80E4-17D4A0BA94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E982B6EC-5781-4C24-860A-E34717643D4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812F397-A0BD-471A-B674-4278B5DB1F4E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0E61581F-7E7C-4D06-A221-C37ED32DEB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FF56E5A1-E635-4D99-B0A0-77001535D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54F723D0-8776-45F0-A9B6-DB14D78D8A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52DAAA85-D620-4D76-99E7-C0C80CD2E0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A1F51-B58A-46B3-980E-91599E862F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Slayt Görüntüsü Yer Tutucusu">
            <a:extLst>
              <a:ext uri="{FF2B5EF4-FFF2-40B4-BE49-F238E27FC236}">
                <a16:creationId xmlns:a16="http://schemas.microsoft.com/office/drawing/2014/main" id="{3404ECB2-54C2-4DD4-A019-23B73D4ACA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2 Not Yer Tutucusu">
            <a:extLst>
              <a:ext uri="{FF2B5EF4-FFF2-40B4-BE49-F238E27FC236}">
                <a16:creationId xmlns:a16="http://schemas.microsoft.com/office/drawing/2014/main" id="{A156FFE5-6E92-4C2E-A1F1-07F800E7DE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/>
          </a:p>
        </p:txBody>
      </p:sp>
      <p:sp>
        <p:nvSpPr>
          <p:cNvPr id="41988" name="3 Slayt Numarası Yer Tutucusu">
            <a:extLst>
              <a:ext uri="{FF2B5EF4-FFF2-40B4-BE49-F238E27FC236}">
                <a16:creationId xmlns:a16="http://schemas.microsoft.com/office/drawing/2014/main" id="{76F64869-8994-4C24-B0D7-A679D9C37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1A1964-6265-4947-8C20-058EDB9B98FE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43A06504-BAE5-458A-BB29-CFDF2FB99D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A0BC2305-3591-41CD-A3FA-F901F000A934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E1DECCAA-CB23-445E-B9DD-DEE6B6983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1D623A70-44CC-472A-B30F-30877F7D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6531AE0D-9DD6-41D4-AE30-C758BDCEE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34BAE6E6-3B1B-4D18-9D5A-D71047D8D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02AEF36B-A3B8-4B2D-A759-B8CB994C8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C0CB4FED-A677-4749-AC7F-2A934CF5D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1A6C1671-DE99-47A8-9C38-1AF421DE8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02FA0A9D-F720-454C-BE0A-67211A133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5C716A37-FCB8-4031-95FC-7314410F2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5C66DCC8-AD4A-4AEB-8E62-1EC25CBF4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B9002A64-682D-4B45-B2B8-CEDE52698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B858BB15-8C28-4864-A263-2847C28F3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862DC244-4F3F-4BE3-841A-A21A30B8C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E1362EB3-6A73-4185-9150-C9330B34D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8B127D61-8C73-4B2F-B72E-DB44792FF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BBA60641-C5EB-46B5-9BE8-5869DA634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40E0681A-BDDC-40E5-BBDC-5DECC8DD7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78D85A31-DA41-42F8-AA45-6185B3434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6C86193E-CC57-445D-90D0-1E3D9DE1A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31164E92-CE9A-4D6D-B949-1725AEE3D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BCEEC1EE-7321-4B43-9B39-79CA641E0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92E46444-C410-477B-A2EA-CB4E5D04F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B6628C40-C25E-4C60-9264-6A87FC6FC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861C44CA-6761-4687-8DD8-5E9F26255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C71FA1E8-0F97-4F71-8A14-04902A1AB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5CA0BA36-0EE9-4F71-A833-D3BC3A7F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BCCB8A36-7324-4BD1-870E-F4B0CB3F0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75D62993-3BF4-44C2-B652-DA879FFAA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A969EE9F-7DF7-4B5C-9F3F-F6B3854A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BE02306C-89E7-41E8-A510-F5DA55667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61560483-12B3-43FA-98C3-FC198EC04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BC1E6E00-523E-4647-B552-3E4ECDD11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5B924CD7-AACC-4A5F-A869-354B244107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17AAB311-0929-4A6C-8E13-ED324D7ABC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6CC5C20E-C702-4941-A26E-67BED13035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F5FE0-D057-4F15-A8BD-FB6BBE3BED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24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8555BD9-9E49-446D-B84F-B4A3A80FCE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BCB2D25-A9A6-43A8-92F0-80E6ECC700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58D0539-76F0-4BCE-8731-6173E9D6FC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96667-2EA9-4FB5-B487-A8932B237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74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5492D9-28BC-4335-B0E4-77FC5BAE36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FE2B8A-FBAC-4B35-990D-3FC54B2877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B4DB03-7D94-4711-B372-7A445578B4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D3BC7-2820-4489-81DB-FB60FEAF9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31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89B977-0921-4C03-8ED3-B21F4BB52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0D429E-EE53-453D-A040-9F9343E0B4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68A46C1-05B0-4DE1-99B5-C4DD9FA698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74EE4-5C88-49BA-B2C1-0B26E86678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78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BB1EA0-B204-4354-BCFF-FDDACEE8D7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E9EFFD-57A5-45F2-B5FB-7C7E4B7566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B529449-8B7C-4B89-A104-949601A86B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CE97E-24FC-4765-8466-E3CC23A0C5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00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C86D95-7DC2-4514-A6BB-0E3CC4D2B9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91608F-F5E6-404B-A171-0A006A6F43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A4818DE-3165-48DC-B83F-9C1EB32DDE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E1655-7981-4C9C-8FCE-5F3E01C5AD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27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E2703E2-0BBE-492E-9634-F11C2815DB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E53457C-5E43-496A-8F36-00855613DB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E7D6BC0-1452-4910-B322-689403AA24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BE54B-5B7D-448E-9185-522199CCF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33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6111F0-4F65-46AE-940F-804349D6B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229F03D-F40F-416E-874C-B6D264B9F8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D6AB3BF-2EC3-49C0-8CB8-4004C55CA0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C8325-2F07-48E3-92E0-0178E7E628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02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8ADF58C-5B77-4C21-BA2E-2E1E68E52D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015903C-D90E-477A-8053-9797BE2A36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B55F47E-F429-4EF6-BCBF-C49DB5B88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53263-B14A-400A-9409-78F3DA1486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B977C3-6D3D-4E25-B291-058CF568C4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8FF698-1DEC-4A33-81A8-F161C0A9B2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A64966C-F8E8-47BB-8D1B-5D7075A497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9501D-3E01-4012-BF4D-041D3D5AF7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12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222AD2-56BE-4CDB-8A10-C9E0DD0F4B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CCEEF2-BBA8-424C-B008-035190A290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45B740C-5FC6-41E5-9419-2B289D2B0C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6642F-9EF7-4581-A871-FB5D5A7D34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7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E2DE90A6-4E33-4F66-BF95-99CFAD14A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4B356BB-1211-43FF-8E54-41302C75A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C67E855-0EF4-4DB0-94F2-9437236B8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EA28FECC-9992-41CB-A7D1-CD91F02A0A4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081EAB0C-0D9C-4B1E-9AE1-A44B980E1C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F0F142CE-020B-4934-9DA0-F7E6B6A3FF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1D70DC-971F-4F0E-8A09-9BFF05F48AA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E14CDDEF-A20C-4B02-8115-4131570A7E8A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369" name="Oval 9">
              <a:extLst>
                <a:ext uri="{FF2B5EF4-FFF2-40B4-BE49-F238E27FC236}">
                  <a16:creationId xmlns:a16="http://schemas.microsoft.com/office/drawing/2014/main" id="{1F2E9337-8D69-4CAE-8E76-C791CC1BE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0" name="Oval 10">
              <a:extLst>
                <a:ext uri="{FF2B5EF4-FFF2-40B4-BE49-F238E27FC236}">
                  <a16:creationId xmlns:a16="http://schemas.microsoft.com/office/drawing/2014/main" id="{EF485EC9-12F3-43D3-A04C-C761B8A1E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D2D6C299-1548-4C35-A702-EB6AA0E00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2" name="Oval 12">
              <a:extLst>
                <a:ext uri="{FF2B5EF4-FFF2-40B4-BE49-F238E27FC236}">
                  <a16:creationId xmlns:a16="http://schemas.microsoft.com/office/drawing/2014/main" id="{06752680-9514-462D-9D33-49CFB9F20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818A7D60-E987-476F-9CDE-EA6B9B31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84F90A4D-F060-4DDA-9D1A-2104C7500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5" name="Oval 15">
              <a:extLst>
                <a:ext uri="{FF2B5EF4-FFF2-40B4-BE49-F238E27FC236}">
                  <a16:creationId xmlns:a16="http://schemas.microsoft.com/office/drawing/2014/main" id="{1E033D07-5C6E-462A-BF89-9E1D903E7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6" name="Oval 16">
              <a:extLst>
                <a:ext uri="{FF2B5EF4-FFF2-40B4-BE49-F238E27FC236}">
                  <a16:creationId xmlns:a16="http://schemas.microsoft.com/office/drawing/2014/main" id="{32990F28-CFAE-44D8-B687-1ADB25B8D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056AFE19-A339-4FBC-B8B4-DE5F2A8CB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3B980BE0-7EC7-4B2D-A241-ED33EB059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4E5665DE-5F73-464A-AD2D-625088EB3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58BFED67-FC4E-43FD-89DE-AF4B30510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5B857F59-1E6A-4D81-B017-18A29E9B1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2" name="Oval 22">
              <a:extLst>
                <a:ext uri="{FF2B5EF4-FFF2-40B4-BE49-F238E27FC236}">
                  <a16:creationId xmlns:a16="http://schemas.microsoft.com/office/drawing/2014/main" id="{7DAA5427-6E20-499E-A8EC-7EB657467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5C6AB3A0-C012-4746-805B-40480DCCD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4" name="Oval 24">
              <a:extLst>
                <a:ext uri="{FF2B5EF4-FFF2-40B4-BE49-F238E27FC236}">
                  <a16:creationId xmlns:a16="http://schemas.microsoft.com/office/drawing/2014/main" id="{4F89CC0D-08B5-4C4C-A7A5-8C96F5E89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5" name="Oval 25">
              <a:extLst>
                <a:ext uri="{FF2B5EF4-FFF2-40B4-BE49-F238E27FC236}">
                  <a16:creationId xmlns:a16="http://schemas.microsoft.com/office/drawing/2014/main" id="{74291A79-D044-416E-BF10-7635359FE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5B1927D6-547F-4A20-AF51-DE27B6FDE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A759B5F7-AC9D-4B74-84C7-5A82423AB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818181DF-DFB5-4CF8-91E5-4BAFCE2BA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9" name="Oval 29">
              <a:extLst>
                <a:ext uri="{FF2B5EF4-FFF2-40B4-BE49-F238E27FC236}">
                  <a16:creationId xmlns:a16="http://schemas.microsoft.com/office/drawing/2014/main" id="{2912FC64-ED2C-4754-A551-8CA770AC9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E6B5C149-9339-47DA-A7BE-8B6645DA6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7F3AD119-E783-4318-AFB6-F0059E873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2" name="Oval 32">
              <a:extLst>
                <a:ext uri="{FF2B5EF4-FFF2-40B4-BE49-F238E27FC236}">
                  <a16:creationId xmlns:a16="http://schemas.microsoft.com/office/drawing/2014/main" id="{B44D7B60-84DD-4AD2-AD7D-C0AABDF8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3" name="Oval 33">
              <a:extLst>
                <a:ext uri="{FF2B5EF4-FFF2-40B4-BE49-F238E27FC236}">
                  <a16:creationId xmlns:a16="http://schemas.microsoft.com/office/drawing/2014/main" id="{5FF9E268-A0A8-4297-96C5-7CFA6C854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4" name="Oval 34">
              <a:extLst>
                <a:ext uri="{FF2B5EF4-FFF2-40B4-BE49-F238E27FC236}">
                  <a16:creationId xmlns:a16="http://schemas.microsoft.com/office/drawing/2014/main" id="{6D3C7C74-8259-4304-B0F0-0D0EE676E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5" name="Oval 35">
              <a:extLst>
                <a:ext uri="{FF2B5EF4-FFF2-40B4-BE49-F238E27FC236}">
                  <a16:creationId xmlns:a16="http://schemas.microsoft.com/office/drawing/2014/main" id="{95C734E4-17A7-4009-9304-D45FA4994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6" name="Oval 36">
              <a:extLst>
                <a:ext uri="{FF2B5EF4-FFF2-40B4-BE49-F238E27FC236}">
                  <a16:creationId xmlns:a16="http://schemas.microsoft.com/office/drawing/2014/main" id="{6231EC11-229A-47F4-B163-3CE9D1822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1C1BCA96-722D-43C9-876D-2A877E604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8" name="Oval 38">
              <a:extLst>
                <a:ext uri="{FF2B5EF4-FFF2-40B4-BE49-F238E27FC236}">
                  <a16:creationId xmlns:a16="http://schemas.microsoft.com/office/drawing/2014/main" id="{F1C7A81A-301E-4D9C-9CB8-117A48299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9" name="Oval 39">
              <a:extLst>
                <a:ext uri="{FF2B5EF4-FFF2-40B4-BE49-F238E27FC236}">
                  <a16:creationId xmlns:a16="http://schemas.microsoft.com/office/drawing/2014/main" id="{867ECB96-BE42-412E-9868-EF49D0CDF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C78F637-7CA2-4C22-BD40-917E3F21B9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Temel Java</a:t>
            </a:r>
            <a:br>
              <a:rPr lang="tr-TR" altLang="en-US"/>
            </a:br>
            <a:endParaRPr lang="en-US" altLang="en-US" sz="22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A1E5AE9-81AA-4642-9A62-B02B936AC5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Değişkenler ve Operatörler</a:t>
            </a:r>
          </a:p>
          <a:p>
            <a:pPr eaLnBrk="1" hangingPunct="1"/>
            <a:endParaRPr lang="tr-TR" altLang="en-US" dirty="0">
              <a:cs typeface="Arial"/>
            </a:endParaRPr>
          </a:p>
          <a:p>
            <a:pPr eaLnBrk="1" hangingPunct="1"/>
            <a:endParaRPr lang="en-US" altLang="en-US" sz="2200"/>
          </a:p>
        </p:txBody>
      </p:sp>
      <p:sp>
        <p:nvSpPr>
          <p:cNvPr id="3077" name="4 Slayt Numarası Yer Tutucusu">
            <a:extLst>
              <a:ext uri="{FF2B5EF4-FFF2-40B4-BE49-F238E27FC236}">
                <a16:creationId xmlns:a16="http://schemas.microsoft.com/office/drawing/2014/main" id="{44ED89C0-0FC6-46DF-B48A-C7B84E5C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F848DA-003B-49F0-8C8C-E66344D0403C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Başlık">
            <a:extLst>
              <a:ext uri="{FF2B5EF4-FFF2-40B4-BE49-F238E27FC236}">
                <a16:creationId xmlns:a16="http://schemas.microsoft.com/office/drawing/2014/main" id="{1B054A4F-B0D6-49E9-9498-F5DE792D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12291" name="2 İçerik Yer Tutucusu">
            <a:extLst>
              <a:ext uri="{FF2B5EF4-FFF2-40B4-BE49-F238E27FC236}">
                <a16:creationId xmlns:a16="http://schemas.microsoft.com/office/drawing/2014/main" id="{6940BC1E-F88C-4FFE-83F6-267C2166C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Tüm tiplerde değişken tanımı yapınız.</a:t>
            </a:r>
          </a:p>
          <a:p>
            <a:r>
              <a:rPr lang="tr-TR" altLang="en-US" sz="2100"/>
              <a:t>Değişkenlere ilk değerlerini atayınız.</a:t>
            </a:r>
          </a:p>
          <a:p>
            <a:r>
              <a:rPr lang="tr-TR" altLang="en-US" sz="2100"/>
              <a:t>Değişken değerlerini console a yazdırınız.</a:t>
            </a:r>
            <a:endParaRPr lang="en-US" altLang="en-US" sz="2100"/>
          </a:p>
        </p:txBody>
      </p:sp>
      <p:sp>
        <p:nvSpPr>
          <p:cNvPr id="12293" name="4 Slayt Numarası Yer Tutucusu">
            <a:extLst>
              <a:ext uri="{FF2B5EF4-FFF2-40B4-BE49-F238E27FC236}">
                <a16:creationId xmlns:a16="http://schemas.microsoft.com/office/drawing/2014/main" id="{EC97860C-9940-4E9E-A86E-9728303C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A0D0C0-745A-497B-9BAD-529D58470B53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>
            <a:extLst>
              <a:ext uri="{FF2B5EF4-FFF2-40B4-BE49-F238E27FC236}">
                <a16:creationId xmlns:a16="http://schemas.microsoft.com/office/drawing/2014/main" id="{9E2BB42D-1489-4858-B9F9-84E6B4CB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Operatörler</a:t>
            </a:r>
            <a:endParaRPr lang="en-US" altLang="en-US"/>
          </a:p>
        </p:txBody>
      </p:sp>
      <p:sp>
        <p:nvSpPr>
          <p:cNvPr id="13315" name="2 İçerik Yer Tutucusu">
            <a:extLst>
              <a:ext uri="{FF2B5EF4-FFF2-40B4-BE49-F238E27FC236}">
                <a16:creationId xmlns:a16="http://schemas.microsoft.com/office/drawing/2014/main" id="{C1ED37F1-90B4-4797-B8D2-7909D8183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Mantıksal operatörler</a:t>
            </a:r>
          </a:p>
          <a:p>
            <a:r>
              <a:rPr lang="tr-TR" altLang="en-US" sz="2100"/>
              <a:t>Aritmetiksel operatörler</a:t>
            </a:r>
          </a:p>
          <a:p>
            <a:r>
              <a:rPr lang="tr-TR" altLang="en-US" sz="2100"/>
              <a:t>Bitwise operatörler</a:t>
            </a:r>
          </a:p>
          <a:p>
            <a:r>
              <a:rPr lang="tr-TR" altLang="en-US" sz="2100"/>
              <a:t>İlişkisel operatörler</a:t>
            </a:r>
            <a:endParaRPr lang="en-US" altLang="en-US" sz="2100"/>
          </a:p>
        </p:txBody>
      </p:sp>
      <p:sp>
        <p:nvSpPr>
          <p:cNvPr id="13317" name="4 Slayt Numarası Yer Tutucusu">
            <a:extLst>
              <a:ext uri="{FF2B5EF4-FFF2-40B4-BE49-F238E27FC236}">
                <a16:creationId xmlns:a16="http://schemas.microsoft.com/office/drawing/2014/main" id="{E5ED9F80-923C-4DE6-9CF9-6D0F4F55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E47372-7673-4E0D-8296-41CE260ED4A3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>
            <a:extLst>
              <a:ext uri="{FF2B5EF4-FFF2-40B4-BE49-F238E27FC236}">
                <a16:creationId xmlns:a16="http://schemas.microsoft.com/office/drawing/2014/main" id="{F8898987-E9B0-4FCB-8B80-0C8D70CE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Aritmetik</a:t>
            </a:r>
            <a:r>
              <a:rPr lang="tr-TR" altLang="en-US"/>
              <a:t>sel</a:t>
            </a:r>
            <a:r>
              <a:rPr lang="en-US" altLang="en-US"/>
              <a:t> Operatörler</a:t>
            </a:r>
          </a:p>
        </p:txBody>
      </p:sp>
      <p:sp>
        <p:nvSpPr>
          <p:cNvPr id="14339" name="2 İçerik Yer Tutucusu">
            <a:extLst>
              <a:ext uri="{FF2B5EF4-FFF2-40B4-BE49-F238E27FC236}">
                <a16:creationId xmlns:a16="http://schemas.microsoft.com/office/drawing/2014/main" id="{394B936F-AA93-4F87-B069-4AEFEEB4E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338"/>
            <a:ext cx="8229600" cy="5150405"/>
          </a:xfrm>
        </p:spPr>
        <p:txBody>
          <a:bodyPr/>
          <a:lstStyle/>
          <a:p>
            <a:r>
              <a:rPr lang="en-US" altLang="en-US" sz="2000"/>
              <a:t>+  </a:t>
            </a:r>
            <a:r>
              <a:rPr lang="tr-TR" altLang="en-US" sz="2000" dirty="0"/>
              <a:t>	</a:t>
            </a:r>
            <a:r>
              <a:rPr lang="en-US" altLang="en-US" sz="2000"/>
              <a:t>Toplama</a:t>
            </a:r>
          </a:p>
          <a:p>
            <a:r>
              <a:rPr lang="en-US" altLang="en-US" sz="2000"/>
              <a:t>-  </a:t>
            </a:r>
            <a:r>
              <a:rPr lang="tr-TR" altLang="en-US" sz="2000" dirty="0"/>
              <a:t>	</a:t>
            </a:r>
            <a:r>
              <a:rPr lang="en-US" altLang="en-US" sz="2000"/>
              <a:t>Çıkarma</a:t>
            </a:r>
          </a:p>
          <a:p>
            <a:r>
              <a:rPr lang="en-US" altLang="en-US" sz="2000"/>
              <a:t>*  </a:t>
            </a:r>
            <a:r>
              <a:rPr lang="tr-TR" altLang="en-US" sz="2000" dirty="0"/>
              <a:t>	</a:t>
            </a:r>
            <a:r>
              <a:rPr lang="en-US" altLang="en-US" sz="2000"/>
              <a:t>Çarpma</a:t>
            </a:r>
          </a:p>
          <a:p>
            <a:r>
              <a:rPr lang="en-US" altLang="en-US" sz="2000"/>
              <a:t>/  </a:t>
            </a:r>
            <a:r>
              <a:rPr lang="tr-TR" altLang="en-US" sz="2000" dirty="0"/>
              <a:t>	</a:t>
            </a:r>
            <a:r>
              <a:rPr lang="en-US" altLang="en-US" sz="2000"/>
              <a:t>Bölme</a:t>
            </a:r>
          </a:p>
          <a:p>
            <a:r>
              <a:rPr lang="en-US" altLang="en-US" sz="2000"/>
              <a:t>%  </a:t>
            </a:r>
            <a:r>
              <a:rPr lang="tr-TR" altLang="en-US" sz="2000" dirty="0"/>
              <a:t>	</a:t>
            </a:r>
            <a:r>
              <a:rPr lang="en-US" altLang="en-US" sz="2000"/>
              <a:t>Mod/Kalan</a:t>
            </a:r>
          </a:p>
          <a:p>
            <a:endParaRPr lang="en-US" altLang="en-US" sz="2000" dirty="0"/>
          </a:p>
          <a:p>
            <a:r>
              <a:rPr lang="en-US" altLang="en-US" sz="2000"/>
              <a:t>++  </a:t>
            </a:r>
            <a:r>
              <a:rPr lang="tr-TR" altLang="en-US" sz="2000" dirty="0"/>
              <a:t>	</a:t>
            </a:r>
            <a:r>
              <a:rPr lang="en-US" altLang="en-US" sz="2000"/>
              <a:t>Artırma; değeri 1 arttırır</a:t>
            </a:r>
          </a:p>
          <a:p>
            <a:r>
              <a:rPr lang="en-US" altLang="en-US" sz="2000"/>
              <a:t>- -  </a:t>
            </a:r>
            <a:r>
              <a:rPr lang="tr-TR" altLang="en-US" sz="2000" dirty="0"/>
              <a:t>	</a:t>
            </a:r>
            <a:r>
              <a:rPr lang="en-US" altLang="en-US" sz="2000"/>
              <a:t>Eksiltme; değeri 1 azaltır</a:t>
            </a:r>
          </a:p>
          <a:p>
            <a:endParaRPr lang="en-US" altLang="en-US" sz="2000" dirty="0">
              <a:cs typeface="Arial"/>
            </a:endParaRPr>
          </a:p>
          <a:p>
            <a:r>
              <a:rPr lang="en-US" altLang="en-US" sz="2000"/>
              <a:t>+=  </a:t>
            </a:r>
            <a:r>
              <a:rPr lang="tr-TR" altLang="en-US" sz="2000" dirty="0"/>
              <a:t>	</a:t>
            </a:r>
            <a:r>
              <a:rPr lang="en-US" altLang="en-US" sz="2000"/>
              <a:t>Toplama Ataması</a:t>
            </a:r>
          </a:p>
          <a:p>
            <a:r>
              <a:rPr lang="en-US" altLang="en-US" sz="2000"/>
              <a:t>-=  </a:t>
            </a:r>
            <a:r>
              <a:rPr lang="tr-TR" altLang="en-US" sz="2000" dirty="0"/>
              <a:t>	</a:t>
            </a:r>
            <a:r>
              <a:rPr lang="en-US" altLang="en-US" sz="2000"/>
              <a:t>Çıkarma Ataması</a:t>
            </a:r>
          </a:p>
          <a:p>
            <a:r>
              <a:rPr lang="en-US" altLang="en-US" sz="2000"/>
              <a:t>*=  </a:t>
            </a:r>
            <a:r>
              <a:rPr lang="tr-TR" altLang="en-US" sz="2000" dirty="0"/>
              <a:t>	</a:t>
            </a:r>
            <a:r>
              <a:rPr lang="en-US" altLang="en-US" sz="2000"/>
              <a:t>Çarpma Ataması</a:t>
            </a:r>
          </a:p>
          <a:p>
            <a:r>
              <a:rPr lang="en-US" altLang="en-US" sz="2000"/>
              <a:t>/=  </a:t>
            </a:r>
            <a:r>
              <a:rPr lang="tr-TR" altLang="en-US" sz="2000" dirty="0"/>
              <a:t>	</a:t>
            </a:r>
            <a:r>
              <a:rPr lang="en-US" altLang="en-US" sz="2000"/>
              <a:t>Bölme Ataması</a:t>
            </a:r>
          </a:p>
          <a:p>
            <a:r>
              <a:rPr lang="en-US" altLang="en-US" sz="2000"/>
              <a:t>%=  </a:t>
            </a:r>
            <a:r>
              <a:rPr lang="tr-TR" altLang="en-US" sz="2000" dirty="0"/>
              <a:t>	</a:t>
            </a:r>
            <a:r>
              <a:rPr lang="en-US" altLang="en-US" sz="2000"/>
              <a:t>Mod Ataması</a:t>
            </a:r>
          </a:p>
        </p:txBody>
      </p:sp>
      <p:sp>
        <p:nvSpPr>
          <p:cNvPr id="14341" name="4 Slayt Numarası Yer Tutucusu">
            <a:extLst>
              <a:ext uri="{FF2B5EF4-FFF2-40B4-BE49-F238E27FC236}">
                <a16:creationId xmlns:a16="http://schemas.microsoft.com/office/drawing/2014/main" id="{32D45FD2-6B77-440F-875F-7D5D41EC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E28C20-569C-4A8C-8508-D015BD371C8D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Başlık">
            <a:extLst>
              <a:ext uri="{FF2B5EF4-FFF2-40B4-BE49-F238E27FC236}">
                <a16:creationId xmlns:a16="http://schemas.microsoft.com/office/drawing/2014/main" id="{A182A808-5748-49F8-BB40-36B8F562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Aritmetik</a:t>
            </a:r>
            <a:r>
              <a:rPr lang="tr-TR" altLang="en-US"/>
              <a:t>sel</a:t>
            </a:r>
            <a:r>
              <a:rPr lang="en-US" altLang="en-US"/>
              <a:t> Operatörler</a:t>
            </a:r>
          </a:p>
        </p:txBody>
      </p:sp>
      <p:sp>
        <p:nvSpPr>
          <p:cNvPr id="12291" name="2 İçerik Yer Tutucusu">
            <a:extLst>
              <a:ext uri="{FF2B5EF4-FFF2-40B4-BE49-F238E27FC236}">
                <a16:creationId xmlns:a16="http://schemas.microsoft.com/office/drawing/2014/main" id="{9F6C0B95-253B-49C0-8BDB-75C079206BE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x = 3 + 5;</a:t>
            </a:r>
          </a:p>
          <a:p>
            <a:pPr>
              <a:defRPr/>
            </a:pPr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y = 6;</a:t>
            </a:r>
          </a:p>
          <a:p>
            <a:pPr>
              <a:defRPr/>
            </a:pPr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z = x + y;</a:t>
            </a:r>
          </a:p>
          <a:p>
            <a:pPr>
              <a:defRPr/>
            </a:pPr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a = 6 - 3;</a:t>
            </a:r>
            <a:endParaRPr lang="en-US" sz="2400" dirty="0"/>
          </a:p>
        </p:txBody>
      </p:sp>
      <p:sp>
        <p:nvSpPr>
          <p:cNvPr id="15365" name="4 Slayt Numarası Yer Tutucusu">
            <a:extLst>
              <a:ext uri="{FF2B5EF4-FFF2-40B4-BE49-F238E27FC236}">
                <a16:creationId xmlns:a16="http://schemas.microsoft.com/office/drawing/2014/main" id="{AAB1AC7E-068B-41CE-AF46-D2BAF9CA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39408D-379B-45F6-BE46-8BEA8DE9A965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>
            <a:extLst>
              <a:ext uri="{FF2B5EF4-FFF2-40B4-BE49-F238E27FC236}">
                <a16:creationId xmlns:a16="http://schemas.microsoft.com/office/drawing/2014/main" id="{70A50895-DD99-47D0-952C-04DD3237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Artırma ve Azaltma </a:t>
            </a:r>
            <a:endParaRPr lang="en-US" altLang="en-US"/>
          </a:p>
        </p:txBody>
      </p:sp>
      <p:sp>
        <p:nvSpPr>
          <p:cNvPr id="14339" name="2 İçerik Yer Tutucusu">
            <a:extLst>
              <a:ext uri="{FF2B5EF4-FFF2-40B4-BE49-F238E27FC236}">
                <a16:creationId xmlns:a16="http://schemas.microsoft.com/office/drawing/2014/main" id="{8745A9B0-2B34-4E10-85D8-A3DC21A6DD5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Demo {</a:t>
            </a:r>
            <a:endParaRPr lang="en-US" sz="24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x = 5;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y = x++;</a:t>
            </a:r>
            <a:endParaRPr lang="en-US" sz="24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urier New"/>
              </a:rPr>
              <a:t>"x = "</a:t>
            </a:r>
            <a:r>
              <a:rPr lang="en-US" sz="2400" i="1" dirty="0">
                <a:solidFill>
                  <a:srgbClr val="000000"/>
                </a:solidFill>
                <a:latin typeface="Courier New"/>
              </a:rPr>
              <a:t> + x);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urier New"/>
              </a:rPr>
              <a:t>"y = "</a:t>
            </a:r>
            <a:r>
              <a:rPr lang="en-US" sz="24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4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y);</a:t>
            </a:r>
            <a:endParaRPr lang="en-US" sz="24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16389" name="4 Slayt Numarası Yer Tutucusu">
            <a:extLst>
              <a:ext uri="{FF2B5EF4-FFF2-40B4-BE49-F238E27FC236}">
                <a16:creationId xmlns:a16="http://schemas.microsoft.com/office/drawing/2014/main" id="{3E819929-F1F2-4A7A-9153-1DB24B34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DAFEBC-A044-4109-AE6C-9FD714AF62F1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>
            <a:extLst>
              <a:ext uri="{FF2B5EF4-FFF2-40B4-BE49-F238E27FC236}">
                <a16:creationId xmlns:a16="http://schemas.microsoft.com/office/drawing/2014/main" id="{B692B487-2C09-465F-86C1-665F51EC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Artırma ve Azaltma </a:t>
            </a:r>
            <a:endParaRPr lang="en-US" altLang="en-US"/>
          </a:p>
        </p:txBody>
      </p:sp>
      <p:sp>
        <p:nvSpPr>
          <p:cNvPr id="14339" name="2 İçerik Yer Tutucusu">
            <a:extLst>
              <a:ext uri="{FF2B5EF4-FFF2-40B4-BE49-F238E27FC236}">
                <a16:creationId xmlns:a16="http://schemas.microsoft.com/office/drawing/2014/main" id="{59448A12-02D1-44A0-A889-5509C9FDEC4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Demo {</a:t>
            </a:r>
            <a:endParaRPr lang="en-US" sz="24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x = 5;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y = x</a:t>
            </a:r>
            <a:r>
              <a:rPr lang="tr-TR" sz="24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--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</a:t>
            </a:r>
            <a:endParaRPr lang="en-US" sz="24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urier New"/>
              </a:rPr>
              <a:t>"x = "</a:t>
            </a:r>
            <a:r>
              <a:rPr lang="en-US" sz="2400" i="1" dirty="0">
                <a:solidFill>
                  <a:srgbClr val="000000"/>
                </a:solidFill>
                <a:latin typeface="Courier New"/>
              </a:rPr>
              <a:t> + x);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urier New"/>
              </a:rPr>
              <a:t>"y = "</a:t>
            </a:r>
            <a:r>
              <a:rPr lang="en-US" sz="24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4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y);</a:t>
            </a:r>
            <a:endParaRPr lang="en-US" sz="24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17413" name="4 Slayt Numarası Yer Tutucusu">
            <a:extLst>
              <a:ext uri="{FF2B5EF4-FFF2-40B4-BE49-F238E27FC236}">
                <a16:creationId xmlns:a16="http://schemas.microsoft.com/office/drawing/2014/main" id="{23DDAC19-427D-4D4B-917D-17AE21A0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BF350C-E36C-492F-886F-C8D85B7C9DD9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Başlık">
            <a:extLst>
              <a:ext uri="{FF2B5EF4-FFF2-40B4-BE49-F238E27FC236}">
                <a16:creationId xmlns:a16="http://schemas.microsoft.com/office/drawing/2014/main" id="{6229D39D-ACE4-4557-8E0F-307446F4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Artırma ve Azaltma </a:t>
            </a:r>
            <a:endParaRPr lang="en-US" altLang="en-US"/>
          </a:p>
        </p:txBody>
      </p:sp>
      <p:sp>
        <p:nvSpPr>
          <p:cNvPr id="14339" name="2 İçerik Yer Tutucusu">
            <a:extLst>
              <a:ext uri="{FF2B5EF4-FFF2-40B4-BE49-F238E27FC236}">
                <a16:creationId xmlns:a16="http://schemas.microsoft.com/office/drawing/2014/main" id="{24E2C5D8-9151-437F-9784-CF9975D86F4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Demo {</a:t>
            </a:r>
            <a:endParaRPr lang="en-US" sz="24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x = 5;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y = </a:t>
            </a:r>
            <a:r>
              <a:rPr lang="tr-TR" sz="24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++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x;</a:t>
            </a:r>
            <a:endParaRPr lang="en-US" sz="24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urier New"/>
              </a:rPr>
              <a:t>"x = "</a:t>
            </a:r>
            <a:r>
              <a:rPr lang="en-US" sz="2400" i="1" dirty="0">
                <a:solidFill>
                  <a:srgbClr val="000000"/>
                </a:solidFill>
                <a:latin typeface="Courier New"/>
              </a:rPr>
              <a:t> + x);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urier New"/>
              </a:rPr>
              <a:t>"y = "</a:t>
            </a:r>
            <a:r>
              <a:rPr lang="en-US" sz="24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4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y);</a:t>
            </a:r>
            <a:endParaRPr lang="en-US" sz="24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18437" name="4 Slayt Numarası Yer Tutucusu">
            <a:extLst>
              <a:ext uri="{FF2B5EF4-FFF2-40B4-BE49-F238E27FC236}">
                <a16:creationId xmlns:a16="http://schemas.microsoft.com/office/drawing/2014/main" id="{D3DE5C27-9493-4FCF-A269-C50DD4A0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52EFA0-17B9-4157-984A-EB27F93FD378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>
            <a:extLst>
              <a:ext uri="{FF2B5EF4-FFF2-40B4-BE49-F238E27FC236}">
                <a16:creationId xmlns:a16="http://schemas.microsoft.com/office/drawing/2014/main" id="{C0233597-7027-42AB-8B65-4B693C7D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Artırma ve Azaltma </a:t>
            </a:r>
            <a:endParaRPr lang="en-US" altLang="en-US"/>
          </a:p>
        </p:txBody>
      </p:sp>
      <p:sp>
        <p:nvSpPr>
          <p:cNvPr id="14339" name="2 İçerik Yer Tutucusu">
            <a:extLst>
              <a:ext uri="{FF2B5EF4-FFF2-40B4-BE49-F238E27FC236}">
                <a16:creationId xmlns:a16="http://schemas.microsoft.com/office/drawing/2014/main" id="{AD57F073-1D9E-460E-A5D9-2BA66F44AAA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Demo {</a:t>
            </a:r>
            <a:endParaRPr lang="en-US" sz="24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x = 5;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y = </a:t>
            </a:r>
            <a:r>
              <a:rPr lang="tr-TR" sz="24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--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x;</a:t>
            </a:r>
            <a:endParaRPr lang="en-US" sz="24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urier New"/>
              </a:rPr>
              <a:t>"x = "</a:t>
            </a:r>
            <a:r>
              <a:rPr lang="en-US" sz="2400" i="1" dirty="0">
                <a:solidFill>
                  <a:srgbClr val="000000"/>
                </a:solidFill>
                <a:latin typeface="Courier New"/>
              </a:rPr>
              <a:t> + x);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urier New"/>
              </a:rPr>
              <a:t>"y = "</a:t>
            </a:r>
            <a:r>
              <a:rPr lang="en-US" sz="24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4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y);</a:t>
            </a:r>
            <a:endParaRPr lang="en-US" sz="24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19461" name="4 Slayt Numarası Yer Tutucusu">
            <a:extLst>
              <a:ext uri="{FF2B5EF4-FFF2-40B4-BE49-F238E27FC236}">
                <a16:creationId xmlns:a16="http://schemas.microsoft.com/office/drawing/2014/main" id="{928FA874-35A2-4015-8156-9FF3EBA0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94E390-F49C-47CB-856A-610E7E95130E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>
            <a:extLst>
              <a:ext uri="{FF2B5EF4-FFF2-40B4-BE49-F238E27FC236}">
                <a16:creationId xmlns:a16="http://schemas.microsoft.com/office/drawing/2014/main" id="{AFFD0FF7-8E70-4CF8-9578-5F275593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Artırma ve Azaltma </a:t>
            </a:r>
            <a:endParaRPr lang="en-US" altLang="en-US"/>
          </a:p>
        </p:txBody>
      </p:sp>
      <p:sp>
        <p:nvSpPr>
          <p:cNvPr id="20483" name="2 İçerik Yer Tutucusu">
            <a:extLst>
              <a:ext uri="{FF2B5EF4-FFF2-40B4-BE49-F238E27FC236}">
                <a16:creationId xmlns:a16="http://schemas.microsoft.com/office/drawing/2014/main" id="{98C7DEF4-7F40-4236-BCD3-C5021BCC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x = 5;</a:t>
            </a: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"x = "</a:t>
            </a: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 + x</a:t>
            </a:r>
            <a:r>
              <a:rPr lang="tr-TR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++</a:t>
            </a: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20485" name="4 Slayt Numarası Yer Tutucusu">
            <a:extLst>
              <a:ext uri="{FF2B5EF4-FFF2-40B4-BE49-F238E27FC236}">
                <a16:creationId xmlns:a16="http://schemas.microsoft.com/office/drawing/2014/main" id="{8D41016A-DFBB-4A75-A21C-50553359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BDE676-CA7A-4E27-841D-53C2E5910129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Başlık">
            <a:extLst>
              <a:ext uri="{FF2B5EF4-FFF2-40B4-BE49-F238E27FC236}">
                <a16:creationId xmlns:a16="http://schemas.microsoft.com/office/drawing/2014/main" id="{9467AFC5-4AFD-4771-A58A-D407D3C7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Artırma ve Azaltma </a:t>
            </a:r>
            <a:endParaRPr lang="en-US" altLang="en-US"/>
          </a:p>
        </p:txBody>
      </p:sp>
      <p:sp>
        <p:nvSpPr>
          <p:cNvPr id="21507" name="2 İçerik Yer Tutucusu">
            <a:extLst>
              <a:ext uri="{FF2B5EF4-FFF2-40B4-BE49-F238E27FC236}">
                <a16:creationId xmlns:a16="http://schemas.microsoft.com/office/drawing/2014/main" id="{1BEB7271-CA01-4AB5-A555-D6FCAFD2E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x = 5;</a:t>
            </a: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"x = "</a:t>
            </a: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tr-TR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++</a:t>
            </a: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x);</a:t>
            </a: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21509" name="4 Slayt Numarası Yer Tutucusu">
            <a:extLst>
              <a:ext uri="{FF2B5EF4-FFF2-40B4-BE49-F238E27FC236}">
                <a16:creationId xmlns:a16="http://schemas.microsoft.com/office/drawing/2014/main" id="{E531B074-731C-47AF-9893-BCE4E4FD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41C755-779E-47BC-8784-2B3AEB67180F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Başlık">
            <a:extLst>
              <a:ext uri="{FF2B5EF4-FFF2-40B4-BE49-F238E27FC236}">
                <a16:creationId xmlns:a16="http://schemas.microsoft.com/office/drawing/2014/main" id="{B6504D01-4233-4D29-AD42-2E70DC55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Temel Java Tipleri</a:t>
            </a:r>
            <a:endParaRPr lang="en-US" altLang="en-US"/>
          </a:p>
        </p:txBody>
      </p:sp>
      <p:graphicFrame>
        <p:nvGraphicFramePr>
          <p:cNvPr id="5" name="4 İçerik Yer Tutucusu">
            <a:extLst>
              <a:ext uri="{FF2B5EF4-FFF2-40B4-BE49-F238E27FC236}">
                <a16:creationId xmlns:a16="http://schemas.microsoft.com/office/drawing/2014/main" id="{98EF0F41-3466-446E-8F0C-424885C992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676400"/>
          <a:ext cx="7162800" cy="4040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78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11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 Değer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r>
                        <a:rPr lang="tr-TR" sz="1100" b="1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Değer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Başlangıç</a:t>
                      </a:r>
                      <a:r>
                        <a:rPr lang="tr-TR" sz="1100" b="1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Değeri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Wrapper</a:t>
                      </a:r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tr-TR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byte</a:t>
                      </a: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8-bit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+127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/>
                        <a:t>Byte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short</a:t>
                      </a: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16-bit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/>
                        <a:t>-2</a:t>
                      </a:r>
                      <a:r>
                        <a:rPr lang="en-US" sz="1100" baseline="30000" dirty="0"/>
                        <a:t>15</a:t>
                      </a:r>
                      <a:br>
                        <a:rPr lang="en-US" sz="1100" dirty="0"/>
                      </a:br>
                      <a:r>
                        <a:rPr lang="en-US" sz="1100" i="1" dirty="0"/>
                        <a:t>(-32,768)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/>
                        <a:t>+2</a:t>
                      </a:r>
                      <a:r>
                        <a:rPr lang="en-US" sz="1100" baseline="30000" dirty="0"/>
                        <a:t>15</a:t>
                      </a:r>
                      <a:r>
                        <a:rPr lang="en-US" sz="1100" dirty="0"/>
                        <a:t>-1</a:t>
                      </a:r>
                      <a:br>
                        <a:rPr lang="en-US" sz="1100" dirty="0"/>
                      </a:br>
                      <a:r>
                        <a:rPr lang="en-US" sz="1100" i="1" dirty="0"/>
                        <a:t>(32,767)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/>
                        <a:t>Short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32-bit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/>
                        <a:t>-2</a:t>
                      </a:r>
                      <a:r>
                        <a:rPr lang="en-US" sz="1100" baseline="30000" dirty="0"/>
                        <a:t>31</a:t>
                      </a:r>
                      <a:br>
                        <a:rPr lang="en-US" sz="1100" dirty="0"/>
                      </a:br>
                      <a:r>
                        <a:rPr lang="en-US" sz="1100" i="1" dirty="0"/>
                        <a:t>(-2,147,483,648)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/>
                        <a:t>+2</a:t>
                      </a:r>
                      <a:r>
                        <a:rPr lang="en-US" sz="1100" baseline="30000" dirty="0"/>
                        <a:t>31</a:t>
                      </a:r>
                      <a:r>
                        <a:rPr lang="en-US" sz="1100" dirty="0"/>
                        <a:t>-1</a:t>
                      </a:r>
                      <a:br>
                        <a:rPr lang="en-US" sz="1100" dirty="0"/>
                      </a:br>
                      <a:r>
                        <a:rPr lang="en-US" sz="1100" i="1" dirty="0"/>
                        <a:t>(2,147,483,647)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/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long</a:t>
                      </a: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64-bit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-2</a:t>
                      </a:r>
                      <a:r>
                        <a:rPr lang="en-US" sz="1100" baseline="30000" dirty="0"/>
                        <a:t>63</a:t>
                      </a:r>
                      <a:br>
                        <a:rPr lang="en-US" sz="1100" dirty="0"/>
                      </a:br>
                      <a:r>
                        <a:rPr lang="en-US" sz="1100" i="1" dirty="0"/>
                        <a:t>(-9,223,372,036,854,775,808)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+2</a:t>
                      </a:r>
                      <a:r>
                        <a:rPr lang="en-US" sz="1100" baseline="30000" dirty="0"/>
                        <a:t>63</a:t>
                      </a:r>
                      <a:r>
                        <a:rPr lang="en-US" sz="1100" dirty="0"/>
                        <a:t>-1</a:t>
                      </a:r>
                      <a:br>
                        <a:rPr lang="en-US" sz="1100" dirty="0"/>
                      </a:br>
                      <a:r>
                        <a:rPr lang="en-US" sz="1100" i="1" dirty="0"/>
                        <a:t>(9,223,372,036,854,775,807)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0L</a:t>
                      </a: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/>
                        <a:t>Long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float</a:t>
                      </a: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32-bit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32-bit IEEE 754 floating-point numbers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0.0f</a:t>
                      </a: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/>
                        <a:t>Float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64-bit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64-bit IEEE 754 floating-point numbers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0.0d</a:t>
                      </a: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/>
                        <a:t>Double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char</a:t>
                      </a: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16-bit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Unicode 0</a:t>
                      </a: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Unicode 216-1 </a:t>
                      </a: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'\u0000'</a:t>
                      </a: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/>
                        <a:t>Character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boolean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1-bit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true </a:t>
                      </a:r>
                      <a:r>
                        <a:rPr lang="tr-TR" sz="1100" dirty="0"/>
                        <a:t>veya </a:t>
                      </a:r>
                      <a:r>
                        <a:rPr lang="en-US" sz="1100" dirty="0"/>
                        <a:t>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45720" marR="45720" marT="45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/>
                        <a:t>Boolean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4572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70" name="5 Slayt Numarası Yer Tutucusu">
            <a:extLst>
              <a:ext uri="{FF2B5EF4-FFF2-40B4-BE49-F238E27FC236}">
                <a16:creationId xmlns:a16="http://schemas.microsoft.com/office/drawing/2014/main" id="{05B8E4C8-AD29-4038-BC20-7513032A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754CE7-B40A-43FA-A2E5-8371D46E94DB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Başlık">
            <a:extLst>
              <a:ext uri="{FF2B5EF4-FFF2-40B4-BE49-F238E27FC236}">
                <a16:creationId xmlns:a16="http://schemas.microsoft.com/office/drawing/2014/main" id="{370A6F21-48DF-4A35-9322-04631A00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İlişkisel Operatörler</a:t>
            </a:r>
            <a:endParaRPr lang="en-US" altLang="en-US"/>
          </a:p>
        </p:txBody>
      </p:sp>
      <p:sp>
        <p:nvSpPr>
          <p:cNvPr id="22531" name="2 İçerik Yer Tutucusu">
            <a:extLst>
              <a:ext uri="{FF2B5EF4-FFF2-40B4-BE49-F238E27FC236}">
                <a16:creationId xmlns:a16="http://schemas.microsoft.com/office/drawing/2014/main" id="{EB8190EA-5827-40CD-97A7-A483DAB2A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== </a:t>
            </a:r>
            <a:r>
              <a:rPr lang="tr-TR" altLang="en-US" sz="2000"/>
              <a:t>	</a:t>
            </a:r>
            <a:r>
              <a:rPr lang="en-US" altLang="en-US" sz="2000"/>
              <a:t>Eşittir</a:t>
            </a:r>
          </a:p>
          <a:p>
            <a:r>
              <a:rPr lang="en-US" altLang="en-US" sz="2000"/>
              <a:t>!= </a:t>
            </a:r>
            <a:r>
              <a:rPr lang="tr-TR" altLang="en-US" sz="2000"/>
              <a:t>	</a:t>
            </a:r>
            <a:r>
              <a:rPr lang="en-US" altLang="en-US" sz="2000"/>
              <a:t>Eşit değildir</a:t>
            </a:r>
          </a:p>
          <a:p>
            <a:r>
              <a:rPr lang="en-US" altLang="en-US" sz="2000"/>
              <a:t>&gt; </a:t>
            </a:r>
            <a:r>
              <a:rPr lang="tr-TR" altLang="en-US" sz="2000"/>
              <a:t>	</a:t>
            </a:r>
            <a:r>
              <a:rPr lang="en-US" altLang="en-US" sz="2000"/>
              <a:t>Büyüktür</a:t>
            </a:r>
          </a:p>
          <a:p>
            <a:r>
              <a:rPr lang="en-US" altLang="en-US" sz="2000"/>
              <a:t>&gt;= </a:t>
            </a:r>
            <a:r>
              <a:rPr lang="tr-TR" altLang="en-US" sz="2000"/>
              <a:t>	</a:t>
            </a:r>
            <a:r>
              <a:rPr lang="en-US" altLang="en-US" sz="2000"/>
              <a:t>Büyük veya eşittir</a:t>
            </a:r>
          </a:p>
          <a:p>
            <a:r>
              <a:rPr lang="en-US" altLang="en-US" sz="2000"/>
              <a:t>&lt; </a:t>
            </a:r>
            <a:r>
              <a:rPr lang="tr-TR" altLang="en-US" sz="2000"/>
              <a:t>	</a:t>
            </a:r>
            <a:r>
              <a:rPr lang="en-US" altLang="en-US" sz="2000"/>
              <a:t>Küçüktür</a:t>
            </a:r>
          </a:p>
          <a:p>
            <a:r>
              <a:rPr lang="en-US" altLang="en-US" sz="2000"/>
              <a:t>&lt;= </a:t>
            </a:r>
            <a:r>
              <a:rPr lang="tr-TR" altLang="en-US" sz="2000"/>
              <a:t>	</a:t>
            </a:r>
            <a:r>
              <a:rPr lang="en-US" altLang="en-US" sz="2000"/>
              <a:t>Küçük veya eşittir</a:t>
            </a:r>
          </a:p>
        </p:txBody>
      </p:sp>
      <p:sp>
        <p:nvSpPr>
          <p:cNvPr id="22533" name="4 Slayt Numarası Yer Tutucusu">
            <a:extLst>
              <a:ext uri="{FF2B5EF4-FFF2-40B4-BE49-F238E27FC236}">
                <a16:creationId xmlns:a16="http://schemas.microsoft.com/office/drawing/2014/main" id="{1F258F46-E300-428B-A8C6-1CB0DAA7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AFDCAE-27BB-453F-AC09-168594F938D1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>
            <a:extLst>
              <a:ext uri="{FF2B5EF4-FFF2-40B4-BE49-F238E27FC236}">
                <a16:creationId xmlns:a16="http://schemas.microsoft.com/office/drawing/2014/main" id="{C1B30C48-9BF2-4CCC-85D1-4F435945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Örnek</a:t>
            </a:r>
          </a:p>
        </p:txBody>
      </p:sp>
      <p:graphicFrame>
        <p:nvGraphicFramePr>
          <p:cNvPr id="5" name="4 İçerik Yer Tutucusu">
            <a:extLst>
              <a:ext uri="{FF2B5EF4-FFF2-40B4-BE49-F238E27FC236}">
                <a16:creationId xmlns:a16="http://schemas.microsoft.com/office/drawing/2014/main" id="{4AA118F1-2719-41CC-9B5A-17FBEAEB9D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719263"/>
          <a:ext cx="7543800" cy="2624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877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Trebuchet MS"/>
                        </a:rPr>
                        <a:t>Operatör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Trebuchet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Trebuchet MS"/>
                        </a:rPr>
                        <a:t>Tanım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Trebuchet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Trebuchet MS"/>
                        </a:rPr>
                        <a:t>Örnek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Trebuchet MS"/>
                        </a:rPr>
                        <a:t>(x=5, y=8)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==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Eşit mi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(X == Y) → false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!=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Eşit değil mi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(X != Y) → true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&gt;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Büyük</a:t>
                      </a:r>
                      <a:r>
                        <a:rPr lang="tr-TR" sz="1100" b="0" i="0" u="none" strike="noStrike" baseline="0" dirty="0">
                          <a:solidFill>
                            <a:srgbClr val="000000"/>
                          </a:solidFill>
                          <a:latin typeface="Segoe UI"/>
                        </a:rPr>
                        <a:t> mü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(X &gt; Y) → false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&gt;=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Büyük Eşit</a:t>
                      </a:r>
                      <a:r>
                        <a:rPr lang="tr-TR" sz="1100" b="0" i="0" u="none" strike="noStrike" baseline="0" dirty="0">
                          <a:solidFill>
                            <a:srgbClr val="000000"/>
                          </a:solidFill>
                          <a:latin typeface="Segoe UI"/>
                        </a:rPr>
                        <a:t> mi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(X &gt;= 5) → true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&lt;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Küçük mü</a:t>
                      </a:r>
                      <a:r>
                        <a:rPr lang="tr-TR" sz="1100" b="0" i="0" u="none" strike="noStrike" baseline="0" dirty="0">
                          <a:solidFill>
                            <a:srgbClr val="000000"/>
                          </a:solidFill>
                          <a:latin typeface="Segoe UI"/>
                        </a:rPr>
                        <a:t>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(Y &lt; 8) → false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&lt;=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Küçük Eşit</a:t>
                      </a:r>
                      <a:r>
                        <a:rPr lang="tr-TR" sz="1100" b="0" i="0" u="none" strike="noStrike" baseline="0" dirty="0">
                          <a:solidFill>
                            <a:srgbClr val="000000"/>
                          </a:solidFill>
                          <a:latin typeface="Segoe UI"/>
                        </a:rPr>
                        <a:t> mi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(Y &lt;= 8) → true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590" name="5 Slayt Numarası Yer Tutucusu">
            <a:extLst>
              <a:ext uri="{FF2B5EF4-FFF2-40B4-BE49-F238E27FC236}">
                <a16:creationId xmlns:a16="http://schemas.microsoft.com/office/drawing/2014/main" id="{292596AA-F656-44B1-B7DD-8FF0BA09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22CA2C-D2A3-477A-998E-769ED6E00921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>
            <a:extLst>
              <a:ext uri="{FF2B5EF4-FFF2-40B4-BE49-F238E27FC236}">
                <a16:creationId xmlns:a16="http://schemas.microsoft.com/office/drawing/2014/main" id="{96713BF3-102E-49EB-87BB-34C05AC5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İlişkisel Operatörler</a:t>
            </a:r>
            <a:endParaRPr lang="en-US" altLang="en-US"/>
          </a:p>
        </p:txBody>
      </p:sp>
      <p:sp>
        <p:nvSpPr>
          <p:cNvPr id="15363" name="2 İçerik Yer Tutucusu">
            <a:extLst>
              <a:ext uri="{FF2B5EF4-FFF2-40B4-BE49-F238E27FC236}">
                <a16:creationId xmlns:a16="http://schemas.microsoft.com/office/drawing/2014/main" id="{1CFE4CEE-E21D-4610-B1A3-F59B3080EF8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Demo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0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0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x = 5;</a:t>
            </a:r>
            <a:endParaRPr lang="en-US" sz="20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latin typeface="Courier New"/>
              </a:rPr>
              <a:t>sonuc</a:t>
            </a:r>
            <a:r>
              <a:rPr lang="en-US" sz="20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 + (</a:t>
            </a:r>
            <a:r>
              <a:rPr lang="en-US" sz="20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x==5));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latin typeface="Courier New"/>
              </a:rPr>
              <a:t>sonuc</a:t>
            </a:r>
            <a:r>
              <a:rPr lang="en-US" sz="20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 + (</a:t>
            </a:r>
            <a:r>
              <a:rPr lang="en-US" sz="20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x!=5));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latin typeface="Courier New"/>
              </a:rPr>
              <a:t>sonuc</a:t>
            </a:r>
            <a:r>
              <a:rPr lang="en-US" sz="20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 + (</a:t>
            </a:r>
            <a:r>
              <a:rPr lang="en-US" sz="20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x==6));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latin typeface="Courier New"/>
              </a:rPr>
              <a:t>sonuc</a:t>
            </a:r>
            <a:r>
              <a:rPr lang="en-US" sz="20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 + (</a:t>
            </a:r>
            <a:r>
              <a:rPr lang="en-US" sz="20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x&lt;5));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latin typeface="Courier New"/>
              </a:rPr>
              <a:t>sonuc</a:t>
            </a:r>
            <a:r>
              <a:rPr lang="en-US" sz="20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 + (</a:t>
            </a:r>
            <a:r>
              <a:rPr lang="en-US" sz="20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x&gt;5));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latin typeface="Courier New"/>
              </a:rPr>
              <a:t>sonuc</a:t>
            </a:r>
            <a:r>
              <a:rPr lang="en-US" sz="20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 + (</a:t>
            </a:r>
            <a:r>
              <a:rPr lang="en-US" sz="20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x&lt;=5));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latin typeface="Courier New"/>
              </a:rPr>
              <a:t>sonuc</a:t>
            </a:r>
            <a:r>
              <a:rPr lang="en-US" sz="20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 + (</a:t>
            </a:r>
            <a:r>
              <a:rPr lang="en-US" sz="20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x&gt;=5));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24581" name="4 Slayt Numarası Yer Tutucusu">
            <a:extLst>
              <a:ext uri="{FF2B5EF4-FFF2-40B4-BE49-F238E27FC236}">
                <a16:creationId xmlns:a16="http://schemas.microsoft.com/office/drawing/2014/main" id="{1A0031C7-8D0A-41BE-86A4-46C1781B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ECC716-41B0-4755-A55F-4E4739D726FA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Başlık">
            <a:extLst>
              <a:ext uri="{FF2B5EF4-FFF2-40B4-BE49-F238E27FC236}">
                <a16:creationId xmlns:a16="http://schemas.microsoft.com/office/drawing/2014/main" id="{2631014F-F825-4E66-B06D-1C8FA50A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Çıktı</a:t>
            </a:r>
            <a:endParaRPr lang="en-US" altLang="en-US"/>
          </a:p>
        </p:txBody>
      </p:sp>
      <p:sp>
        <p:nvSpPr>
          <p:cNvPr id="25603" name="2 İçerik Yer Tutucusu">
            <a:extLst>
              <a:ext uri="{FF2B5EF4-FFF2-40B4-BE49-F238E27FC236}">
                <a16:creationId xmlns:a16="http://schemas.microsoft.com/office/drawing/2014/main" id="{EE1EA1FB-E70B-43D8-B4E9-78E1FFEF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sonuc = true</a:t>
            </a:r>
          </a:p>
          <a:p>
            <a:r>
              <a:rPr lang="en-US" altLang="en-US" sz="2000"/>
              <a:t>sonuc = false</a:t>
            </a:r>
          </a:p>
          <a:p>
            <a:r>
              <a:rPr lang="en-US" altLang="en-US" sz="2000"/>
              <a:t>sonuc = false</a:t>
            </a:r>
          </a:p>
          <a:p>
            <a:r>
              <a:rPr lang="en-US" altLang="en-US" sz="2000"/>
              <a:t>sonuc = false</a:t>
            </a:r>
          </a:p>
          <a:p>
            <a:r>
              <a:rPr lang="en-US" altLang="en-US" sz="2000"/>
              <a:t>sonuc = true</a:t>
            </a:r>
          </a:p>
          <a:p>
            <a:r>
              <a:rPr lang="en-US" altLang="en-US" sz="2000"/>
              <a:t>sonuc = true</a:t>
            </a:r>
          </a:p>
          <a:p>
            <a:endParaRPr lang="en-US" altLang="en-US"/>
          </a:p>
        </p:txBody>
      </p:sp>
      <p:sp>
        <p:nvSpPr>
          <p:cNvPr id="25605" name="4 Slayt Numarası Yer Tutucusu">
            <a:extLst>
              <a:ext uri="{FF2B5EF4-FFF2-40B4-BE49-F238E27FC236}">
                <a16:creationId xmlns:a16="http://schemas.microsoft.com/office/drawing/2014/main" id="{051C8221-B48A-42B2-A3D8-4374A361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91D07E-B122-44DC-A5B5-FB416E6C4B9D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Başlık">
            <a:extLst>
              <a:ext uri="{FF2B5EF4-FFF2-40B4-BE49-F238E27FC236}">
                <a16:creationId xmlns:a16="http://schemas.microsoft.com/office/drawing/2014/main" id="{9E77FA27-A190-4A0B-8B9B-D302119C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İlişkisel Operatörler</a:t>
            </a:r>
            <a:endParaRPr lang="en-US" altLang="en-US"/>
          </a:p>
        </p:txBody>
      </p:sp>
      <p:sp>
        <p:nvSpPr>
          <p:cNvPr id="15363" name="2 İçerik Yer Tutucusu">
            <a:extLst>
              <a:ext uri="{FF2B5EF4-FFF2-40B4-BE49-F238E27FC236}">
                <a16:creationId xmlns:a16="http://schemas.microsoft.com/office/drawing/2014/main" id="{88D49B3B-FD5C-487A-BF14-28827C618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16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Demo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800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deger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= </a:t>
            </a:r>
            <a:r>
              <a:rPr lang="en-US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true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sonuc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 + (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deger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==</a:t>
            </a:r>
            <a:r>
              <a:rPr lang="en-US" sz="1800" b="1" i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true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sonuc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 + (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deger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!=</a:t>
            </a:r>
            <a:r>
              <a:rPr lang="en-US" sz="1800" b="1" i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true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sonuc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 + (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deger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sonuc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 + (!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deger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/>
          </a:p>
        </p:txBody>
      </p:sp>
      <p:sp>
        <p:nvSpPr>
          <p:cNvPr id="26629" name="4 Slayt Numarası Yer Tutucusu">
            <a:extLst>
              <a:ext uri="{FF2B5EF4-FFF2-40B4-BE49-F238E27FC236}">
                <a16:creationId xmlns:a16="http://schemas.microsoft.com/office/drawing/2014/main" id="{438E9ABC-6B91-4A60-80D1-894CF2D6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E1A6FE-9866-41F3-87D5-70F0422915F4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Başlık">
            <a:extLst>
              <a:ext uri="{FF2B5EF4-FFF2-40B4-BE49-F238E27FC236}">
                <a16:creationId xmlns:a16="http://schemas.microsoft.com/office/drawing/2014/main" id="{60D2E22D-CCFA-406F-89D0-7675B356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27651" name="2 İçerik Yer Tutucusu">
            <a:extLst>
              <a:ext uri="{FF2B5EF4-FFF2-40B4-BE49-F238E27FC236}">
                <a16:creationId xmlns:a16="http://schemas.microsoft.com/office/drawing/2014/main" id="{92CCAFFF-8AE5-435E-8261-3C4BCA1C9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400"/>
              <a:t>x = 3, y=5 değerleri için aşağıdaki karşılaştırmaları yapınız.</a:t>
            </a:r>
          </a:p>
          <a:p>
            <a:pPr lvl="1"/>
            <a:r>
              <a:rPr lang="tr-TR" altLang="en-US"/>
              <a:t>==</a:t>
            </a:r>
          </a:p>
          <a:p>
            <a:pPr lvl="1"/>
            <a:r>
              <a:rPr lang="tr-TR" altLang="en-US"/>
              <a:t>!=</a:t>
            </a:r>
          </a:p>
          <a:p>
            <a:pPr lvl="1"/>
            <a:r>
              <a:rPr lang="tr-TR" altLang="en-US"/>
              <a:t>&gt;</a:t>
            </a:r>
          </a:p>
          <a:p>
            <a:pPr lvl="1"/>
            <a:r>
              <a:rPr lang="tr-TR" altLang="en-US"/>
              <a:t>&gt;=</a:t>
            </a:r>
          </a:p>
          <a:p>
            <a:pPr lvl="1"/>
            <a:r>
              <a:rPr lang="tr-TR" altLang="en-US"/>
              <a:t>&lt;</a:t>
            </a:r>
          </a:p>
          <a:p>
            <a:pPr lvl="1"/>
            <a:r>
              <a:rPr lang="tr-TR" altLang="en-US"/>
              <a:t>&lt;=</a:t>
            </a:r>
          </a:p>
          <a:p>
            <a:pPr lvl="1"/>
            <a:endParaRPr lang="en-US" altLang="en-US"/>
          </a:p>
        </p:txBody>
      </p:sp>
      <p:sp>
        <p:nvSpPr>
          <p:cNvPr id="27653" name="4 Slayt Numarası Yer Tutucusu">
            <a:extLst>
              <a:ext uri="{FF2B5EF4-FFF2-40B4-BE49-F238E27FC236}">
                <a16:creationId xmlns:a16="http://schemas.microsoft.com/office/drawing/2014/main" id="{CA537024-041F-43B5-85C6-4F031BBE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EBF9EE-EDC3-4F7C-AC81-CF49AF26BF84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Başlık">
            <a:extLst>
              <a:ext uri="{FF2B5EF4-FFF2-40B4-BE49-F238E27FC236}">
                <a16:creationId xmlns:a16="http://schemas.microsoft.com/office/drawing/2014/main" id="{16A4E935-90AE-43F1-86EC-9C20B226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Mantıksal Operatörler</a:t>
            </a:r>
            <a:endParaRPr lang="en-US" altLang="en-US"/>
          </a:p>
        </p:txBody>
      </p:sp>
      <p:sp>
        <p:nvSpPr>
          <p:cNvPr id="28675" name="2 İçerik Yer Tutucusu">
            <a:extLst>
              <a:ext uri="{FF2B5EF4-FFF2-40B4-BE49-F238E27FC236}">
                <a16:creationId xmlns:a16="http://schemas.microsoft.com/office/drawing/2014/main" id="{B064313C-6590-4086-B2A4-4E1A8877A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solidFill>
                  <a:srgbClr val="FF0000"/>
                </a:solidFill>
              </a:rPr>
              <a:t>! </a:t>
            </a:r>
            <a:r>
              <a:rPr lang="tr-TR" altLang="en-US" sz="2000" b="1" dirty="0">
                <a:solidFill>
                  <a:srgbClr val="FF0000"/>
                </a:solidFill>
              </a:rPr>
              <a:t>	</a:t>
            </a:r>
            <a:r>
              <a:rPr lang="en-US" altLang="en-US" sz="2000" err="1"/>
              <a:t>Mantıksal</a:t>
            </a:r>
            <a:r>
              <a:rPr lang="en-US" altLang="en-US" sz="2000" dirty="0"/>
              <a:t> NOT (DEĞİL)</a:t>
            </a:r>
          </a:p>
          <a:p>
            <a:r>
              <a:rPr lang="en-US" altLang="en-US" sz="2000" dirty="0"/>
              <a:t>&amp;  </a:t>
            </a:r>
            <a:r>
              <a:rPr lang="tr-TR" altLang="en-US" sz="2000" dirty="0"/>
              <a:t>	</a:t>
            </a:r>
            <a:r>
              <a:rPr lang="en-US" altLang="en-US" sz="2000" err="1"/>
              <a:t>Mantıksal</a:t>
            </a:r>
            <a:r>
              <a:rPr lang="en-US" altLang="en-US" sz="2000" dirty="0"/>
              <a:t> AND (VE)</a:t>
            </a:r>
            <a:endParaRPr lang="en-US" altLang="en-US" sz="2000" dirty="0">
              <a:cs typeface="Arial"/>
            </a:endParaRPr>
          </a:p>
          <a:p>
            <a:r>
              <a:rPr lang="en-US" altLang="en-US" sz="2000" dirty="0"/>
              <a:t>|  </a:t>
            </a:r>
            <a:r>
              <a:rPr lang="tr-TR" altLang="en-US" sz="2000" dirty="0"/>
              <a:t>	</a:t>
            </a:r>
            <a:r>
              <a:rPr lang="en-US" altLang="en-US" sz="2000" err="1"/>
              <a:t>Mantıksal</a:t>
            </a:r>
            <a:r>
              <a:rPr lang="en-US" altLang="en-US" sz="2000" dirty="0"/>
              <a:t> OR (VEYA)</a:t>
            </a:r>
            <a:endParaRPr lang="en-US" altLang="en-US" sz="2000" dirty="0">
              <a:cs typeface="Arial"/>
            </a:endParaRPr>
          </a:p>
          <a:p>
            <a:r>
              <a:rPr lang="en-US" altLang="en-US" sz="2000" dirty="0"/>
              <a:t>^  </a:t>
            </a:r>
            <a:r>
              <a:rPr lang="tr-TR" altLang="en-US" sz="2000" dirty="0"/>
              <a:t>	</a:t>
            </a:r>
            <a:r>
              <a:rPr lang="en-US" altLang="en-US" sz="2000" err="1"/>
              <a:t>Mantıksal</a:t>
            </a:r>
            <a:r>
              <a:rPr lang="en-US" altLang="en-US" sz="2000" dirty="0"/>
              <a:t> XOR (Logical Exclusive OR)</a:t>
            </a:r>
            <a:endParaRPr lang="en-US" altLang="en-US" sz="2000" dirty="0">
              <a:cs typeface="Arial"/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||</a:t>
            </a:r>
            <a:r>
              <a:rPr lang="en-US" altLang="en-US" sz="2000" dirty="0"/>
              <a:t> </a:t>
            </a:r>
            <a:r>
              <a:rPr lang="tr-TR" altLang="en-US" sz="2000" dirty="0"/>
              <a:t>	</a:t>
            </a:r>
            <a:r>
              <a:rPr lang="en-US" altLang="en-US" sz="2000" err="1"/>
              <a:t>Kısa</a:t>
            </a:r>
            <a:r>
              <a:rPr lang="en-US" altLang="en-US" sz="2000" dirty="0"/>
              <a:t> </a:t>
            </a:r>
            <a:r>
              <a:rPr lang="en-US" altLang="en-US" sz="2000" err="1"/>
              <a:t>devre</a:t>
            </a:r>
            <a:r>
              <a:rPr lang="en-US" altLang="en-US" sz="2000" dirty="0"/>
              <a:t> OR</a:t>
            </a:r>
            <a:endParaRPr lang="en-US" altLang="en-US" sz="2000" dirty="0">
              <a:cs typeface="Arial"/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!=</a:t>
            </a:r>
            <a:r>
              <a:rPr lang="en-US" altLang="en-US" sz="2000" b="1" dirty="0"/>
              <a:t> </a:t>
            </a:r>
            <a:r>
              <a:rPr lang="tr-TR" altLang="en-US" sz="2000" b="1" dirty="0"/>
              <a:t>	</a:t>
            </a:r>
            <a:r>
              <a:rPr lang="en-US" altLang="en-US" sz="2000" b="1" err="1"/>
              <a:t>Eşit</a:t>
            </a:r>
            <a:r>
              <a:rPr lang="en-US" altLang="en-US" sz="2000" b="1" dirty="0"/>
              <a:t> </a:t>
            </a:r>
            <a:r>
              <a:rPr lang="en-US" altLang="en-US" sz="2000" b="1" err="1"/>
              <a:t>değildir</a:t>
            </a:r>
            <a:endParaRPr lang="en-US" altLang="en-US" sz="2000" b="1">
              <a:cs typeface="Arial"/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&amp;&amp; </a:t>
            </a:r>
            <a:r>
              <a:rPr lang="tr-TR" altLang="en-US" sz="2000" b="1" dirty="0">
                <a:solidFill>
                  <a:srgbClr val="FF0000"/>
                </a:solidFill>
              </a:rPr>
              <a:t>	</a:t>
            </a:r>
            <a:r>
              <a:rPr lang="en-US" altLang="en-US" sz="2000" err="1"/>
              <a:t>Kısa</a:t>
            </a:r>
            <a:r>
              <a:rPr lang="en-US" altLang="en-US" sz="2000" dirty="0"/>
              <a:t> </a:t>
            </a:r>
            <a:r>
              <a:rPr lang="en-US" altLang="en-US" sz="2000" err="1"/>
              <a:t>devre</a:t>
            </a:r>
            <a:r>
              <a:rPr lang="en-US" altLang="en-US" sz="2000" dirty="0"/>
              <a:t> AND</a:t>
            </a:r>
            <a:endParaRPr lang="en-US" altLang="en-US" sz="2000" dirty="0">
              <a:cs typeface="Arial"/>
            </a:endParaRPr>
          </a:p>
          <a:p>
            <a:r>
              <a:rPr lang="en-US" altLang="en-US" sz="2000" dirty="0"/>
              <a:t>&amp;= </a:t>
            </a:r>
            <a:r>
              <a:rPr lang="tr-TR" altLang="en-US" sz="2000" dirty="0"/>
              <a:t>	</a:t>
            </a:r>
            <a:r>
              <a:rPr lang="en-US" altLang="en-US" sz="2000" dirty="0"/>
              <a:t>AND </a:t>
            </a:r>
            <a:r>
              <a:rPr lang="en-US" altLang="en-US" sz="2000" err="1"/>
              <a:t>ataması</a:t>
            </a:r>
            <a:endParaRPr lang="en-US" altLang="en-US" sz="2000">
              <a:cs typeface="Arial"/>
            </a:endParaRPr>
          </a:p>
          <a:p>
            <a:r>
              <a:rPr lang="en-US" altLang="en-US" sz="2000" dirty="0"/>
              <a:t>|= </a:t>
            </a:r>
            <a:r>
              <a:rPr lang="tr-TR" altLang="en-US" sz="2000" dirty="0"/>
              <a:t>	</a:t>
            </a:r>
            <a:r>
              <a:rPr lang="en-US" altLang="en-US" sz="2000" dirty="0"/>
              <a:t>OR </a:t>
            </a:r>
            <a:r>
              <a:rPr lang="en-US" altLang="en-US" sz="2000" err="1"/>
              <a:t>ataması</a:t>
            </a:r>
            <a:endParaRPr lang="en-US" altLang="en-US" sz="2000">
              <a:cs typeface="Arial"/>
            </a:endParaRPr>
          </a:p>
          <a:p>
            <a:r>
              <a:rPr lang="en-US" altLang="en-US" sz="2000" dirty="0"/>
              <a:t>^= </a:t>
            </a:r>
            <a:r>
              <a:rPr lang="tr-TR" altLang="en-US" sz="2000" dirty="0"/>
              <a:t>	</a:t>
            </a:r>
            <a:r>
              <a:rPr lang="en-US" altLang="en-US" sz="2000" dirty="0"/>
              <a:t>XOR </a:t>
            </a:r>
            <a:r>
              <a:rPr lang="en-US" altLang="en-US" sz="2000" err="1"/>
              <a:t>ataması</a:t>
            </a:r>
            <a:endParaRPr lang="en-US" altLang="en-US" sz="2000">
              <a:cs typeface="Arial"/>
            </a:endParaRPr>
          </a:p>
          <a:p>
            <a:r>
              <a:rPr lang="en-US" altLang="en-US" sz="2000" dirty="0">
                <a:solidFill>
                  <a:srgbClr val="FF0000"/>
                </a:solidFill>
              </a:rPr>
              <a:t>?:</a:t>
            </a:r>
            <a:r>
              <a:rPr lang="en-US" altLang="en-US" sz="2000" dirty="0"/>
              <a:t> </a:t>
            </a:r>
            <a:r>
              <a:rPr lang="tr-TR" altLang="en-US" sz="2000" dirty="0"/>
              <a:t>	</a:t>
            </a:r>
            <a:r>
              <a:rPr lang="en-US" altLang="en-US" sz="2000" err="1"/>
              <a:t>Üçlü</a:t>
            </a:r>
            <a:r>
              <a:rPr lang="en-US" altLang="en-US" sz="2000" dirty="0"/>
              <a:t> if-then-else</a:t>
            </a:r>
            <a:endParaRPr lang="en-US" altLang="en-US" sz="2000" dirty="0">
              <a:cs typeface="Arial"/>
            </a:endParaRPr>
          </a:p>
        </p:txBody>
      </p:sp>
      <p:sp>
        <p:nvSpPr>
          <p:cNvPr id="28677" name="4 Slayt Numarası Yer Tutucusu">
            <a:extLst>
              <a:ext uri="{FF2B5EF4-FFF2-40B4-BE49-F238E27FC236}">
                <a16:creationId xmlns:a16="http://schemas.microsoft.com/office/drawing/2014/main" id="{6569877A-51CC-4A27-8904-189D1DE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086389-7B2A-4497-AB9A-3FBE8DB0ADBB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Başlık">
            <a:extLst>
              <a:ext uri="{FF2B5EF4-FFF2-40B4-BE49-F238E27FC236}">
                <a16:creationId xmlns:a16="http://schemas.microsoft.com/office/drawing/2014/main" id="{B66D1279-45BC-4939-A388-0946B8EF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altLang="en-US"/>
          </a:p>
        </p:txBody>
      </p:sp>
      <p:graphicFrame>
        <p:nvGraphicFramePr>
          <p:cNvPr id="7" name="6 İçerik Yer Tutucusu">
            <a:extLst>
              <a:ext uri="{FF2B5EF4-FFF2-40B4-BE49-F238E27FC236}">
                <a16:creationId xmlns:a16="http://schemas.microsoft.com/office/drawing/2014/main" id="{B2167191-51D6-4B3D-B7EA-0E706C8FAB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719263"/>
          <a:ext cx="6553200" cy="4300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Trebuchet MS"/>
                        </a:rPr>
                        <a:t>AND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(&amp;&amp;)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Trebuchet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true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false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true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9900"/>
                          </a:solidFill>
                          <a:latin typeface="Segoe UI"/>
                        </a:rPr>
                        <a:t>true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9900"/>
                          </a:solidFill>
                          <a:latin typeface="Segoe UI"/>
                        </a:rPr>
                        <a:t>false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false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9900"/>
                          </a:solidFill>
                          <a:latin typeface="Segoe UI"/>
                        </a:rPr>
                        <a:t>false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9900"/>
                          </a:solidFill>
                          <a:latin typeface="Segoe UI"/>
                        </a:rPr>
                        <a:t>false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ebuchet MS"/>
                        </a:rPr>
                        <a:t>OR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(||)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rebuchet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true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false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true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9900"/>
                          </a:solidFill>
                          <a:latin typeface="Segoe UI"/>
                        </a:rPr>
                        <a:t>True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9900"/>
                          </a:solidFill>
                          <a:latin typeface="Segoe UI"/>
                        </a:rPr>
                        <a:t>true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false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9900"/>
                          </a:solidFill>
                          <a:latin typeface="Segoe UI"/>
                        </a:rPr>
                        <a:t>True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9900"/>
                          </a:solidFill>
                          <a:latin typeface="Segoe UI"/>
                        </a:rPr>
                        <a:t>false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ebuchet MS"/>
                        </a:rPr>
                        <a:t>NOT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(!)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rebuchet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true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false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 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9900"/>
                          </a:solidFill>
                          <a:latin typeface="Segoe UI"/>
                        </a:rPr>
                        <a:t>false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9900"/>
                          </a:solidFill>
                          <a:latin typeface="Segoe UI"/>
                        </a:rPr>
                        <a:t>true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ebuchet MS"/>
                        </a:rPr>
                        <a:t>XOR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(^)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rebuchet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true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false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true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9900"/>
                          </a:solidFill>
                          <a:latin typeface="Segoe UI"/>
                        </a:rPr>
                        <a:t>false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9900"/>
                          </a:solidFill>
                          <a:latin typeface="Segoe UI"/>
                        </a:rPr>
                        <a:t>true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false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9900"/>
                          </a:solidFill>
                          <a:latin typeface="Segoe UI"/>
                        </a:rPr>
                        <a:t>true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9900"/>
                          </a:solidFill>
                          <a:latin typeface="Segoe UI"/>
                        </a:rPr>
                        <a:t>false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750" name="4 Slayt Numarası Yer Tutucusu">
            <a:extLst>
              <a:ext uri="{FF2B5EF4-FFF2-40B4-BE49-F238E27FC236}">
                <a16:creationId xmlns:a16="http://schemas.microsoft.com/office/drawing/2014/main" id="{6BD807E4-FC5C-459E-9147-AE594C29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6D006C-BE61-4980-8F1A-CAE3EEDB6BA9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Başlık">
            <a:extLst>
              <a:ext uri="{FF2B5EF4-FFF2-40B4-BE49-F238E27FC236}">
                <a16:creationId xmlns:a16="http://schemas.microsoft.com/office/drawing/2014/main" id="{695819A6-90D3-4B8A-AB72-D3F5AD16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Mantıksal Operatörler</a:t>
            </a:r>
            <a:endParaRPr lang="en-US" altLang="en-US"/>
          </a:p>
        </p:txBody>
      </p:sp>
      <p:sp>
        <p:nvSpPr>
          <p:cNvPr id="15363" name="2 İçerik Yer Tutucusu">
            <a:extLst>
              <a:ext uri="{FF2B5EF4-FFF2-40B4-BE49-F238E27FC236}">
                <a16:creationId xmlns:a16="http://schemas.microsoft.com/office/drawing/2014/main" id="{116C9DDB-50C9-4E4A-9D87-25372391E31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9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Demo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9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9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x = 5;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9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y = 6;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s-ES" sz="1900" b="1" dirty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s-ES" sz="1900" b="1" dirty="0">
                <a:solidFill>
                  <a:srgbClr val="000000"/>
                </a:solidFill>
                <a:latin typeface="Courier New"/>
              </a:rPr>
              <a:t> sonuc1 = x==5 &amp;&amp; y == 6;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s-ES" sz="1900" b="1" dirty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s-ES" sz="1900" b="1" dirty="0">
                <a:solidFill>
                  <a:srgbClr val="000000"/>
                </a:solidFill>
                <a:latin typeface="Courier New"/>
              </a:rPr>
              <a:t> sonuc2 = x==5 &amp;&amp; y == 7;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s-ES" sz="1900" b="1" dirty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s-E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9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sonuc3 = x==5 || y == 8;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9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9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9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9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9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900" i="1" dirty="0">
                <a:solidFill>
                  <a:srgbClr val="2A00FF"/>
                </a:solidFill>
                <a:latin typeface="Courier New"/>
              </a:rPr>
              <a:t>"sonuc1 = "</a:t>
            </a:r>
            <a:r>
              <a:rPr lang="en-US" sz="1900" i="1" dirty="0">
                <a:solidFill>
                  <a:srgbClr val="000000"/>
                </a:solidFill>
                <a:latin typeface="Courier New"/>
              </a:rPr>
              <a:t> + sonuc1);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9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9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9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9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900" i="1" dirty="0">
                <a:solidFill>
                  <a:srgbClr val="2A00FF"/>
                </a:solidFill>
                <a:latin typeface="Courier New"/>
              </a:rPr>
              <a:t>"sonuc2 = "</a:t>
            </a:r>
            <a:r>
              <a:rPr lang="en-US" sz="1900" i="1" dirty="0">
                <a:solidFill>
                  <a:srgbClr val="000000"/>
                </a:solidFill>
                <a:latin typeface="Courier New"/>
              </a:rPr>
              <a:t> + sonuc2);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9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9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9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9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900" i="1" dirty="0">
                <a:solidFill>
                  <a:srgbClr val="2A00FF"/>
                </a:solidFill>
                <a:latin typeface="Courier New"/>
              </a:rPr>
              <a:t>"sonuc3 = "</a:t>
            </a:r>
            <a:r>
              <a:rPr lang="en-US" sz="19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9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sonuc3);</a:t>
            </a:r>
            <a:endParaRPr lang="en-US" sz="19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9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9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900" dirty="0"/>
          </a:p>
        </p:txBody>
      </p:sp>
      <p:sp>
        <p:nvSpPr>
          <p:cNvPr id="30725" name="4 Slayt Numarası Yer Tutucusu">
            <a:extLst>
              <a:ext uri="{FF2B5EF4-FFF2-40B4-BE49-F238E27FC236}">
                <a16:creationId xmlns:a16="http://schemas.microsoft.com/office/drawing/2014/main" id="{7419BED0-4FB8-4AC3-B138-2EE38CC7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C7F381-FB74-47D7-B6DF-7282C3651D40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Başlık">
            <a:extLst>
              <a:ext uri="{FF2B5EF4-FFF2-40B4-BE49-F238E27FC236}">
                <a16:creationId xmlns:a16="http://schemas.microsoft.com/office/drawing/2014/main" id="{7210BD4A-3A3B-48FF-86BE-DE6BA272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Mantıksal Operatörler</a:t>
            </a:r>
            <a:endParaRPr lang="en-US" altLang="en-US"/>
          </a:p>
        </p:txBody>
      </p:sp>
      <p:sp>
        <p:nvSpPr>
          <p:cNvPr id="31747" name="2 İçerik Yer Tutucusu">
            <a:extLst>
              <a:ext uri="{FF2B5EF4-FFF2-40B4-BE49-F238E27FC236}">
                <a16:creationId xmlns:a16="http://schemas.microsoft.com/office/drawing/2014/main" id="{345365BB-76FC-4049-A2D7-E47375D1E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sonuc1 = true</a:t>
            </a:r>
          </a:p>
          <a:p>
            <a:r>
              <a:rPr lang="en-US" altLang="en-US" sz="2400"/>
              <a:t>sonuc2 = false</a:t>
            </a:r>
          </a:p>
          <a:p>
            <a:r>
              <a:rPr lang="en-US" altLang="en-US" sz="2400"/>
              <a:t>sonuc3 = true</a:t>
            </a:r>
          </a:p>
          <a:p>
            <a:endParaRPr lang="en-US" altLang="en-US"/>
          </a:p>
        </p:txBody>
      </p:sp>
      <p:sp>
        <p:nvSpPr>
          <p:cNvPr id="31749" name="4 Slayt Numarası Yer Tutucusu">
            <a:extLst>
              <a:ext uri="{FF2B5EF4-FFF2-40B4-BE49-F238E27FC236}">
                <a16:creationId xmlns:a16="http://schemas.microsoft.com/office/drawing/2014/main" id="{B45AB9F3-0667-42D2-8D29-E4225865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42D20F-856A-46C7-8316-F2A7EA33364C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>
            <a:extLst>
              <a:ext uri="{FF2B5EF4-FFF2-40B4-BE49-F238E27FC236}">
                <a16:creationId xmlns:a16="http://schemas.microsoft.com/office/drawing/2014/main" id="{2B7F33A0-40B2-4ED5-A638-333F38A6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Değişken Tanımları</a:t>
            </a:r>
            <a:endParaRPr lang="en-US" altLang="en-US"/>
          </a:p>
        </p:txBody>
      </p:sp>
      <p:sp>
        <p:nvSpPr>
          <p:cNvPr id="5123" name="2 İçerik Yer Tutucusu">
            <a:extLst>
              <a:ext uri="{FF2B5EF4-FFF2-40B4-BE49-F238E27FC236}">
                <a16:creationId xmlns:a16="http://schemas.microsoft.com/office/drawing/2014/main" id="{E3BC4585-AE75-49E0-ADE9-31BD492D9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Sınıf değişkenleri </a:t>
            </a:r>
          </a:p>
          <a:p>
            <a:pPr lvl="1"/>
            <a:r>
              <a:rPr lang="tr-TR" altLang="en-US" sz="1700"/>
              <a:t>Sınıflardan üretilen nesnelerdir.</a:t>
            </a:r>
          </a:p>
          <a:p>
            <a:pPr lvl="1"/>
            <a:r>
              <a:rPr lang="tr-TR" altLang="en-US" sz="1700"/>
              <a:t>Nesne referansları ile hareket eder.</a:t>
            </a:r>
          </a:p>
          <a:p>
            <a:pPr lvl="1"/>
            <a:r>
              <a:rPr lang="tr-TR" altLang="en-US" sz="1700"/>
              <a:t>İşaret olarak referans alanı gösterilir.</a:t>
            </a:r>
          </a:p>
          <a:p>
            <a:pPr lvl="1"/>
            <a:r>
              <a:rPr lang="tr-TR" altLang="en-US" sz="1700"/>
              <a:t>Heap alanlar üzerinde yönetilir.</a:t>
            </a:r>
          </a:p>
          <a:p>
            <a:r>
              <a:rPr lang="tr-TR" altLang="en-US" sz="2100"/>
              <a:t>Temel tip değişkenleri</a:t>
            </a:r>
          </a:p>
          <a:p>
            <a:pPr lvl="1"/>
            <a:r>
              <a:rPr lang="tr-TR" altLang="en-US" sz="1700"/>
              <a:t>Dile özgü 8 tip değişken ile tanımlanmıştır.</a:t>
            </a:r>
          </a:p>
          <a:p>
            <a:pPr lvl="1"/>
            <a:r>
              <a:rPr lang="tr-TR" altLang="en-US" sz="1700"/>
              <a:t>Üzerlerinde direkt değer taşırlar.</a:t>
            </a:r>
          </a:p>
          <a:p>
            <a:endParaRPr lang="tr-TR" altLang="en-US" sz="2100"/>
          </a:p>
        </p:txBody>
      </p:sp>
      <p:sp>
        <p:nvSpPr>
          <p:cNvPr id="5125" name="4 Slayt Numarası Yer Tutucusu">
            <a:extLst>
              <a:ext uri="{FF2B5EF4-FFF2-40B4-BE49-F238E27FC236}">
                <a16:creationId xmlns:a16="http://schemas.microsoft.com/office/drawing/2014/main" id="{D328748A-71A2-46E9-B694-D7492C3D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DE7254-0BE7-4736-8EE3-1553CFEDEDDA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Başlık">
            <a:extLst>
              <a:ext uri="{FF2B5EF4-FFF2-40B4-BE49-F238E27FC236}">
                <a16:creationId xmlns:a16="http://schemas.microsoft.com/office/drawing/2014/main" id="{C5AF96FF-7EEC-4EF9-A7D7-1B3B33B4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32771" name="2 İçerik Yer Tutucusu">
            <a:extLst>
              <a:ext uri="{FF2B5EF4-FFF2-40B4-BE49-F238E27FC236}">
                <a16:creationId xmlns:a16="http://schemas.microsoft.com/office/drawing/2014/main" id="{EF8E10D4-E0A5-412E-9556-47F155E4E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400"/>
              <a:t>x =7, y=5 değerlerini kendi değerleri ile aşağıdaki durumlara göre karşılaştıran bir uygulama yapınız.</a:t>
            </a:r>
          </a:p>
          <a:p>
            <a:pPr lvl="1"/>
            <a:r>
              <a:rPr lang="tr-TR" altLang="en-US" sz="2000"/>
              <a:t>&amp;&amp;</a:t>
            </a:r>
          </a:p>
          <a:p>
            <a:pPr lvl="1"/>
            <a:r>
              <a:rPr lang="tr-TR" altLang="en-US" sz="2000"/>
              <a:t>||</a:t>
            </a:r>
          </a:p>
          <a:p>
            <a:pPr lvl="1"/>
            <a:r>
              <a:rPr lang="tr-TR" altLang="en-US" sz="2000"/>
              <a:t>!</a:t>
            </a:r>
          </a:p>
          <a:p>
            <a:pPr lvl="1"/>
            <a:endParaRPr lang="tr-TR" altLang="en-US"/>
          </a:p>
          <a:p>
            <a:pPr lvl="1"/>
            <a:endParaRPr lang="en-US" altLang="en-US"/>
          </a:p>
        </p:txBody>
      </p:sp>
      <p:sp>
        <p:nvSpPr>
          <p:cNvPr id="32773" name="4 Slayt Numarası Yer Tutucusu">
            <a:extLst>
              <a:ext uri="{FF2B5EF4-FFF2-40B4-BE49-F238E27FC236}">
                <a16:creationId xmlns:a16="http://schemas.microsoft.com/office/drawing/2014/main" id="{43AF2369-5F6D-42E3-BF56-C4CBFF6D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7876A9-7F1C-456F-8763-B4AA7789ABFC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Başlık">
            <a:extLst>
              <a:ext uri="{FF2B5EF4-FFF2-40B4-BE49-F238E27FC236}">
                <a16:creationId xmlns:a16="http://schemas.microsoft.com/office/drawing/2014/main" id="{1D57A0A1-F557-4CBF-9CC5-1CB35E29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Karakter İşlemleri</a:t>
            </a:r>
            <a:endParaRPr lang="en-US" altLang="en-US"/>
          </a:p>
        </p:txBody>
      </p:sp>
      <p:sp>
        <p:nvSpPr>
          <p:cNvPr id="33795" name="2 İçerik Yer Tutucusu">
            <a:extLst>
              <a:ext uri="{FF2B5EF4-FFF2-40B4-BE49-F238E27FC236}">
                <a16:creationId xmlns:a16="http://schemas.microsoft.com/office/drawing/2014/main" id="{D14F1595-A99E-458C-8607-371AAB7F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400"/>
              <a:t>+</a:t>
            </a:r>
          </a:p>
          <a:p>
            <a:r>
              <a:rPr lang="tr-TR" altLang="en-US" sz="2400"/>
              <a:t>+=</a:t>
            </a:r>
          </a:p>
          <a:p>
            <a:r>
              <a:rPr lang="tr-TR" altLang="en-US" sz="2400"/>
              <a:t>String + int</a:t>
            </a:r>
          </a:p>
          <a:p>
            <a:r>
              <a:rPr lang="tr-TR" altLang="en-US" sz="2400"/>
              <a:t>String + double</a:t>
            </a:r>
          </a:p>
          <a:p>
            <a:r>
              <a:rPr lang="tr-TR" altLang="en-US" sz="2400"/>
              <a:t>…</a:t>
            </a:r>
            <a:endParaRPr lang="en-US" altLang="en-US" sz="2400"/>
          </a:p>
        </p:txBody>
      </p:sp>
      <p:sp>
        <p:nvSpPr>
          <p:cNvPr id="33797" name="4 Slayt Numarası Yer Tutucusu">
            <a:extLst>
              <a:ext uri="{FF2B5EF4-FFF2-40B4-BE49-F238E27FC236}">
                <a16:creationId xmlns:a16="http://schemas.microsoft.com/office/drawing/2014/main" id="{3A86FA37-E124-4B12-B30F-96210BE7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0EA2AC-F95C-41C1-B4A3-D75512BE8155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Başlık">
            <a:extLst>
              <a:ext uri="{FF2B5EF4-FFF2-40B4-BE49-F238E27FC236}">
                <a16:creationId xmlns:a16="http://schemas.microsoft.com/office/drawing/2014/main" id="{5D4B1F54-2135-4AF9-9B97-C76DB965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Karakter birleştirme</a:t>
            </a:r>
            <a:endParaRPr lang="en-US" altLang="en-US"/>
          </a:p>
        </p:txBody>
      </p:sp>
      <p:sp>
        <p:nvSpPr>
          <p:cNvPr id="34819" name="2 İçerik Yer Tutucusu">
            <a:extLst>
              <a:ext uri="{FF2B5EF4-FFF2-40B4-BE49-F238E27FC236}">
                <a16:creationId xmlns:a16="http://schemas.microsoft.com/office/drawing/2014/main" id="{4829B549-9D21-4A1E-B011-9727B805D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Demo {</a:t>
            </a:r>
          </a:p>
          <a:p>
            <a:pPr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main(String[]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String ad =</a:t>
            </a:r>
            <a:r>
              <a:rPr lang="en-US" altLang="en-US" sz="1800" dirty="0">
                <a:solidFill>
                  <a:srgbClr val="2A00FF"/>
                </a:solidFill>
                <a:latin typeface="Courier New"/>
                <a:cs typeface="Courier New"/>
              </a:rPr>
              <a:t>"Mehmet"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soyad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800" dirty="0">
                <a:solidFill>
                  <a:srgbClr val="2A00FF"/>
                </a:solidFill>
                <a:latin typeface="Courier New"/>
                <a:cs typeface="Courier New"/>
              </a:rPr>
              <a:t>"</a:t>
            </a:r>
            <a:r>
              <a:rPr lang="en-US" altLang="en-US" sz="1800" dirty="0" err="1">
                <a:solidFill>
                  <a:srgbClr val="2A00FF"/>
                </a:solidFill>
                <a:latin typeface="Courier New"/>
                <a:cs typeface="Courier New"/>
              </a:rPr>
              <a:t>Aksahin</a:t>
            </a:r>
            <a:r>
              <a:rPr lang="en-US" altLang="en-US" sz="1800" dirty="0">
                <a:solidFill>
                  <a:srgbClr val="2A00FF"/>
                </a:solidFill>
                <a:latin typeface="Courier New"/>
                <a:cs typeface="Courier New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adSoyad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ad + </a:t>
            </a:r>
            <a:r>
              <a:rPr lang="en-US" alt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soyad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800" i="1" dirty="0" err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/>
                <a:cs typeface="Courier New"/>
              </a:rPr>
              <a:t>.println</a:t>
            </a:r>
            <a:r>
              <a:rPr lang="en-US" altLang="en-US" sz="1800" i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/>
                <a:cs typeface="Courier New"/>
              </a:rPr>
              <a:t>adSoyad</a:t>
            </a:r>
            <a:r>
              <a:rPr lang="en-US" altLang="en-US" sz="1800" i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800" i="1" dirty="0" err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/>
                <a:cs typeface="Courier New"/>
              </a:rPr>
              <a:t>.println</a:t>
            </a:r>
            <a:r>
              <a:rPr lang="en-US" altLang="en-US" sz="1800" i="1" dirty="0">
                <a:solidFill>
                  <a:srgbClr val="000000"/>
                </a:solidFill>
                <a:latin typeface="Courier New"/>
                <a:cs typeface="Courier New"/>
              </a:rPr>
              <a:t>(ad + </a:t>
            </a:r>
            <a:r>
              <a:rPr lang="en-US" altLang="en-US" sz="1800" i="1" dirty="0">
                <a:solidFill>
                  <a:srgbClr val="2A00FF"/>
                </a:solidFill>
                <a:latin typeface="Courier New"/>
                <a:cs typeface="Courier New"/>
              </a:rPr>
              <a:t>" "</a:t>
            </a:r>
            <a:r>
              <a:rPr lang="en-US" altLang="en-US" sz="1800" i="1" dirty="0">
                <a:solidFill>
                  <a:srgbClr val="000000"/>
                </a:solidFill>
                <a:latin typeface="Courier New"/>
                <a:cs typeface="Courier New"/>
              </a:rPr>
              <a:t> + 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/>
                <a:cs typeface="Courier New"/>
              </a:rPr>
              <a:t>soyad</a:t>
            </a:r>
            <a:r>
              <a:rPr lang="en-US" altLang="en-US" sz="1800" i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adSoyad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adSoyad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 + </a:t>
            </a:r>
            <a:r>
              <a:rPr lang="en-US" altLang="en-US" sz="1800" dirty="0">
                <a:solidFill>
                  <a:srgbClr val="2A00FF"/>
                </a:solidFill>
                <a:latin typeface="Courier New"/>
                <a:cs typeface="Courier New"/>
              </a:rPr>
              <a:t>"test"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800" i="1" dirty="0" err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/>
                <a:cs typeface="Courier New"/>
              </a:rPr>
              <a:t>.println</a:t>
            </a:r>
            <a:r>
              <a:rPr lang="en-US" altLang="en-US" sz="1800" i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/>
                <a:cs typeface="Courier New"/>
              </a:rPr>
              <a:t>adSoyad</a:t>
            </a:r>
            <a:r>
              <a:rPr lang="en-US" altLang="en-US" sz="1800" i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adSoyad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 += </a:t>
            </a:r>
            <a:r>
              <a:rPr lang="en-US" altLang="en-US" sz="1800" dirty="0">
                <a:solidFill>
                  <a:srgbClr val="2A00FF"/>
                </a:solidFill>
                <a:latin typeface="Courier New"/>
                <a:cs typeface="Courier New"/>
              </a:rPr>
              <a:t>"test"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800" i="1" dirty="0" err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/>
                <a:cs typeface="Courier New"/>
              </a:rPr>
              <a:t>.println</a:t>
            </a:r>
            <a:r>
              <a:rPr lang="en-US" altLang="en-US" sz="1800" i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/>
                <a:cs typeface="Courier New"/>
              </a:rPr>
              <a:t>adSoyad</a:t>
            </a:r>
            <a:r>
              <a:rPr lang="en-US" altLang="en-US" sz="1800" i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34820" name="3 Altbilgi Yer Tutucusu">
            <a:extLst>
              <a:ext uri="{FF2B5EF4-FFF2-40B4-BE49-F238E27FC236}">
                <a16:creationId xmlns:a16="http://schemas.microsoft.com/office/drawing/2014/main" id="{2841EF13-3C98-4EF4-AB1C-1B531361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www.mergecons.com </a:t>
            </a:r>
          </a:p>
        </p:txBody>
      </p:sp>
      <p:sp>
        <p:nvSpPr>
          <p:cNvPr id="34821" name="4 Slayt Numarası Yer Tutucusu">
            <a:extLst>
              <a:ext uri="{FF2B5EF4-FFF2-40B4-BE49-F238E27FC236}">
                <a16:creationId xmlns:a16="http://schemas.microsoft.com/office/drawing/2014/main" id="{4C44842E-855C-4F4C-9D82-D1104827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D4016D-FA1F-41A1-A806-5ADFC01BAC65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Başlık">
            <a:extLst>
              <a:ext uri="{FF2B5EF4-FFF2-40B4-BE49-F238E27FC236}">
                <a16:creationId xmlns:a16="http://schemas.microsoft.com/office/drawing/2014/main" id="{3FC12B9E-F168-4AA3-A33E-E9F52CD4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Karakter birleştirme</a:t>
            </a:r>
            <a:endParaRPr lang="en-US" altLang="en-US"/>
          </a:p>
        </p:txBody>
      </p:sp>
      <p:sp>
        <p:nvSpPr>
          <p:cNvPr id="35843" name="2 İçerik Yer Tutucusu">
            <a:extLst>
              <a:ext uri="{FF2B5EF4-FFF2-40B4-BE49-F238E27FC236}">
                <a16:creationId xmlns:a16="http://schemas.microsoft.com/office/drawing/2014/main" id="{93A89632-D34C-435F-802F-C227A91B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err="1"/>
              <a:t>MehmetAksahin</a:t>
            </a:r>
            <a:endParaRPr lang="en-US" altLang="en-US" sz="2400" dirty="0" err="1">
              <a:cs typeface="Arial"/>
            </a:endParaRPr>
          </a:p>
          <a:p>
            <a:r>
              <a:rPr lang="en-US" sz="2400" dirty="0">
                <a:ea typeface="+mn-lt"/>
                <a:cs typeface="+mn-lt"/>
              </a:rPr>
              <a:t>Mehmet </a:t>
            </a:r>
            <a:r>
              <a:rPr lang="en-US" sz="2400" dirty="0" err="1">
                <a:ea typeface="+mn-lt"/>
                <a:cs typeface="+mn-lt"/>
              </a:rPr>
              <a:t>Aksahin</a:t>
            </a:r>
          </a:p>
          <a:p>
            <a:r>
              <a:rPr lang="en-US" sz="2400" dirty="0" err="1">
                <a:ea typeface="+mn-lt"/>
                <a:cs typeface="+mn-lt"/>
              </a:rPr>
              <a:t>MehmetAksahin</a:t>
            </a:r>
            <a:r>
              <a:rPr lang="en-US" altLang="en-US" sz="2400" dirty="0" err="1"/>
              <a:t>test</a:t>
            </a:r>
          </a:p>
          <a:p>
            <a:r>
              <a:rPr lang="en-US" sz="2400" dirty="0" err="1">
                <a:ea typeface="+mn-lt"/>
                <a:cs typeface="+mn-lt"/>
              </a:rPr>
              <a:t>MehmetAksahin</a:t>
            </a:r>
            <a:r>
              <a:rPr lang="en-US" altLang="en-US" sz="2400" dirty="0" err="1"/>
              <a:t>testtest</a:t>
            </a:r>
          </a:p>
        </p:txBody>
      </p:sp>
      <p:sp>
        <p:nvSpPr>
          <p:cNvPr id="35845" name="4 Slayt Numarası Yer Tutucusu">
            <a:extLst>
              <a:ext uri="{FF2B5EF4-FFF2-40B4-BE49-F238E27FC236}">
                <a16:creationId xmlns:a16="http://schemas.microsoft.com/office/drawing/2014/main" id="{AF4C6B31-D19D-4D41-9910-29DE9C91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3B21A5-3A47-4EEA-88E1-B619A1EC9EA6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Başlık">
            <a:extLst>
              <a:ext uri="{FF2B5EF4-FFF2-40B4-BE49-F238E27FC236}">
                <a16:creationId xmlns:a16="http://schemas.microsoft.com/office/drawing/2014/main" id="{4FE35CC9-E5A6-47A0-A5F2-920F092C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Karakter birleştirme</a:t>
            </a:r>
            <a:endParaRPr lang="en-US" altLang="en-US"/>
          </a:p>
        </p:txBody>
      </p:sp>
      <p:sp>
        <p:nvSpPr>
          <p:cNvPr id="36867" name="2 İçerik Yer Tutucusu">
            <a:extLst>
              <a:ext uri="{FF2B5EF4-FFF2-40B4-BE49-F238E27FC236}">
                <a16:creationId xmlns:a16="http://schemas.microsoft.com/office/drawing/2014/main" id="{A4976316-F22D-4997-BBA4-CACC90B19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x = 5;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y = 6;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20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"toplam="</a:t>
            </a: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 + x+y);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36869" name="4 Slayt Numarası Yer Tutucusu">
            <a:extLst>
              <a:ext uri="{FF2B5EF4-FFF2-40B4-BE49-F238E27FC236}">
                <a16:creationId xmlns:a16="http://schemas.microsoft.com/office/drawing/2014/main" id="{FD89B5D0-5B24-408F-A564-5807C470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D6F4F2-0B72-497A-9FB7-DEC6153A51D4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Başlık">
            <a:extLst>
              <a:ext uri="{FF2B5EF4-FFF2-40B4-BE49-F238E27FC236}">
                <a16:creationId xmlns:a16="http://schemas.microsoft.com/office/drawing/2014/main" id="{421ADED9-6789-4D6B-BBF4-9D498E90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Karakter birleştirme</a:t>
            </a:r>
            <a:endParaRPr lang="en-US" altLang="en-US"/>
          </a:p>
        </p:txBody>
      </p:sp>
      <p:sp>
        <p:nvSpPr>
          <p:cNvPr id="37891" name="2 İçerik Yer Tutucusu">
            <a:extLst>
              <a:ext uri="{FF2B5EF4-FFF2-40B4-BE49-F238E27FC236}">
                <a16:creationId xmlns:a16="http://schemas.microsoft.com/office/drawing/2014/main" id="{035F0BA7-95C3-4E2D-95E0-DC0734F8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toplam = 56</a:t>
            </a:r>
          </a:p>
        </p:txBody>
      </p:sp>
      <p:sp>
        <p:nvSpPr>
          <p:cNvPr id="37893" name="4 Slayt Numarası Yer Tutucusu">
            <a:extLst>
              <a:ext uri="{FF2B5EF4-FFF2-40B4-BE49-F238E27FC236}">
                <a16:creationId xmlns:a16="http://schemas.microsoft.com/office/drawing/2014/main" id="{0DD725F5-6BD2-459B-B530-7207A857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F5A1DE-C507-49CF-8C88-843649D165EA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Başlık">
            <a:extLst>
              <a:ext uri="{FF2B5EF4-FFF2-40B4-BE49-F238E27FC236}">
                <a16:creationId xmlns:a16="http://schemas.microsoft.com/office/drawing/2014/main" id="{BAC6E86B-F0B9-4E76-ACA8-61338062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38915" name="2 İçerik Yer Tutucusu">
            <a:extLst>
              <a:ext uri="{FF2B5EF4-FFF2-40B4-BE49-F238E27FC236}">
                <a16:creationId xmlns:a16="http://schemas.microsoft.com/office/drawing/2014/main" id="{98F76323-48D3-4B84-B172-C169DCD41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400"/>
              <a:t>Ad, soyad, adres ve şehir bilgilerinizi ekrana yazdırınız.</a:t>
            </a:r>
            <a:endParaRPr lang="en-US" altLang="en-US" sz="2400"/>
          </a:p>
        </p:txBody>
      </p:sp>
      <p:sp>
        <p:nvSpPr>
          <p:cNvPr id="38917" name="4 Slayt Numarası Yer Tutucusu">
            <a:extLst>
              <a:ext uri="{FF2B5EF4-FFF2-40B4-BE49-F238E27FC236}">
                <a16:creationId xmlns:a16="http://schemas.microsoft.com/office/drawing/2014/main" id="{2784C2B7-174C-4D13-BEBC-5EAB9FBE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59225C-3433-4EC3-952E-2C90CDB4FF17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Başlık">
            <a:extLst>
              <a:ext uri="{FF2B5EF4-FFF2-40B4-BE49-F238E27FC236}">
                <a16:creationId xmlns:a16="http://schemas.microsoft.com/office/drawing/2014/main" id="{CA1F283F-D319-41CA-AE44-AC074DC7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Son</a:t>
            </a:r>
            <a:endParaRPr lang="en-US" altLang="en-US"/>
          </a:p>
        </p:txBody>
      </p:sp>
      <p:sp>
        <p:nvSpPr>
          <p:cNvPr id="39939" name="2 İçerik Yer Tutucusu">
            <a:extLst>
              <a:ext uri="{FF2B5EF4-FFF2-40B4-BE49-F238E27FC236}">
                <a16:creationId xmlns:a16="http://schemas.microsoft.com/office/drawing/2014/main" id="{2B7EE252-6772-4D2E-81B0-080A0B8A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r>
              <a:rPr lang="tr-TR" altLang="en-US" sz="4400"/>
              <a:t>Sorular ????</a:t>
            </a:r>
            <a:endParaRPr lang="en-US" altLang="en-US" sz="4400"/>
          </a:p>
        </p:txBody>
      </p:sp>
      <p:sp>
        <p:nvSpPr>
          <p:cNvPr id="39941" name="4 Slayt Numarası Yer Tutucusu">
            <a:extLst>
              <a:ext uri="{FF2B5EF4-FFF2-40B4-BE49-F238E27FC236}">
                <a16:creationId xmlns:a16="http://schemas.microsoft.com/office/drawing/2014/main" id="{19895D15-8C06-47E6-B5C7-E21FD877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8A937A-2748-4B23-BC59-16198157A612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>
            <a:extLst>
              <a:ext uri="{FF2B5EF4-FFF2-40B4-BE49-F238E27FC236}">
                <a16:creationId xmlns:a16="http://schemas.microsoft.com/office/drawing/2014/main" id="{9CD44C03-3C2C-409F-A02B-2786D178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Değişken Tanımları</a:t>
            </a:r>
            <a:endParaRPr lang="en-US" altLang="en-US"/>
          </a:p>
        </p:txBody>
      </p:sp>
      <p:sp>
        <p:nvSpPr>
          <p:cNvPr id="6147" name="2 İçerik Yer Tutucusu">
            <a:extLst>
              <a:ext uri="{FF2B5EF4-FFF2-40B4-BE49-F238E27FC236}">
                <a16:creationId xmlns:a16="http://schemas.microsoft.com/office/drawing/2014/main" id="{3D13CCDA-5405-4308-970C-EE1CDCB1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19263"/>
            <a:ext cx="86868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2100"/>
              <a:t>[degişken_tipi] [değişken_adı] = [değişkem_değeri]; </a:t>
            </a:r>
            <a:endParaRPr lang="en-US" altLang="en-US" sz="2100"/>
          </a:p>
          <a:p>
            <a:endParaRPr lang="en-US" altLang="en-US" sz="2100"/>
          </a:p>
        </p:txBody>
      </p:sp>
      <p:sp>
        <p:nvSpPr>
          <p:cNvPr id="6149" name="4 Slayt Numarası Yer Tutucusu">
            <a:extLst>
              <a:ext uri="{FF2B5EF4-FFF2-40B4-BE49-F238E27FC236}">
                <a16:creationId xmlns:a16="http://schemas.microsoft.com/office/drawing/2014/main" id="{975801BD-1664-4B63-9D55-7DA937D9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89151D-E817-4B8C-B5E7-F5B63F90E185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>
            <a:extLst>
              <a:ext uri="{FF2B5EF4-FFF2-40B4-BE49-F238E27FC236}">
                <a16:creationId xmlns:a16="http://schemas.microsoft.com/office/drawing/2014/main" id="{F8BDDC6A-26BA-4F23-9A16-9920F066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Değişken Tanımları</a:t>
            </a:r>
            <a:endParaRPr lang="en-US" altLang="en-US"/>
          </a:p>
        </p:txBody>
      </p:sp>
      <p:sp>
        <p:nvSpPr>
          <p:cNvPr id="8195" name="2 İçerik Yer Tutucusu">
            <a:extLst>
              <a:ext uri="{FF2B5EF4-FFF2-40B4-BE49-F238E27FC236}">
                <a16:creationId xmlns:a16="http://schemas.microsoft.com/office/drawing/2014/main" id="{8E1482BF-1C7E-4B7D-9BD9-CC5D6EE48E9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100" dirty="0">
                <a:solidFill>
                  <a:srgbClr val="000000"/>
                </a:solidFill>
                <a:latin typeface="Courier New"/>
              </a:rPr>
              <a:t>String ad;</a:t>
            </a:r>
          </a:p>
          <a:p>
            <a:pPr>
              <a:defRPr/>
            </a:pPr>
            <a:r>
              <a:rPr lang="en-US" sz="21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21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soyad</a:t>
            </a:r>
            <a:r>
              <a:rPr lang="en-US" sz="21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= </a:t>
            </a:r>
            <a:r>
              <a:rPr lang="en-US" sz="2100" dirty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""</a:t>
            </a:r>
            <a:r>
              <a:rPr lang="en-US" sz="21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</a:t>
            </a:r>
          </a:p>
          <a:p>
            <a:pPr>
              <a:defRPr/>
            </a:pPr>
            <a:r>
              <a:rPr lang="en-US" sz="21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 x = 5;</a:t>
            </a:r>
          </a:p>
          <a:p>
            <a:pPr>
              <a:defRPr/>
            </a:pPr>
            <a:r>
              <a:rPr lang="en-US" sz="21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urier New"/>
              </a:rPr>
              <a:t>a,b,c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defRPr/>
            </a:pPr>
            <a:r>
              <a:rPr lang="en-US" sz="2100" dirty="0">
                <a:solidFill>
                  <a:srgbClr val="000000"/>
                </a:solidFill>
                <a:latin typeface="Courier New"/>
              </a:rPr>
              <a:t>Double y =9.12;</a:t>
            </a:r>
          </a:p>
          <a:p>
            <a:pPr>
              <a:defRPr/>
            </a:pPr>
            <a:r>
              <a:rPr lang="en-US" sz="2100" b="1" dirty="0">
                <a:solidFill>
                  <a:srgbClr val="7F0055"/>
                </a:solidFill>
                <a:latin typeface="Courier New"/>
              </a:rPr>
              <a:t>float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 z = 3.44F ;</a:t>
            </a:r>
            <a:endParaRPr lang="tr-TR" sz="2100" b="1" dirty="0">
              <a:solidFill>
                <a:srgbClr val="000000"/>
              </a:solidFill>
              <a:latin typeface="Courier New"/>
            </a:endParaRPr>
          </a:p>
          <a:p>
            <a:pPr>
              <a:defRPr/>
            </a:pPr>
            <a:r>
              <a:rPr lang="tr-TR" sz="2100" b="1" dirty="0">
                <a:solidFill>
                  <a:srgbClr val="7F0055"/>
                </a:solidFill>
                <a:latin typeface="Courier New"/>
              </a:rPr>
              <a:t>Long </a:t>
            </a:r>
            <a:r>
              <a:rPr lang="tr-TR" sz="2100" b="1" dirty="0">
                <a:solidFill>
                  <a:srgbClr val="000000"/>
                </a:solidFill>
                <a:latin typeface="Courier New"/>
              </a:rPr>
              <a:t>l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tr-TR" sz="2100" b="1" dirty="0">
                <a:solidFill>
                  <a:srgbClr val="000000"/>
                </a:solidFill>
                <a:latin typeface="Courier New"/>
              </a:rPr>
              <a:t>10L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 ;</a:t>
            </a:r>
            <a:endParaRPr lang="en-US" sz="2100" dirty="0"/>
          </a:p>
          <a:p>
            <a:pPr>
              <a:defRPr/>
            </a:pPr>
            <a:endParaRPr lang="en-US" sz="2100" dirty="0"/>
          </a:p>
        </p:txBody>
      </p:sp>
      <p:sp>
        <p:nvSpPr>
          <p:cNvPr id="7173" name="4 Slayt Numarası Yer Tutucusu">
            <a:extLst>
              <a:ext uri="{FF2B5EF4-FFF2-40B4-BE49-F238E27FC236}">
                <a16:creationId xmlns:a16="http://schemas.microsoft.com/office/drawing/2014/main" id="{F8BE527E-8E46-44CB-90CE-509010C8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5B2644-0E36-4074-989B-C0EDC795020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>
            <a:extLst>
              <a:ext uri="{FF2B5EF4-FFF2-40B4-BE49-F238E27FC236}">
                <a16:creationId xmlns:a16="http://schemas.microsoft.com/office/drawing/2014/main" id="{BE30BE69-58B9-459F-A1FF-9351AC66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Temel Tipler</a:t>
            </a:r>
            <a:endParaRPr lang="en-US" altLang="en-US"/>
          </a:p>
        </p:txBody>
      </p:sp>
      <p:pic>
        <p:nvPicPr>
          <p:cNvPr id="8195" name="4 İçerik Yer Tutucusu" descr="Type-primitive.gif">
            <a:extLst>
              <a:ext uri="{FF2B5EF4-FFF2-40B4-BE49-F238E27FC236}">
                <a16:creationId xmlns:a16="http://schemas.microsoft.com/office/drawing/2014/main" id="{75648181-8030-4D32-9C56-75D5A55BF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2362200"/>
            <a:ext cx="5078413" cy="2690813"/>
          </a:xfrm>
        </p:spPr>
      </p:pic>
      <p:sp>
        <p:nvSpPr>
          <p:cNvPr id="8197" name="4 Slayt Numarası Yer Tutucusu">
            <a:extLst>
              <a:ext uri="{FF2B5EF4-FFF2-40B4-BE49-F238E27FC236}">
                <a16:creationId xmlns:a16="http://schemas.microsoft.com/office/drawing/2014/main" id="{D056666A-66EB-4FEA-8FCD-C58A0871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C60637-AD05-4369-9136-AE697C2B77EB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>
            <a:extLst>
              <a:ext uri="{FF2B5EF4-FFF2-40B4-BE49-F238E27FC236}">
                <a16:creationId xmlns:a16="http://schemas.microsoft.com/office/drawing/2014/main" id="{1F25531E-17CA-46E0-8D76-2F1AA7A5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Değişken Kapsamı ve Çevrim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4A091A6F-DE98-4AEB-8A76-1EBC58A1835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= 65;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l =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i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l; </a:t>
            </a:r>
            <a:r>
              <a:rPr lang="en-US" sz="1800" dirty="0">
                <a:solidFill>
                  <a:srgbClr val="3F7F5F"/>
                </a:solidFill>
                <a:highlight>
                  <a:srgbClr val="D4D4D4"/>
                </a:highlight>
                <a:latin typeface="Courier New"/>
              </a:rPr>
              <a:t>// </a:t>
            </a:r>
            <a:r>
              <a:rPr lang="en-US" sz="1800" dirty="0" err="1">
                <a:solidFill>
                  <a:srgbClr val="3F7F5F"/>
                </a:solidFill>
                <a:highlight>
                  <a:srgbClr val="D4D4D4"/>
                </a:highlight>
                <a:latin typeface="Courier New"/>
              </a:rPr>
              <a:t>bu</a:t>
            </a:r>
            <a:r>
              <a:rPr lang="en-US" sz="1800" dirty="0">
                <a:solidFill>
                  <a:srgbClr val="3F7F5F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800" dirty="0" err="1">
                <a:solidFill>
                  <a:srgbClr val="3F7F5F"/>
                </a:solidFill>
                <a:highlight>
                  <a:srgbClr val="D4D4D4"/>
                </a:highlight>
                <a:latin typeface="Courier New"/>
              </a:rPr>
              <a:t>satir</a:t>
            </a:r>
            <a:r>
              <a:rPr lang="en-US" sz="1800" dirty="0">
                <a:solidFill>
                  <a:srgbClr val="3F7F5F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800" dirty="0" err="1">
                <a:solidFill>
                  <a:srgbClr val="3F7F5F"/>
                </a:solidFill>
                <a:highlight>
                  <a:srgbClr val="D4D4D4"/>
                </a:highlight>
                <a:latin typeface="Courier New"/>
              </a:rPr>
              <a:t>hata</a:t>
            </a:r>
            <a:r>
              <a:rPr lang="en-US" sz="1800" dirty="0">
                <a:solidFill>
                  <a:srgbClr val="3F7F5F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800" dirty="0" err="1">
                <a:solidFill>
                  <a:srgbClr val="3F7F5F"/>
                </a:solidFill>
                <a:highlight>
                  <a:srgbClr val="D4D4D4"/>
                </a:highlight>
                <a:latin typeface="Courier New"/>
              </a:rPr>
              <a:t>verir</a:t>
            </a:r>
            <a:endParaRPr lang="tr-TR" sz="1800" dirty="0">
              <a:solidFill>
                <a:srgbClr val="3F7F5F"/>
              </a:solidFill>
              <a:highlight>
                <a:srgbClr val="D4D4D4"/>
              </a:highlight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l; </a:t>
            </a:r>
            <a:r>
              <a:rPr lang="en-US" sz="1800" dirty="0">
                <a:solidFill>
                  <a:srgbClr val="3F7F5F"/>
                </a:solidFill>
                <a:highlight>
                  <a:srgbClr val="D4D4D4"/>
                </a:highlight>
                <a:latin typeface="Courier New"/>
              </a:rPr>
              <a:t>// </a:t>
            </a:r>
            <a:r>
              <a:rPr lang="en-US" sz="1800" dirty="0" err="1">
                <a:solidFill>
                  <a:srgbClr val="3F7F5F"/>
                </a:solidFill>
                <a:highlight>
                  <a:srgbClr val="D4D4D4"/>
                </a:highlight>
                <a:latin typeface="Courier New"/>
              </a:rPr>
              <a:t>bu</a:t>
            </a:r>
            <a:r>
              <a:rPr lang="en-US" sz="1800" dirty="0">
                <a:solidFill>
                  <a:srgbClr val="3F7F5F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800" dirty="0" err="1">
                <a:solidFill>
                  <a:srgbClr val="3F7F5F"/>
                </a:solidFill>
                <a:highlight>
                  <a:srgbClr val="D4D4D4"/>
                </a:highlight>
                <a:latin typeface="Courier New"/>
              </a:rPr>
              <a:t>satir</a:t>
            </a:r>
            <a:r>
              <a:rPr lang="en-US" sz="1800" dirty="0">
                <a:solidFill>
                  <a:srgbClr val="3F7F5F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800" dirty="0" err="1">
                <a:solidFill>
                  <a:srgbClr val="3F7F5F"/>
                </a:solidFill>
                <a:highlight>
                  <a:srgbClr val="D4D4D4"/>
                </a:highlight>
                <a:latin typeface="Courier New"/>
              </a:rPr>
              <a:t>hata</a:t>
            </a:r>
            <a:r>
              <a:rPr lang="en-US" sz="1800" dirty="0">
                <a:solidFill>
                  <a:srgbClr val="3F7F5F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800" dirty="0" err="1">
                <a:solidFill>
                  <a:srgbClr val="3F7F5F"/>
                </a:solidFill>
                <a:highlight>
                  <a:srgbClr val="D4D4D4"/>
                </a:highlight>
                <a:latin typeface="Courier New"/>
              </a:rPr>
              <a:t>ver</a:t>
            </a:r>
            <a:r>
              <a:rPr lang="tr-TR" sz="1800" dirty="0">
                <a:solidFill>
                  <a:srgbClr val="3F7F5F"/>
                </a:solidFill>
                <a:highlight>
                  <a:srgbClr val="D4D4D4"/>
                </a:highlight>
                <a:latin typeface="Courier New"/>
              </a:rPr>
              <a:t>mez type casting vardır</a:t>
            </a:r>
            <a:endParaRPr lang="en-US" sz="18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9221" name="4 Slayt Numarası Yer Tutucusu">
            <a:extLst>
              <a:ext uri="{FF2B5EF4-FFF2-40B4-BE49-F238E27FC236}">
                <a16:creationId xmlns:a16="http://schemas.microsoft.com/office/drawing/2014/main" id="{182D3AF5-0E6B-407A-A767-A89EC35F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9B0016-3B1D-4AF1-A44D-F8A5EA440B5B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>
            <a:extLst>
              <a:ext uri="{FF2B5EF4-FFF2-40B4-BE49-F238E27FC236}">
                <a16:creationId xmlns:a16="http://schemas.microsoft.com/office/drawing/2014/main" id="{578238F8-5931-4B0B-8FDF-D730DC18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Kapsam</a:t>
            </a:r>
            <a:endParaRPr lang="en-US" altLang="en-US"/>
          </a:p>
        </p:txBody>
      </p:sp>
      <p:graphicFrame>
        <p:nvGraphicFramePr>
          <p:cNvPr id="5" name="4 İçerik Yer Tutucusu">
            <a:extLst>
              <a:ext uri="{FF2B5EF4-FFF2-40B4-BE49-F238E27FC236}">
                <a16:creationId xmlns:a16="http://schemas.microsoft.com/office/drawing/2014/main" id="{83B418D3-925D-4078-9DA3-2F095FD749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719263"/>
          <a:ext cx="8229600" cy="333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from byte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from char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from short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from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from long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from float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from double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from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boolean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 byte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(byte)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(byte)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(byte)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(byte)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(byte)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(byte)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 char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(char)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(char)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(char)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(char)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(char)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 short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(short)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(short)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(short)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(short)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(short)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(int)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(int)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(int)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 long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(long)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(long)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 float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(float)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 double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boolean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346" name="5 Slayt Numarası Yer Tutucusu">
            <a:extLst>
              <a:ext uri="{FF2B5EF4-FFF2-40B4-BE49-F238E27FC236}">
                <a16:creationId xmlns:a16="http://schemas.microsoft.com/office/drawing/2014/main" id="{B918A18A-1733-4BE7-8F04-E828302F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13E9DA-2025-4062-8623-893085DE588C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Başlık">
            <a:extLst>
              <a:ext uri="{FF2B5EF4-FFF2-40B4-BE49-F238E27FC236}">
                <a16:creationId xmlns:a16="http://schemas.microsoft.com/office/drawing/2014/main" id="{0E475A36-DD7A-4DA5-B06C-4D56ECD3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Değişken Geçerlilik Alanı</a:t>
            </a:r>
            <a:endParaRPr lang="en-US" altLang="en-US"/>
          </a:p>
        </p:txBody>
      </p:sp>
      <p:sp>
        <p:nvSpPr>
          <p:cNvPr id="11267" name="2 İçerik Yer Tutucusu">
            <a:extLst>
              <a:ext uri="{FF2B5EF4-FFF2-40B4-BE49-F238E27FC236}">
                <a16:creationId xmlns:a16="http://schemas.microsoft.com/office/drawing/2014/main" id="{7BFC59DA-2FA2-4078-A05D-872B1159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x=5;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y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x = 6; </a:t>
            </a: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//Bu satır hata verir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y=8;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269" name="4 Slayt Numarası Yer Tutucusu">
            <a:extLst>
              <a:ext uri="{FF2B5EF4-FFF2-40B4-BE49-F238E27FC236}">
                <a16:creationId xmlns:a16="http://schemas.microsoft.com/office/drawing/2014/main" id="{40A7B8A5-3CDA-4315-9ACC-24663216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6CA270-9016-4861-A816-4B4DF54F65EC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353</TotalTime>
  <Words>1742</Words>
  <Application>Microsoft Office PowerPoint</Application>
  <PresentationFormat>On-screen Show (4:3)</PresentationFormat>
  <Paragraphs>472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Segoe UI</vt:lpstr>
      <vt:lpstr>Trebuchet MS</vt:lpstr>
      <vt:lpstr>Wingdings</vt:lpstr>
      <vt:lpstr>Network</vt:lpstr>
      <vt:lpstr>Temel Java </vt:lpstr>
      <vt:lpstr>Temel Java Tipleri</vt:lpstr>
      <vt:lpstr>Değişken Tanımları</vt:lpstr>
      <vt:lpstr>Değişken Tanımları</vt:lpstr>
      <vt:lpstr>Değişken Tanımları</vt:lpstr>
      <vt:lpstr>Temel Tipler</vt:lpstr>
      <vt:lpstr>Değişken Kapsamı ve Çevrim</vt:lpstr>
      <vt:lpstr>Kapsam</vt:lpstr>
      <vt:lpstr>Değişken Geçerlilik Alanı</vt:lpstr>
      <vt:lpstr>Sınıf Çalışması</vt:lpstr>
      <vt:lpstr>Operatörler</vt:lpstr>
      <vt:lpstr>Aritmetiksel Operatörler</vt:lpstr>
      <vt:lpstr>Aritmetiksel Operatörler</vt:lpstr>
      <vt:lpstr>Artırma ve Azaltma </vt:lpstr>
      <vt:lpstr>Artırma ve Azaltma </vt:lpstr>
      <vt:lpstr>Artırma ve Azaltma </vt:lpstr>
      <vt:lpstr>Artırma ve Azaltma </vt:lpstr>
      <vt:lpstr>Artırma ve Azaltma </vt:lpstr>
      <vt:lpstr>Artırma ve Azaltma </vt:lpstr>
      <vt:lpstr>İlişkisel Operatörler</vt:lpstr>
      <vt:lpstr>Örnek</vt:lpstr>
      <vt:lpstr>İlişkisel Operatörler</vt:lpstr>
      <vt:lpstr>Çıktı</vt:lpstr>
      <vt:lpstr>İlişkisel Operatörler</vt:lpstr>
      <vt:lpstr>Sınıf Çalışması</vt:lpstr>
      <vt:lpstr>Mantıksal Operatörler</vt:lpstr>
      <vt:lpstr>PowerPoint Presentation</vt:lpstr>
      <vt:lpstr>Mantıksal Operatörler</vt:lpstr>
      <vt:lpstr>Mantıksal Operatörler</vt:lpstr>
      <vt:lpstr>Sınıf Çalışması</vt:lpstr>
      <vt:lpstr>Karakter İşlemleri</vt:lpstr>
      <vt:lpstr>Karakter birleştirme</vt:lpstr>
      <vt:lpstr>Karakter birleştirme</vt:lpstr>
      <vt:lpstr>Karakter birleştirme</vt:lpstr>
      <vt:lpstr>Karakter birleştirme</vt:lpstr>
      <vt:lpstr>Sınıf Çalışması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safran</cp:lastModifiedBy>
  <cp:revision>238</cp:revision>
  <cp:lastPrinted>1601-01-01T00:00:00Z</cp:lastPrinted>
  <dcterms:created xsi:type="dcterms:W3CDTF">1601-01-01T00:00:00Z</dcterms:created>
  <dcterms:modified xsi:type="dcterms:W3CDTF">2022-10-07T12:02:27Z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