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4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300" r:id="rId10"/>
    <p:sldId id="301" r:id="rId11"/>
    <p:sldId id="302" r:id="rId12"/>
    <p:sldId id="326" r:id="rId13"/>
    <p:sldId id="303" r:id="rId14"/>
    <p:sldId id="295" r:id="rId15"/>
    <p:sldId id="296" r:id="rId16"/>
    <p:sldId id="297" r:id="rId17"/>
    <p:sldId id="298" r:id="rId18"/>
    <p:sldId id="304" r:id="rId19"/>
    <p:sldId id="305" r:id="rId20"/>
    <p:sldId id="306" r:id="rId21"/>
    <p:sldId id="329" r:id="rId22"/>
    <p:sldId id="340" r:id="rId23"/>
    <p:sldId id="299" r:id="rId24"/>
    <p:sldId id="307" r:id="rId25"/>
    <p:sldId id="308" r:id="rId26"/>
    <p:sldId id="309" r:id="rId27"/>
    <p:sldId id="314" r:id="rId28"/>
    <p:sldId id="330" r:id="rId29"/>
    <p:sldId id="312" r:id="rId30"/>
    <p:sldId id="313" r:id="rId31"/>
    <p:sldId id="318" r:id="rId32"/>
    <p:sldId id="319" r:id="rId33"/>
    <p:sldId id="320" r:id="rId34"/>
    <p:sldId id="331" r:id="rId35"/>
    <p:sldId id="315" r:id="rId36"/>
    <p:sldId id="316" r:id="rId37"/>
    <p:sldId id="317" r:id="rId38"/>
    <p:sldId id="321" r:id="rId39"/>
    <p:sldId id="322" r:id="rId40"/>
    <p:sldId id="332" r:id="rId41"/>
    <p:sldId id="333" r:id="rId42"/>
    <p:sldId id="334" r:id="rId43"/>
    <p:sldId id="335" r:id="rId44"/>
    <p:sldId id="310" r:id="rId45"/>
    <p:sldId id="323" r:id="rId46"/>
    <p:sldId id="324" r:id="rId47"/>
    <p:sldId id="336" r:id="rId48"/>
    <p:sldId id="337" r:id="rId49"/>
    <p:sldId id="338" r:id="rId50"/>
    <p:sldId id="339" r:id="rId51"/>
    <p:sldId id="325" r:id="rId52"/>
    <p:sldId id="287" r:id="rId5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60826-BB37-E6E2-29F2-2D90F658E7DD}" v="62" dt="2021-02-17T09:59:25.161"/>
    <p1510:client id="{9E2417E0-331F-351D-36DD-C04F075C2F02}" v="4" dt="2021-06-02T11:48:15.613"/>
    <p1510:client id="{AE0B3D3E-5340-7980-7ECA-0882B71B4543}" v="1" dt="2021-02-27T11:28:08.758"/>
    <p1510:client id="{D1BB54D2-6FF0-1706-9068-586CCDCF2957}" v="3" dt="2021-04-11T12:02:49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AE0B3D3E-5340-7980-7ECA-0882B71B4543}"/>
    <pc:docChg chg="modSld">
      <pc:chgData name="Mehmet Akşahin" userId="S::mehmet.aksahin@testinium.com::c90e3468-5596-4424-949e-fe599185a555" providerId="AD" clId="Web-{AE0B3D3E-5340-7980-7ECA-0882B71B4543}" dt="2021-02-27T11:28:08.758" v="0"/>
      <pc:docMkLst>
        <pc:docMk/>
      </pc:docMkLst>
      <pc:sldChg chg="delSp">
        <pc:chgData name="Mehmet Akşahin" userId="S::mehmet.aksahin@testinium.com::c90e3468-5596-4424-949e-fe599185a555" providerId="AD" clId="Web-{AE0B3D3E-5340-7980-7ECA-0882B71B4543}" dt="2021-02-27T11:28:08.758" v="0"/>
        <pc:sldMkLst>
          <pc:docMk/>
          <pc:sldMk cId="0" sldId="256"/>
        </pc:sldMkLst>
        <pc:spChg chg="del">
          <ac:chgData name="Mehmet Akşahin" userId="S::mehmet.aksahin@testinium.com::c90e3468-5596-4424-949e-fe599185a555" providerId="AD" clId="Web-{AE0B3D3E-5340-7980-7ECA-0882B71B4543}" dt="2021-02-27T11:28:08.758" v="0"/>
          <ac:spMkLst>
            <pc:docMk/>
            <pc:sldMk cId="0" sldId="256"/>
            <ac:spMk id="3076" creationId="{A7D28313-4F65-4C2A-BCEA-70706E5A8A5F}"/>
          </ac:spMkLst>
        </pc:spChg>
      </pc:sldChg>
    </pc:docChg>
  </pc:docChgLst>
  <pc:docChgLst>
    <pc:chgData name="Mehmet Akşahin" userId="S::mehmet.aksahin@testinium.com::c90e3468-5596-4424-949e-fe599185a555" providerId="AD" clId="Web-{D1BB54D2-6FF0-1706-9068-586CCDCF2957}"/>
    <pc:docChg chg="modSld">
      <pc:chgData name="Mehmet Akşahin" userId="S::mehmet.aksahin@testinium.com::c90e3468-5596-4424-949e-fe599185a555" providerId="AD" clId="Web-{D1BB54D2-6FF0-1706-9068-586CCDCF2957}" dt="2021-04-11T12:02:49.015" v="2" actId="20577"/>
      <pc:docMkLst>
        <pc:docMk/>
      </pc:docMkLst>
      <pc:sldChg chg="modSp">
        <pc:chgData name="Mehmet Akşahin" userId="S::mehmet.aksahin@testinium.com::c90e3468-5596-4424-949e-fe599185a555" providerId="AD" clId="Web-{D1BB54D2-6FF0-1706-9068-586CCDCF2957}" dt="2021-04-11T12:02:49.015" v="2" actId="20577"/>
        <pc:sldMkLst>
          <pc:docMk/>
          <pc:sldMk cId="0" sldId="294"/>
        </pc:sldMkLst>
        <pc:spChg chg="mod">
          <ac:chgData name="Mehmet Akşahin" userId="S::mehmet.aksahin@testinium.com::c90e3468-5596-4424-949e-fe599185a555" providerId="AD" clId="Web-{D1BB54D2-6FF0-1706-9068-586CCDCF2957}" dt="2021-04-11T12:02:49.015" v="2" actId="20577"/>
          <ac:spMkLst>
            <pc:docMk/>
            <pc:sldMk cId="0" sldId="294"/>
            <ac:spMk id="10243" creationId="{BFC6917E-23C5-4BB7-8F5A-F934168190AD}"/>
          </ac:spMkLst>
        </pc:spChg>
      </pc:sldChg>
    </pc:docChg>
  </pc:docChgLst>
  <pc:docChgLst>
    <pc:chgData name="Mehmet Akşahin" userId="S::mehmet.aksahin@testinium.com::c90e3468-5596-4424-949e-fe599185a555" providerId="AD" clId="Web-{79260826-BB37-E6E2-29F2-2D90F658E7DD}"/>
    <pc:docChg chg="modSld">
      <pc:chgData name="Mehmet Akşahin" userId="S::mehmet.aksahin@testinium.com::c90e3468-5596-4424-949e-fe599185a555" providerId="AD" clId="Web-{79260826-BB37-E6E2-29F2-2D90F658E7DD}" dt="2021-02-17T09:59:25.161" v="60"/>
      <pc:docMkLst>
        <pc:docMk/>
      </pc:docMkLst>
      <pc:sldChg chg="modSp">
        <pc:chgData name="Mehmet Akşahin" userId="S::mehmet.aksahin@testinium.com::c90e3468-5596-4424-949e-fe599185a555" providerId="AD" clId="Web-{79260826-BB37-E6E2-29F2-2D90F658E7DD}" dt="2021-02-17T09:54:43.798" v="7" actId="20577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79260826-BB37-E6E2-29F2-2D90F658E7DD}" dt="2021-02-17T09:54:40.501" v="5" actId="20577"/>
          <ac:spMkLst>
            <pc:docMk/>
            <pc:sldMk cId="0" sldId="256"/>
            <ac:spMk id="3074" creationId="{EB5899D7-2018-4052-966D-D54C08C46B52}"/>
          </ac:spMkLst>
        </pc:spChg>
        <pc:spChg chg="mod">
          <ac:chgData name="Mehmet Akşahin" userId="S::mehmet.aksahin@testinium.com::c90e3468-5596-4424-949e-fe599185a555" providerId="AD" clId="Web-{79260826-BB37-E6E2-29F2-2D90F658E7DD}" dt="2021-02-17T09:54:43.798" v="7" actId="20577"/>
          <ac:spMkLst>
            <pc:docMk/>
            <pc:sldMk cId="0" sldId="256"/>
            <ac:spMk id="3075" creationId="{80D8F235-5809-435A-92A4-780C10F2F806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9:25.161" v="60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79260826-BB37-E6E2-29F2-2D90F658E7DD}" dt="2021-02-17T09:59:25.161" v="60"/>
          <ac:spMkLst>
            <pc:docMk/>
            <pc:sldMk cId="0" sldId="287"/>
            <ac:spMk id="55300" creationId="{B70C134B-941A-4064-BA24-031A26FC920E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4:47.595" v="8"/>
        <pc:sldMkLst>
          <pc:docMk/>
          <pc:sldMk cId="0" sldId="288"/>
        </pc:sldMkLst>
        <pc:spChg chg="del">
          <ac:chgData name="Mehmet Akşahin" userId="S::mehmet.aksahin@testinium.com::c90e3468-5596-4424-949e-fe599185a555" providerId="AD" clId="Web-{79260826-BB37-E6E2-29F2-2D90F658E7DD}" dt="2021-02-17T09:54:47.595" v="8"/>
          <ac:spMkLst>
            <pc:docMk/>
            <pc:sldMk cId="0" sldId="288"/>
            <ac:spMk id="4100" creationId="{7BB577AD-971C-4682-8739-136BC938C48B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4:51.502" v="9"/>
        <pc:sldMkLst>
          <pc:docMk/>
          <pc:sldMk cId="0" sldId="289"/>
        </pc:sldMkLst>
        <pc:spChg chg="del">
          <ac:chgData name="Mehmet Akşahin" userId="S::mehmet.aksahin@testinium.com::c90e3468-5596-4424-949e-fe599185a555" providerId="AD" clId="Web-{79260826-BB37-E6E2-29F2-2D90F658E7DD}" dt="2021-02-17T09:54:51.502" v="9"/>
          <ac:spMkLst>
            <pc:docMk/>
            <pc:sldMk cId="0" sldId="289"/>
            <ac:spMk id="5124" creationId="{B38348A6-602C-42CE-9DCC-66AFC8222273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4:53.955" v="10"/>
        <pc:sldMkLst>
          <pc:docMk/>
          <pc:sldMk cId="0" sldId="290"/>
        </pc:sldMkLst>
        <pc:spChg chg="del">
          <ac:chgData name="Mehmet Akşahin" userId="S::mehmet.aksahin@testinium.com::c90e3468-5596-4424-949e-fe599185a555" providerId="AD" clId="Web-{79260826-BB37-E6E2-29F2-2D90F658E7DD}" dt="2021-02-17T09:54:53.955" v="10"/>
          <ac:spMkLst>
            <pc:docMk/>
            <pc:sldMk cId="0" sldId="290"/>
            <ac:spMk id="6148" creationId="{DC5E1A21-67FB-46C0-9094-0D4277F88108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4:57.095" v="11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79260826-BB37-E6E2-29F2-2D90F658E7DD}" dt="2021-02-17T09:54:57.095" v="11"/>
          <ac:spMkLst>
            <pc:docMk/>
            <pc:sldMk cId="0" sldId="291"/>
            <ac:spMk id="7172" creationId="{3104F978-AC21-4F88-B0B2-38BF96BA5A95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00.506" v="12"/>
        <pc:sldMkLst>
          <pc:docMk/>
          <pc:sldMk cId="0" sldId="292"/>
        </pc:sldMkLst>
        <pc:spChg chg="del">
          <ac:chgData name="Mehmet Akşahin" userId="S::mehmet.aksahin@testinium.com::c90e3468-5596-4424-949e-fe599185a555" providerId="AD" clId="Web-{79260826-BB37-E6E2-29F2-2D90F658E7DD}" dt="2021-02-17T09:55:00.506" v="12"/>
          <ac:spMkLst>
            <pc:docMk/>
            <pc:sldMk cId="0" sldId="292"/>
            <ac:spMk id="8196" creationId="{1DF5B442-B83C-44A2-9C0E-DF5AA01E8478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03.455" v="13"/>
        <pc:sldMkLst>
          <pc:docMk/>
          <pc:sldMk cId="0" sldId="293"/>
        </pc:sldMkLst>
        <pc:spChg chg="del">
          <ac:chgData name="Mehmet Akşahin" userId="S::mehmet.aksahin@testinium.com::c90e3468-5596-4424-949e-fe599185a555" providerId="AD" clId="Web-{79260826-BB37-E6E2-29F2-2D90F658E7DD}" dt="2021-02-17T09:55:03.455" v="13"/>
          <ac:spMkLst>
            <pc:docMk/>
            <pc:sldMk cId="0" sldId="293"/>
            <ac:spMk id="9220" creationId="{1298B9A2-D7FB-4D03-B325-DB92A58E4CEA}"/>
          </ac:spMkLst>
        </pc:spChg>
      </pc:sldChg>
      <pc:sldChg chg="delSp modSp">
        <pc:chgData name="Mehmet Akşahin" userId="S::mehmet.aksahin@testinium.com::c90e3468-5596-4424-949e-fe599185a555" providerId="AD" clId="Web-{79260826-BB37-E6E2-29F2-2D90F658E7DD}" dt="2021-02-17T09:55:13.002" v="16" actId="14100"/>
        <pc:sldMkLst>
          <pc:docMk/>
          <pc:sldMk cId="0" sldId="294"/>
        </pc:sldMkLst>
        <pc:spChg chg="mod">
          <ac:chgData name="Mehmet Akşahin" userId="S::mehmet.aksahin@testinium.com::c90e3468-5596-4424-949e-fe599185a555" providerId="AD" clId="Web-{79260826-BB37-E6E2-29F2-2D90F658E7DD}" dt="2021-02-17T09:55:13.002" v="16" actId="14100"/>
          <ac:spMkLst>
            <pc:docMk/>
            <pc:sldMk cId="0" sldId="294"/>
            <ac:spMk id="10243" creationId="{BFC6917E-23C5-4BB7-8F5A-F934168190AD}"/>
          </ac:spMkLst>
        </pc:spChg>
        <pc:spChg chg="del">
          <ac:chgData name="Mehmet Akşahin" userId="S::mehmet.aksahin@testinium.com::c90e3468-5596-4424-949e-fe599185a555" providerId="AD" clId="Web-{79260826-BB37-E6E2-29F2-2D90F658E7DD}" dt="2021-02-17T09:55:07.627" v="14"/>
          <ac:spMkLst>
            <pc:docMk/>
            <pc:sldMk cId="0" sldId="294"/>
            <ac:spMk id="10244" creationId="{BD1EE7B4-3961-46FB-B9A6-5B263CE7570D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34.486" v="22"/>
        <pc:sldMkLst>
          <pc:docMk/>
          <pc:sldMk cId="0" sldId="295"/>
        </pc:sldMkLst>
        <pc:spChg chg="del">
          <ac:chgData name="Mehmet Akşahin" userId="S::mehmet.aksahin@testinium.com::c90e3468-5596-4424-949e-fe599185a555" providerId="AD" clId="Web-{79260826-BB37-E6E2-29F2-2D90F658E7DD}" dt="2021-02-17T09:55:34.486" v="22"/>
          <ac:spMkLst>
            <pc:docMk/>
            <pc:sldMk cId="0" sldId="295"/>
            <ac:spMk id="16388" creationId="{F6720B5C-053F-47A0-84C9-CFF113B75BCE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38.190" v="23"/>
        <pc:sldMkLst>
          <pc:docMk/>
          <pc:sldMk cId="0" sldId="296"/>
        </pc:sldMkLst>
        <pc:spChg chg="del">
          <ac:chgData name="Mehmet Akşahin" userId="S::mehmet.aksahin@testinium.com::c90e3468-5596-4424-949e-fe599185a555" providerId="AD" clId="Web-{79260826-BB37-E6E2-29F2-2D90F658E7DD}" dt="2021-02-17T09:55:38.190" v="23"/>
          <ac:spMkLst>
            <pc:docMk/>
            <pc:sldMk cId="0" sldId="296"/>
            <ac:spMk id="17412" creationId="{F6D08E04-A2DC-4CB9-B914-5B54C64F7F23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40.705" v="24"/>
        <pc:sldMkLst>
          <pc:docMk/>
          <pc:sldMk cId="0" sldId="297"/>
        </pc:sldMkLst>
        <pc:spChg chg="del">
          <ac:chgData name="Mehmet Akşahin" userId="S::mehmet.aksahin@testinium.com::c90e3468-5596-4424-949e-fe599185a555" providerId="AD" clId="Web-{79260826-BB37-E6E2-29F2-2D90F658E7DD}" dt="2021-02-17T09:55:40.705" v="24"/>
          <ac:spMkLst>
            <pc:docMk/>
            <pc:sldMk cId="0" sldId="297"/>
            <ac:spMk id="18436" creationId="{3E58A8DA-122E-46FA-A622-F8EBFE13383F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44.112" v="25"/>
        <pc:sldMkLst>
          <pc:docMk/>
          <pc:sldMk cId="0" sldId="298"/>
        </pc:sldMkLst>
        <pc:spChg chg="del">
          <ac:chgData name="Mehmet Akşahin" userId="S::mehmet.aksahin@testinium.com::c90e3468-5596-4424-949e-fe599185a555" providerId="AD" clId="Web-{79260826-BB37-E6E2-29F2-2D90F658E7DD}" dt="2021-02-17T09:55:44.112" v="25"/>
          <ac:spMkLst>
            <pc:docMk/>
            <pc:sldMk cId="0" sldId="298"/>
            <ac:spMk id="19460" creationId="{2F463565-64B9-46C7-80C0-767379BC3B7E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7:14.863" v="31"/>
        <pc:sldMkLst>
          <pc:docMk/>
          <pc:sldMk cId="0" sldId="299"/>
        </pc:sldMkLst>
        <pc:spChg chg="del">
          <ac:chgData name="Mehmet Akşahin" userId="S::mehmet.aksahin@testinium.com::c90e3468-5596-4424-949e-fe599185a555" providerId="AD" clId="Web-{79260826-BB37-E6E2-29F2-2D90F658E7DD}" dt="2021-02-17T09:57:14.863" v="31"/>
          <ac:spMkLst>
            <pc:docMk/>
            <pc:sldMk cId="0" sldId="299"/>
            <ac:spMk id="25604" creationId="{9F75FD4A-4DCC-4A66-AA05-6DA6FEFFE6B9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18.064" v="17"/>
        <pc:sldMkLst>
          <pc:docMk/>
          <pc:sldMk cId="0" sldId="300"/>
        </pc:sldMkLst>
        <pc:spChg chg="del">
          <ac:chgData name="Mehmet Akşahin" userId="S::mehmet.aksahin@testinium.com::c90e3468-5596-4424-949e-fe599185a555" providerId="AD" clId="Web-{79260826-BB37-E6E2-29F2-2D90F658E7DD}" dt="2021-02-17T09:55:18.064" v="17"/>
          <ac:spMkLst>
            <pc:docMk/>
            <pc:sldMk cId="0" sldId="300"/>
            <ac:spMk id="11268" creationId="{9FA02B63-934A-4DB2-9E63-45999076B64C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22.080" v="18"/>
        <pc:sldMkLst>
          <pc:docMk/>
          <pc:sldMk cId="0" sldId="301"/>
        </pc:sldMkLst>
        <pc:spChg chg="del">
          <ac:chgData name="Mehmet Akşahin" userId="S::mehmet.aksahin@testinium.com::c90e3468-5596-4424-949e-fe599185a555" providerId="AD" clId="Web-{79260826-BB37-E6E2-29F2-2D90F658E7DD}" dt="2021-02-17T09:55:22.080" v="18"/>
          <ac:spMkLst>
            <pc:docMk/>
            <pc:sldMk cId="0" sldId="301"/>
            <ac:spMk id="12292" creationId="{04E0E9C8-88B2-41CD-BA9F-93FE01FF1349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24.721" v="19"/>
        <pc:sldMkLst>
          <pc:docMk/>
          <pc:sldMk cId="0" sldId="302"/>
        </pc:sldMkLst>
        <pc:spChg chg="del">
          <ac:chgData name="Mehmet Akşahin" userId="S::mehmet.aksahin@testinium.com::c90e3468-5596-4424-949e-fe599185a555" providerId="AD" clId="Web-{79260826-BB37-E6E2-29F2-2D90F658E7DD}" dt="2021-02-17T09:55:24.721" v="19"/>
          <ac:spMkLst>
            <pc:docMk/>
            <pc:sldMk cId="0" sldId="302"/>
            <ac:spMk id="13316" creationId="{23DABF3A-F998-4079-A82E-8226C64CE081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31.158" v="21"/>
        <pc:sldMkLst>
          <pc:docMk/>
          <pc:sldMk cId="0" sldId="303"/>
        </pc:sldMkLst>
        <pc:spChg chg="del">
          <ac:chgData name="Mehmet Akşahin" userId="S::mehmet.aksahin@testinium.com::c90e3468-5596-4424-949e-fe599185a555" providerId="AD" clId="Web-{79260826-BB37-E6E2-29F2-2D90F658E7DD}" dt="2021-02-17T09:55:31.158" v="21"/>
          <ac:spMkLst>
            <pc:docMk/>
            <pc:sldMk cId="0" sldId="303"/>
            <ac:spMk id="15364" creationId="{47D1EF2B-3B01-4C89-8FF9-37A80253F066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48.862" v="26"/>
        <pc:sldMkLst>
          <pc:docMk/>
          <pc:sldMk cId="0" sldId="304"/>
        </pc:sldMkLst>
        <pc:spChg chg="del">
          <ac:chgData name="Mehmet Akşahin" userId="S::mehmet.aksahin@testinium.com::c90e3468-5596-4424-949e-fe599185a555" providerId="AD" clId="Web-{79260826-BB37-E6E2-29F2-2D90F658E7DD}" dt="2021-02-17T09:55:48.862" v="26"/>
          <ac:spMkLst>
            <pc:docMk/>
            <pc:sldMk cId="0" sldId="304"/>
            <ac:spMk id="20484" creationId="{491E824F-B4EC-4F40-94DC-6DE5B9A04375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53.612" v="27"/>
        <pc:sldMkLst>
          <pc:docMk/>
          <pc:sldMk cId="0" sldId="305"/>
        </pc:sldMkLst>
        <pc:spChg chg="del">
          <ac:chgData name="Mehmet Akşahin" userId="S::mehmet.aksahin@testinium.com::c90e3468-5596-4424-949e-fe599185a555" providerId="AD" clId="Web-{79260826-BB37-E6E2-29F2-2D90F658E7DD}" dt="2021-02-17T09:55:53.612" v="27"/>
          <ac:spMkLst>
            <pc:docMk/>
            <pc:sldMk cId="0" sldId="305"/>
            <ac:spMk id="21508" creationId="{1ED87831-5A5C-41CB-A7FE-B3AD0157A701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59.393" v="28"/>
        <pc:sldMkLst>
          <pc:docMk/>
          <pc:sldMk cId="0" sldId="306"/>
        </pc:sldMkLst>
        <pc:spChg chg="del">
          <ac:chgData name="Mehmet Akşahin" userId="S::mehmet.aksahin@testinium.com::c90e3468-5596-4424-949e-fe599185a555" providerId="AD" clId="Web-{79260826-BB37-E6E2-29F2-2D90F658E7DD}" dt="2021-02-17T09:55:59.393" v="28"/>
          <ac:spMkLst>
            <pc:docMk/>
            <pc:sldMk cId="0" sldId="306"/>
            <ac:spMk id="22532" creationId="{8C2F206A-607C-4B88-9112-933D63511E88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7:19.988" v="32"/>
        <pc:sldMkLst>
          <pc:docMk/>
          <pc:sldMk cId="0" sldId="307"/>
        </pc:sldMkLst>
        <pc:spChg chg="del">
          <ac:chgData name="Mehmet Akşahin" userId="S::mehmet.aksahin@testinium.com::c90e3468-5596-4424-949e-fe599185a555" providerId="AD" clId="Web-{79260826-BB37-E6E2-29F2-2D90F658E7DD}" dt="2021-02-17T09:57:19.988" v="32"/>
          <ac:spMkLst>
            <pc:docMk/>
            <pc:sldMk cId="0" sldId="307"/>
            <ac:spMk id="26628" creationId="{827A9C10-C20F-4900-80BD-3B44F566A1A0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7:41.050" v="33"/>
        <pc:sldMkLst>
          <pc:docMk/>
          <pc:sldMk cId="0" sldId="308"/>
        </pc:sldMkLst>
        <pc:spChg chg="del">
          <ac:chgData name="Mehmet Akşahin" userId="S::mehmet.aksahin@testinium.com::c90e3468-5596-4424-949e-fe599185a555" providerId="AD" clId="Web-{79260826-BB37-E6E2-29F2-2D90F658E7DD}" dt="2021-02-17T09:57:41.050" v="33"/>
          <ac:spMkLst>
            <pc:docMk/>
            <pc:sldMk cId="0" sldId="308"/>
            <ac:spMk id="27652" creationId="{16AD79B3-2BD6-4E3B-AE3B-C0EEC19E03C8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7:51.941" v="34"/>
        <pc:sldMkLst>
          <pc:docMk/>
          <pc:sldMk cId="0" sldId="309"/>
        </pc:sldMkLst>
        <pc:spChg chg="del">
          <ac:chgData name="Mehmet Akşahin" userId="S::mehmet.aksahin@testinium.com::c90e3468-5596-4424-949e-fe599185a555" providerId="AD" clId="Web-{79260826-BB37-E6E2-29F2-2D90F658E7DD}" dt="2021-02-17T09:57:51.941" v="34"/>
          <ac:spMkLst>
            <pc:docMk/>
            <pc:sldMk cId="0" sldId="309"/>
            <ac:spMk id="28676" creationId="{E55C868C-1674-46E5-BC6E-7762114D1675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56.801" v="52"/>
        <pc:sldMkLst>
          <pc:docMk/>
          <pc:sldMk cId="0" sldId="310"/>
        </pc:sldMkLst>
        <pc:spChg chg="del">
          <ac:chgData name="Mehmet Akşahin" userId="S::mehmet.aksahin@testinium.com::c90e3468-5596-4424-949e-fe599185a555" providerId="AD" clId="Web-{79260826-BB37-E6E2-29F2-2D90F658E7DD}" dt="2021-02-17T09:58:56.801" v="52"/>
          <ac:spMkLst>
            <pc:docMk/>
            <pc:sldMk cId="0" sldId="310"/>
            <ac:spMk id="47108" creationId="{960C2210-AB35-41D3-99DB-9F9C11962A2E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05.957" v="37"/>
        <pc:sldMkLst>
          <pc:docMk/>
          <pc:sldMk cId="0" sldId="312"/>
        </pc:sldMkLst>
        <pc:spChg chg="del">
          <ac:chgData name="Mehmet Akşahin" userId="S::mehmet.aksahin@testinium.com::c90e3468-5596-4424-949e-fe599185a555" providerId="AD" clId="Web-{79260826-BB37-E6E2-29F2-2D90F658E7DD}" dt="2021-02-17T09:58:05.957" v="37"/>
          <ac:spMkLst>
            <pc:docMk/>
            <pc:sldMk cId="0" sldId="312"/>
            <ac:spMk id="31748" creationId="{96CF07B1-3512-496C-B6C2-A1CCB1C17F4E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10.160" v="38"/>
        <pc:sldMkLst>
          <pc:docMk/>
          <pc:sldMk cId="0" sldId="313"/>
        </pc:sldMkLst>
        <pc:spChg chg="del">
          <ac:chgData name="Mehmet Akşahin" userId="S::mehmet.aksahin@testinium.com::c90e3468-5596-4424-949e-fe599185a555" providerId="AD" clId="Web-{79260826-BB37-E6E2-29F2-2D90F658E7DD}" dt="2021-02-17T09:58:10.160" v="38"/>
          <ac:spMkLst>
            <pc:docMk/>
            <pc:sldMk cId="0" sldId="313"/>
            <ac:spMk id="32772" creationId="{5AA3C27C-C8DB-41A6-9758-2F5ABA5620FA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7:56.504" v="35"/>
        <pc:sldMkLst>
          <pc:docMk/>
          <pc:sldMk cId="0" sldId="314"/>
        </pc:sldMkLst>
        <pc:spChg chg="del">
          <ac:chgData name="Mehmet Akşahin" userId="S::mehmet.aksahin@testinium.com::c90e3468-5596-4424-949e-fe599185a555" providerId="AD" clId="Web-{79260826-BB37-E6E2-29F2-2D90F658E7DD}" dt="2021-02-17T09:57:56.504" v="35"/>
          <ac:spMkLst>
            <pc:docMk/>
            <pc:sldMk cId="0" sldId="314"/>
            <ac:spMk id="29700" creationId="{E48C6F65-94A6-4B89-B612-C4A2EBC29C96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27.160" v="43"/>
        <pc:sldMkLst>
          <pc:docMk/>
          <pc:sldMk cId="0" sldId="315"/>
        </pc:sldMkLst>
        <pc:spChg chg="del">
          <ac:chgData name="Mehmet Akşahin" userId="S::mehmet.aksahin@testinium.com::c90e3468-5596-4424-949e-fe599185a555" providerId="AD" clId="Web-{79260826-BB37-E6E2-29F2-2D90F658E7DD}" dt="2021-02-17T09:58:27.160" v="43"/>
          <ac:spMkLst>
            <pc:docMk/>
            <pc:sldMk cId="0" sldId="315"/>
            <ac:spMk id="37892" creationId="{EABBCF44-649E-4F48-BF59-5F31049CC0FC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30.129" v="44"/>
        <pc:sldMkLst>
          <pc:docMk/>
          <pc:sldMk cId="0" sldId="316"/>
        </pc:sldMkLst>
        <pc:spChg chg="del">
          <ac:chgData name="Mehmet Akşahin" userId="S::mehmet.aksahin@testinium.com::c90e3468-5596-4424-949e-fe599185a555" providerId="AD" clId="Web-{79260826-BB37-E6E2-29F2-2D90F658E7DD}" dt="2021-02-17T09:58:30.129" v="44"/>
          <ac:spMkLst>
            <pc:docMk/>
            <pc:sldMk cId="0" sldId="316"/>
            <ac:spMk id="38916" creationId="{9AF82F04-7128-4FD3-BC29-659FB9FBD592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32.645" v="45"/>
        <pc:sldMkLst>
          <pc:docMk/>
          <pc:sldMk cId="0" sldId="317"/>
        </pc:sldMkLst>
        <pc:spChg chg="del">
          <ac:chgData name="Mehmet Akşahin" userId="S::mehmet.aksahin@testinium.com::c90e3468-5596-4424-949e-fe599185a555" providerId="AD" clId="Web-{79260826-BB37-E6E2-29F2-2D90F658E7DD}" dt="2021-02-17T09:58:32.645" v="45"/>
          <ac:spMkLst>
            <pc:docMk/>
            <pc:sldMk cId="0" sldId="317"/>
            <ac:spMk id="39940" creationId="{E9576377-2DEB-41C8-999A-EE6A062A25ED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12.566" v="39"/>
        <pc:sldMkLst>
          <pc:docMk/>
          <pc:sldMk cId="0" sldId="318"/>
        </pc:sldMkLst>
        <pc:spChg chg="del">
          <ac:chgData name="Mehmet Akşahin" userId="S::mehmet.aksahin@testinium.com::c90e3468-5596-4424-949e-fe599185a555" providerId="AD" clId="Web-{79260826-BB37-E6E2-29F2-2D90F658E7DD}" dt="2021-02-17T09:58:12.566" v="39"/>
          <ac:spMkLst>
            <pc:docMk/>
            <pc:sldMk cId="0" sldId="318"/>
            <ac:spMk id="33796" creationId="{84CF2462-AC1A-444D-AAFA-D527135BCB67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16.098" v="40"/>
        <pc:sldMkLst>
          <pc:docMk/>
          <pc:sldMk cId="0" sldId="319"/>
        </pc:sldMkLst>
        <pc:spChg chg="del">
          <ac:chgData name="Mehmet Akşahin" userId="S::mehmet.aksahin@testinium.com::c90e3468-5596-4424-949e-fe599185a555" providerId="AD" clId="Web-{79260826-BB37-E6E2-29F2-2D90F658E7DD}" dt="2021-02-17T09:58:16.098" v="40"/>
          <ac:spMkLst>
            <pc:docMk/>
            <pc:sldMk cId="0" sldId="319"/>
            <ac:spMk id="34820" creationId="{621F3C75-FF6C-4A2F-B5F9-52337F4EB0D9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19.098" v="41"/>
        <pc:sldMkLst>
          <pc:docMk/>
          <pc:sldMk cId="0" sldId="320"/>
        </pc:sldMkLst>
        <pc:spChg chg="del">
          <ac:chgData name="Mehmet Akşahin" userId="S::mehmet.aksahin@testinium.com::c90e3468-5596-4424-949e-fe599185a555" providerId="AD" clId="Web-{79260826-BB37-E6E2-29F2-2D90F658E7DD}" dt="2021-02-17T09:58:19.098" v="41"/>
          <ac:spMkLst>
            <pc:docMk/>
            <pc:sldMk cId="0" sldId="320"/>
            <ac:spMk id="35844" creationId="{AE35D256-B632-4C82-A296-D8F7C75E6DC9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35.754" v="46"/>
        <pc:sldMkLst>
          <pc:docMk/>
          <pc:sldMk cId="0" sldId="321"/>
        </pc:sldMkLst>
        <pc:spChg chg="del">
          <ac:chgData name="Mehmet Akşahin" userId="S::mehmet.aksahin@testinium.com::c90e3468-5596-4424-949e-fe599185a555" providerId="AD" clId="Web-{79260826-BB37-E6E2-29F2-2D90F658E7DD}" dt="2021-02-17T09:58:35.754" v="46"/>
          <ac:spMkLst>
            <pc:docMk/>
            <pc:sldMk cId="0" sldId="321"/>
            <ac:spMk id="40964" creationId="{02600FF2-972F-4AD7-AB89-58E5A431A397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39.785" v="47"/>
        <pc:sldMkLst>
          <pc:docMk/>
          <pc:sldMk cId="0" sldId="322"/>
        </pc:sldMkLst>
        <pc:spChg chg="del">
          <ac:chgData name="Mehmet Akşahin" userId="S::mehmet.aksahin@testinium.com::c90e3468-5596-4424-949e-fe599185a555" providerId="AD" clId="Web-{79260826-BB37-E6E2-29F2-2D90F658E7DD}" dt="2021-02-17T09:58:39.785" v="47"/>
          <ac:spMkLst>
            <pc:docMk/>
            <pc:sldMk cId="0" sldId="322"/>
            <ac:spMk id="41988" creationId="{F6B0BDC5-5AF9-484E-9DB6-26CF9D940029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59.176" v="53"/>
        <pc:sldMkLst>
          <pc:docMk/>
          <pc:sldMk cId="0" sldId="323"/>
        </pc:sldMkLst>
        <pc:spChg chg="del">
          <ac:chgData name="Mehmet Akşahin" userId="S::mehmet.aksahin@testinium.com::c90e3468-5596-4424-949e-fe599185a555" providerId="AD" clId="Web-{79260826-BB37-E6E2-29F2-2D90F658E7DD}" dt="2021-02-17T09:58:59.176" v="53"/>
          <ac:spMkLst>
            <pc:docMk/>
            <pc:sldMk cId="0" sldId="323"/>
            <ac:spMk id="48132" creationId="{92971CD9-C5F7-4305-8154-349D297B28B1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9:02.036" v="54"/>
        <pc:sldMkLst>
          <pc:docMk/>
          <pc:sldMk cId="0" sldId="324"/>
        </pc:sldMkLst>
        <pc:spChg chg="del">
          <ac:chgData name="Mehmet Akşahin" userId="S::mehmet.aksahin@testinium.com::c90e3468-5596-4424-949e-fe599185a555" providerId="AD" clId="Web-{79260826-BB37-E6E2-29F2-2D90F658E7DD}" dt="2021-02-17T09:59:02.036" v="54"/>
          <ac:spMkLst>
            <pc:docMk/>
            <pc:sldMk cId="0" sldId="324"/>
            <ac:spMk id="49156" creationId="{D5147305-DAD7-40C1-89C6-64CA807ED35F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9:20.911" v="59"/>
        <pc:sldMkLst>
          <pc:docMk/>
          <pc:sldMk cId="0" sldId="325"/>
        </pc:sldMkLst>
        <pc:spChg chg="del">
          <ac:chgData name="Mehmet Akşahin" userId="S::mehmet.aksahin@testinium.com::c90e3468-5596-4424-949e-fe599185a555" providerId="AD" clId="Web-{79260826-BB37-E6E2-29F2-2D90F658E7DD}" dt="2021-02-17T09:59:20.911" v="59"/>
          <ac:spMkLst>
            <pc:docMk/>
            <pc:sldMk cId="0" sldId="325"/>
            <ac:spMk id="54276" creationId="{B0EEDD31-6138-442F-9E8C-C312BF5EB189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5:27.424" v="20"/>
        <pc:sldMkLst>
          <pc:docMk/>
          <pc:sldMk cId="0" sldId="326"/>
        </pc:sldMkLst>
        <pc:spChg chg="del">
          <ac:chgData name="Mehmet Akşahin" userId="S::mehmet.aksahin@testinium.com::c90e3468-5596-4424-949e-fe599185a555" providerId="AD" clId="Web-{79260826-BB37-E6E2-29F2-2D90F658E7DD}" dt="2021-02-17T09:55:27.424" v="20"/>
          <ac:spMkLst>
            <pc:docMk/>
            <pc:sldMk cId="0" sldId="326"/>
            <ac:spMk id="14340" creationId="{37DB03FC-9C69-484F-B414-7BA7E6A16176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7:06.800" v="29"/>
        <pc:sldMkLst>
          <pc:docMk/>
          <pc:sldMk cId="0" sldId="329"/>
        </pc:sldMkLst>
        <pc:spChg chg="del">
          <ac:chgData name="Mehmet Akşahin" userId="S::mehmet.aksahin@testinium.com::c90e3468-5596-4424-949e-fe599185a555" providerId="AD" clId="Web-{79260826-BB37-E6E2-29F2-2D90F658E7DD}" dt="2021-02-17T09:57:06.800" v="29"/>
          <ac:spMkLst>
            <pc:docMk/>
            <pc:sldMk cId="0" sldId="329"/>
            <ac:spMk id="23556" creationId="{E280B9F2-55FD-469C-8684-2F611CAF1C10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7:59.066" v="36"/>
        <pc:sldMkLst>
          <pc:docMk/>
          <pc:sldMk cId="0" sldId="330"/>
        </pc:sldMkLst>
        <pc:spChg chg="del">
          <ac:chgData name="Mehmet Akşahin" userId="S::mehmet.aksahin@testinium.com::c90e3468-5596-4424-949e-fe599185a555" providerId="AD" clId="Web-{79260826-BB37-E6E2-29F2-2D90F658E7DD}" dt="2021-02-17T09:57:59.066" v="36"/>
          <ac:spMkLst>
            <pc:docMk/>
            <pc:sldMk cId="0" sldId="330"/>
            <ac:spMk id="30724" creationId="{62AF16F7-3346-4BCB-BC96-8A35F82F23B4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23.035" v="42"/>
        <pc:sldMkLst>
          <pc:docMk/>
          <pc:sldMk cId="0" sldId="331"/>
        </pc:sldMkLst>
        <pc:spChg chg="del">
          <ac:chgData name="Mehmet Akşahin" userId="S::mehmet.aksahin@testinium.com::c90e3468-5596-4424-949e-fe599185a555" providerId="AD" clId="Web-{79260826-BB37-E6E2-29F2-2D90F658E7DD}" dt="2021-02-17T09:58:23.035" v="42"/>
          <ac:spMkLst>
            <pc:docMk/>
            <pc:sldMk cId="0" sldId="331"/>
            <ac:spMk id="36868" creationId="{EDE2B69A-6F7A-4777-A02A-85648697A554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42.489" v="48"/>
        <pc:sldMkLst>
          <pc:docMk/>
          <pc:sldMk cId="0" sldId="332"/>
        </pc:sldMkLst>
        <pc:spChg chg="del">
          <ac:chgData name="Mehmet Akşahin" userId="S::mehmet.aksahin@testinium.com::c90e3468-5596-4424-949e-fe599185a555" providerId="AD" clId="Web-{79260826-BB37-E6E2-29F2-2D90F658E7DD}" dt="2021-02-17T09:58:42.489" v="48"/>
          <ac:spMkLst>
            <pc:docMk/>
            <pc:sldMk cId="0" sldId="332"/>
            <ac:spMk id="43012" creationId="{73468321-3F0E-4D6B-9B19-E4537070EA06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45.692" v="49"/>
        <pc:sldMkLst>
          <pc:docMk/>
          <pc:sldMk cId="0" sldId="333"/>
        </pc:sldMkLst>
        <pc:spChg chg="del">
          <ac:chgData name="Mehmet Akşahin" userId="S::mehmet.aksahin@testinium.com::c90e3468-5596-4424-949e-fe599185a555" providerId="AD" clId="Web-{79260826-BB37-E6E2-29F2-2D90F658E7DD}" dt="2021-02-17T09:58:45.692" v="49"/>
          <ac:spMkLst>
            <pc:docMk/>
            <pc:sldMk cId="0" sldId="333"/>
            <ac:spMk id="44036" creationId="{2462FE3C-D297-474A-B9A5-624FC450C461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48.973" v="50"/>
        <pc:sldMkLst>
          <pc:docMk/>
          <pc:sldMk cId="0" sldId="334"/>
        </pc:sldMkLst>
        <pc:spChg chg="del">
          <ac:chgData name="Mehmet Akşahin" userId="S::mehmet.aksahin@testinium.com::c90e3468-5596-4424-949e-fe599185a555" providerId="AD" clId="Web-{79260826-BB37-E6E2-29F2-2D90F658E7DD}" dt="2021-02-17T09:58:48.973" v="50"/>
          <ac:spMkLst>
            <pc:docMk/>
            <pc:sldMk cId="0" sldId="334"/>
            <ac:spMk id="45060" creationId="{062E0146-CA60-466E-9B09-7155519ED3B8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8:52.098" v="51"/>
        <pc:sldMkLst>
          <pc:docMk/>
          <pc:sldMk cId="0" sldId="335"/>
        </pc:sldMkLst>
        <pc:spChg chg="del">
          <ac:chgData name="Mehmet Akşahin" userId="S::mehmet.aksahin@testinium.com::c90e3468-5596-4424-949e-fe599185a555" providerId="AD" clId="Web-{79260826-BB37-E6E2-29F2-2D90F658E7DD}" dt="2021-02-17T09:58:52.098" v="51"/>
          <ac:spMkLst>
            <pc:docMk/>
            <pc:sldMk cId="0" sldId="335"/>
            <ac:spMk id="46084" creationId="{E857C743-F2DD-4F2B-AEC7-A2B3C5F7734C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9:04.774" v="55"/>
        <pc:sldMkLst>
          <pc:docMk/>
          <pc:sldMk cId="0" sldId="336"/>
        </pc:sldMkLst>
        <pc:spChg chg="del">
          <ac:chgData name="Mehmet Akşahin" userId="S::mehmet.aksahin@testinium.com::c90e3468-5596-4424-949e-fe599185a555" providerId="AD" clId="Web-{79260826-BB37-E6E2-29F2-2D90F658E7DD}" dt="2021-02-17T09:59:04.774" v="55"/>
          <ac:spMkLst>
            <pc:docMk/>
            <pc:sldMk cId="0" sldId="336"/>
            <ac:spMk id="50180" creationId="{75CBF423-E1D2-40BD-81FC-9602A3AA3A9C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9:09.317" v="56"/>
        <pc:sldMkLst>
          <pc:docMk/>
          <pc:sldMk cId="0" sldId="337"/>
        </pc:sldMkLst>
        <pc:spChg chg="del">
          <ac:chgData name="Mehmet Akşahin" userId="S::mehmet.aksahin@testinium.com::c90e3468-5596-4424-949e-fe599185a555" providerId="AD" clId="Web-{79260826-BB37-E6E2-29F2-2D90F658E7DD}" dt="2021-02-17T09:59:09.317" v="56"/>
          <ac:spMkLst>
            <pc:docMk/>
            <pc:sldMk cId="0" sldId="337"/>
            <ac:spMk id="51204" creationId="{487832DB-4F39-4517-B0C4-1F3E1D733DC1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9:14.052" v="57"/>
        <pc:sldMkLst>
          <pc:docMk/>
          <pc:sldMk cId="0" sldId="338"/>
        </pc:sldMkLst>
        <pc:spChg chg="del">
          <ac:chgData name="Mehmet Akşahin" userId="S::mehmet.aksahin@testinium.com::c90e3468-5596-4424-949e-fe599185a555" providerId="AD" clId="Web-{79260826-BB37-E6E2-29F2-2D90F658E7DD}" dt="2021-02-17T09:59:14.052" v="57"/>
          <ac:spMkLst>
            <pc:docMk/>
            <pc:sldMk cId="0" sldId="338"/>
            <ac:spMk id="52228" creationId="{A89EA077-F9C1-48A0-B0F9-4C0754849470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9:18.427" v="58"/>
        <pc:sldMkLst>
          <pc:docMk/>
          <pc:sldMk cId="0" sldId="339"/>
        </pc:sldMkLst>
        <pc:spChg chg="del">
          <ac:chgData name="Mehmet Akşahin" userId="S::mehmet.aksahin@testinium.com::c90e3468-5596-4424-949e-fe599185a555" providerId="AD" clId="Web-{79260826-BB37-E6E2-29F2-2D90F658E7DD}" dt="2021-02-17T09:59:18.427" v="58"/>
          <ac:spMkLst>
            <pc:docMk/>
            <pc:sldMk cId="0" sldId="339"/>
            <ac:spMk id="53252" creationId="{C360B9AE-9323-4939-A9DD-01CD56833600}"/>
          </ac:spMkLst>
        </pc:spChg>
      </pc:sldChg>
      <pc:sldChg chg="delSp">
        <pc:chgData name="Mehmet Akşahin" userId="S::mehmet.aksahin@testinium.com::c90e3468-5596-4424-949e-fe599185a555" providerId="AD" clId="Web-{79260826-BB37-E6E2-29F2-2D90F658E7DD}" dt="2021-02-17T09:57:12.238" v="30"/>
        <pc:sldMkLst>
          <pc:docMk/>
          <pc:sldMk cId="0" sldId="340"/>
        </pc:sldMkLst>
        <pc:spChg chg="del">
          <ac:chgData name="Mehmet Akşahin" userId="S::mehmet.aksahin@testinium.com::c90e3468-5596-4424-949e-fe599185a555" providerId="AD" clId="Web-{79260826-BB37-E6E2-29F2-2D90F658E7DD}" dt="2021-02-17T09:57:12.238" v="30"/>
          <ac:spMkLst>
            <pc:docMk/>
            <pc:sldMk cId="0" sldId="340"/>
            <ac:spMk id="24580" creationId="{A358AFCF-F20F-4A72-97B2-19A9F4EFA8E3}"/>
          </ac:spMkLst>
        </pc:spChg>
      </pc:sldChg>
    </pc:docChg>
  </pc:docChgLst>
  <pc:docChgLst>
    <pc:chgData name="Mehmet Akşahin" userId="S::mehmet.aksahin@testinium.com::c90e3468-5596-4424-949e-fe599185a555" providerId="AD" clId="Web-{9E2417E0-331F-351D-36DD-C04F075C2F02}"/>
    <pc:docChg chg="modSld">
      <pc:chgData name="Mehmet Akşahin" userId="S::mehmet.aksahin@testinium.com::c90e3468-5596-4424-949e-fe599185a555" providerId="AD" clId="Web-{9E2417E0-331F-351D-36DD-C04F075C2F02}" dt="2021-06-02T11:53:51.414" v="4" actId="20577"/>
      <pc:docMkLst>
        <pc:docMk/>
      </pc:docMkLst>
      <pc:sldChg chg="modSp">
        <pc:chgData name="Mehmet Akşahin" userId="S::mehmet.aksahin@testinium.com::c90e3468-5596-4424-949e-fe599185a555" providerId="AD" clId="Web-{9E2417E0-331F-351D-36DD-C04F075C2F02}" dt="2021-06-02T11:53:51.414" v="4" actId="20577"/>
        <pc:sldMkLst>
          <pc:docMk/>
          <pc:sldMk cId="0" sldId="315"/>
        </pc:sldMkLst>
        <pc:spChg chg="mod">
          <ac:chgData name="Mehmet Akşahin" userId="S::mehmet.aksahin@testinium.com::c90e3468-5596-4424-949e-fe599185a555" providerId="AD" clId="Web-{9E2417E0-331F-351D-36DD-C04F075C2F02}" dt="2021-06-02T11:53:51.414" v="4" actId="20577"/>
          <ac:spMkLst>
            <pc:docMk/>
            <pc:sldMk cId="0" sldId="315"/>
            <ac:spMk id="3" creationId="{E6E37B9E-31F2-4995-B600-6BB410D56C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68AF517B-27C7-469A-8D9D-927636E871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CC3CF394-63A4-465F-94E2-E14B1D9459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F7F0404-54BB-41A4-81E9-71C98F41CD84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CF421949-DA3F-43F5-B4AF-F511877A2A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C2BF7962-C32E-410A-9085-E7452DEFE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CF869BC2-8517-4602-B6B2-E41D10EFE1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89F51235-EC04-48CF-B48A-C2124DC1E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F8331F-DA95-4348-AE58-A5C82D23CD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Slayt Görüntüsü Yer Tutucusu">
            <a:extLst>
              <a:ext uri="{FF2B5EF4-FFF2-40B4-BE49-F238E27FC236}">
                <a16:creationId xmlns:a16="http://schemas.microsoft.com/office/drawing/2014/main" id="{0794D6A1-308D-4C44-A03E-06627DC08C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2 Not Yer Tutucusu">
            <a:extLst>
              <a:ext uri="{FF2B5EF4-FFF2-40B4-BE49-F238E27FC236}">
                <a16:creationId xmlns:a16="http://schemas.microsoft.com/office/drawing/2014/main" id="{0E5B41E4-32FB-4D7E-85DA-749427F325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57348" name="3 Slayt Numarası Yer Tutucusu">
            <a:extLst>
              <a:ext uri="{FF2B5EF4-FFF2-40B4-BE49-F238E27FC236}">
                <a16:creationId xmlns:a16="http://schemas.microsoft.com/office/drawing/2014/main" id="{EACDD946-47FB-4406-9248-40CA46792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3E0C07-2393-4980-8B2B-3C290927E1F0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806C930D-8DFB-4342-A120-4A8E55DC4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C60E3AC3-AA41-4D59-B0E3-E7A272198805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EA995673-F568-49E3-92BD-11F15157E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CF6688DF-1361-4A7F-9E77-A69892E4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6EF41538-A2C3-4061-A239-346562192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EC670F46-C147-4C2E-B849-53A2E3689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EACF32B1-3197-43D2-9FF9-7A6F8AD27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123FE63E-74B6-464A-8EA0-1654BDBA2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CBD97388-58C5-457A-B22F-DC6533608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624185A1-2185-4E2E-83E2-BFA29827F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4A0E6632-75C0-4F41-A448-06F8136A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263A89F5-895E-4673-BC71-AE04CB5B0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E314E2B2-8FD1-4434-A73B-D413AED9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0C40AF33-5C75-4AD9-9AD9-D6DAA3079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7F234673-86C1-4A2C-A7BE-E84603298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0F24A107-244E-44B2-9439-8DC7DDC42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ED162EAE-C30B-47C0-80A7-0B06F2329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99DEA209-2C65-42BD-B071-D2613AE96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E42933D1-A5DA-4D3C-83C4-C5F6113C7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E8C5706C-5EC6-4B01-AC1B-302CFF023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79AA30C9-33F6-4BF7-849F-A8DD5F34B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09612367-CA81-44B4-9D67-ADCC52B40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65E6869E-4E6C-41B4-BB80-17DF12801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3E646F95-8F97-494B-85B3-4AA930F0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DDDF1E98-7F00-415B-8144-A5888F69F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C69C672F-6C5B-46F7-82C9-DC71ECE1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3F80FE34-F0BC-41F2-9E6D-6BFF302A6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B5E28C93-346F-4347-8E24-039FFF36D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881A3AD5-7042-4AF7-9478-19CAD50DF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E61DD0B2-6D6F-410C-A2F5-10A1DCB50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4C612811-500D-46C8-877A-7B1BFF7D9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BA63016E-6641-4ED4-9FD2-3AD4DD843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E75195DC-EC01-4506-9107-E9E4936C4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D39BF2CA-1395-4624-B192-BDA15B9FB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91F9A876-10E6-4C7B-82C5-0A25DBA995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A42A09A1-6020-4A8C-A322-859732890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5B025CE-8CE9-4B90-A3CA-1A019383DF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12540-331A-47DC-A8BA-C38FCD734A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23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5B296F-A02D-4EDD-B927-940243C66D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77B9FD-B2F1-4A33-ABBA-B17DAA1C84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E67448E-7908-4CAE-BA2B-4234FC7ABD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C7889F-0F69-49BA-8648-A555F9F79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43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9065F2-7E0C-49E6-9E1E-54A9804287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B6A5A1-DE61-4636-B6E5-59CF37E3AD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ECF1690-E715-49FE-B64E-E6B87E4D2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888889-D8F6-4F45-AD2A-0A313A93A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16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3B8687-2F2F-4635-8986-A93A0DC0C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16F1A7-DFDC-4CBF-BBA4-0ADF8D0FF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C850A4A-1553-4C86-A56A-6A39B0094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B0654-8F5E-4D48-8541-38B542D051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86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5A476B-8AD8-448E-8567-158C1717B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ADCAA7-1CA2-4655-8EC8-27295CF0AB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13E4AD7-E4A5-4E49-959A-144ECB0F4C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9D337-70F8-4889-844B-21173B760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8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6673DA-0815-4728-9398-8EE33A60F2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9B85CA-DB39-4801-8323-DF4F6BC385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F9E2BA9-9E2F-4918-84F3-61C420F2AE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4AB13-D346-482E-B980-121510CDEF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03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E4D3EB7-7AA8-471B-9FC8-120D9E468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A2F26A2-6CD2-4717-8FE1-B9FB6B0038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2B6794-7046-43F5-8FBA-F77FA09739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A5391-569B-433A-9890-53A1ED1551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49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708842-0C07-473B-97EE-D3545F2244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6C2CC52-B776-4BF6-9CDC-431ED8E949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0BC97EE-5B88-46E2-A1AE-F3EBD40151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8FAD3-5C48-4B20-8B45-461915B81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7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F4B71DD-0DAF-4690-B29C-41202E558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72B0DB4-6C2C-4502-85B7-05D141ED9E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1FA3624-9746-425A-84A2-37CA8375B4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76D10-47B9-4AC7-8AB7-22B23512BF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5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1AD636-0FE2-49EA-BDEA-C63563059F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562132-8EB5-4461-9755-F11F11B73F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E7359A3-B2A5-4C9D-AEC9-D09419A16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092329-5383-42C3-B4DE-2271EBEAD9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17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83DC5F-81CC-4640-A452-93A0C6DF74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2C84F3-064A-4469-B6A1-1AB1445231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BF4CFC-D66E-494A-8903-E4402EAFE3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B09E7-6FBC-4DB2-BD0B-476A4E942D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7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D859D168-17A0-474D-9E3C-526A1C732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9D3D50-2195-42BB-AE0E-B255C4AF0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0ADCAD-0D73-4260-9C2C-33E0D90EC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C92DF11-2F68-415C-9D50-367A9D0B7B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3DA964E7-76DA-4928-8E7F-92E2F38ABE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3EDB8336-DE66-4E87-BC0E-E7BC7240A5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AD13A3D-4AA3-4479-A152-9940AF0DCAF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D52C4A74-1BBC-40FA-8630-F5A834B46CBC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009571EC-4699-470D-A71E-66A602EE1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E8428FBC-0C74-4FF4-AFB1-CE9BF3A0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11371373-F0EE-44FD-94FB-3F2EE5CD2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F252A980-B9E9-4042-862A-BCB4CEFC0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E9937163-1B61-4152-A3B3-D25F9F777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6CAADB76-C803-4C14-ADD6-1E2C553E4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3D32CF81-C410-47DE-A21A-E1C89A2D2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F59EFDFC-17A6-41FC-8ED0-1ED8FAF30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D1106990-797C-40D6-BE8C-288C6B0A7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28BEA8DB-69B9-482B-9FD0-4BC3E005B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ED0AB02D-04F7-4034-9988-C9C41CC94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EE6F720F-ECEA-4962-8A69-6C81CB17E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267BA7AD-F463-41D6-8840-69B2816AB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499EBBB1-9684-4CDB-9440-3F9D849F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F7C9151A-0099-4010-86B9-32462E816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5396D30D-1393-40F4-941B-B43A5377C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B7260F58-6598-4B62-A904-4284038C4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7A1B3207-639F-42EA-9D86-C0754528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4811420D-49EB-47DC-B47B-F8BB6A9EE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195ACD99-4AD7-44C7-A385-3D086324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1C5545F8-FCDC-44FA-9758-EA5FB1118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472AFE44-1CD8-44AA-9599-DB8E7755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0B1BEA79-E179-4A4B-8E48-ABA62C110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D4B9EE82-4AF9-41F2-A4B8-3C1F83490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0114C02C-8B0F-4920-9ECE-DC12D6BB1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EF365061-D1A0-4A51-987D-9D0938E8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5284840E-E425-4017-833F-785A7EA7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466C0064-5B15-410F-BB52-A1929E7E6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31459082-70CC-4ADB-B619-DF7BC8291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7F2539D3-CFC8-49EE-ADFB-2E6AE6096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1F6D25ED-D62C-4FF9-8E55-8AD659DB8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5899D7-2018-4052-966D-D54C08C46B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Java</a:t>
            </a:r>
            <a:br>
              <a:rPr lang="tr-TR" altLang="en-US"/>
            </a:br>
            <a:endParaRPr lang="en-US" altLang="en-US" sz="2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0D8F235-5809-435A-92A4-780C10F2F8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Akış Kontrolü</a:t>
            </a:r>
          </a:p>
          <a:p>
            <a:pPr eaLnBrk="1" hangingPunct="1"/>
            <a:endParaRPr lang="tr-TR" altLang="en-US" dirty="0">
              <a:cs typeface="Arial"/>
            </a:endParaRPr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57E1CBB2-29B1-4BBA-A790-7ED7CE23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A87EAC-06EB-43D0-A775-C99CD4FDBB33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ABD9017E-A96D-46A8-AE6B-ED8B8ACB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if…else if….else if…else…</a:t>
            </a:r>
            <a:endParaRPr lang="en-US" altLang="en-US"/>
          </a:p>
        </p:txBody>
      </p:sp>
      <p:sp>
        <p:nvSpPr>
          <p:cNvPr id="12291" name="2 İçerik Yer Tutucusu">
            <a:extLst>
              <a:ext uri="{FF2B5EF4-FFF2-40B4-BE49-F238E27FC236}">
                <a16:creationId xmlns:a16="http://schemas.microsoft.com/office/drawing/2014/main" id="{3CEF7A04-FC7C-42C6-8A2A-BB77F2D6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(...durum...){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(...durum...){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(...durum...){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8A5DE506-840B-44AA-A096-B38477B4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4B6DA9-EB26-4C26-AD95-F5B0D57B6368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E24690BD-17D8-481B-9683-F945BBEC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if…else if….else if…else…</a:t>
            </a:r>
            <a:endParaRPr lang="en-US" altLang="en-US"/>
          </a:p>
        </p:txBody>
      </p:sp>
      <p:sp>
        <p:nvSpPr>
          <p:cNvPr id="13315" name="2 İçerik Yer Tutucusu">
            <a:extLst>
              <a:ext uri="{FF2B5EF4-FFF2-40B4-BE49-F238E27FC236}">
                <a16:creationId xmlns:a16="http://schemas.microsoft.com/office/drawing/2014/main" id="{CCDDB405-B628-46C5-90ED-01F765CE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i = 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(i==1){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    System.</a:t>
            </a:r>
            <a:r>
              <a:rPr lang="en-US" altLang="en-US" sz="19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900" i="1">
                <a:solidFill>
                  <a:srgbClr val="2A00FF"/>
                </a:solidFill>
                <a:latin typeface="Courier New" panose="02070309020205020404" pitchFamily="49" charset="0"/>
              </a:rPr>
              <a:t>"i=1 dir"</a:t>
            </a:r>
            <a:r>
              <a:rPr lang="en-US" altLang="en-US" sz="19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(i==2){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    System.</a:t>
            </a:r>
            <a:r>
              <a:rPr lang="en-US" altLang="en-US" sz="19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900" i="1">
                <a:solidFill>
                  <a:srgbClr val="2A00FF"/>
                </a:solidFill>
                <a:latin typeface="Courier New" panose="02070309020205020404" pitchFamily="49" charset="0"/>
              </a:rPr>
              <a:t>"i=2 dir"</a:t>
            </a:r>
            <a:r>
              <a:rPr lang="en-US" altLang="en-US" sz="19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(i==3){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    System.</a:t>
            </a:r>
            <a:r>
              <a:rPr lang="en-US" altLang="en-US" sz="19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900" i="1">
                <a:solidFill>
                  <a:srgbClr val="2A00FF"/>
                </a:solidFill>
                <a:latin typeface="Courier New" panose="02070309020205020404" pitchFamily="49" charset="0"/>
              </a:rPr>
              <a:t>"i=3 tür"</a:t>
            </a:r>
            <a:r>
              <a:rPr lang="en-US" altLang="en-US" sz="19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    System.</a:t>
            </a:r>
            <a:r>
              <a:rPr lang="en-US" altLang="en-US" sz="19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900" i="1">
                <a:solidFill>
                  <a:srgbClr val="2A00FF"/>
                </a:solidFill>
                <a:latin typeface="Courier New" panose="02070309020205020404" pitchFamily="49" charset="0"/>
              </a:rPr>
              <a:t>"i bilinmiyor"</a:t>
            </a:r>
            <a:r>
              <a:rPr lang="en-US" altLang="en-US" sz="19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90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821B338A-BBC6-4BF5-90AD-7BBE92B2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B29EBD-8743-4089-95DC-FAFC3D0DA777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51641E47-1AF8-433E-9FB7-35781C4E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740C4CE2-462D-4725-866C-38A7206F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Ders notlarınızı harf notuna göre yazdırın</a:t>
            </a:r>
          </a:p>
          <a:p>
            <a:pPr lvl="1"/>
            <a:r>
              <a:rPr lang="tr-TR" altLang="en-US" sz="1700"/>
              <a:t>0   &lt;= F  &lt; 59</a:t>
            </a:r>
          </a:p>
          <a:p>
            <a:pPr lvl="1"/>
            <a:r>
              <a:rPr lang="tr-TR" altLang="en-US" sz="1700"/>
              <a:t>60 &lt;= D  &lt; 69</a:t>
            </a:r>
          </a:p>
          <a:p>
            <a:pPr lvl="1"/>
            <a:r>
              <a:rPr lang="tr-TR" altLang="en-US" sz="1700"/>
              <a:t>70 &lt;= C  &lt; 79</a:t>
            </a:r>
          </a:p>
          <a:p>
            <a:pPr lvl="1"/>
            <a:r>
              <a:rPr lang="tr-TR" altLang="en-US" sz="1700"/>
              <a:t>80 &lt;= B  &lt; 89</a:t>
            </a:r>
            <a:endParaRPr lang="en-US" altLang="en-US" sz="1700"/>
          </a:p>
          <a:p>
            <a:pPr lvl="1"/>
            <a:r>
              <a:rPr lang="tr-TR" altLang="en-US" sz="1700"/>
              <a:t>90 &lt;= A  &lt; 100</a:t>
            </a:r>
            <a:endParaRPr lang="en-US" altLang="en-US" sz="1700"/>
          </a:p>
          <a:p>
            <a:pPr lvl="1"/>
            <a:endParaRPr lang="en-US" altLang="en-US" sz="1700"/>
          </a:p>
          <a:p>
            <a:pPr lvl="1"/>
            <a:endParaRPr lang="en-US" altLang="en-US" sz="1700"/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0961E942-69D4-4F02-8FC9-0F438F35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CB55C7-CCD9-4A36-861C-E52DE60988C1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6D6F4E42-E4C4-47B0-97EF-A10A4A11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switch-case</a:t>
            </a:r>
            <a:endParaRPr lang="en-US" altLang="en-US"/>
          </a:p>
        </p:txBody>
      </p:sp>
      <p:pic>
        <p:nvPicPr>
          <p:cNvPr id="15363" name="4 İçerik Yer Tutucusu" descr="construct-switch-case.gif">
            <a:extLst>
              <a:ext uri="{FF2B5EF4-FFF2-40B4-BE49-F238E27FC236}">
                <a16:creationId xmlns:a16="http://schemas.microsoft.com/office/drawing/2014/main" id="{0FD0AD81-D6C1-417B-AF3F-50B016A74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9013" y="2057400"/>
            <a:ext cx="7011987" cy="3656013"/>
          </a:xfrm>
        </p:spPr>
      </p:pic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46B2D442-052D-4C25-A1F3-EEA7B7C8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5A3B9D-1E3E-4E2F-B2CC-DCBC8E268214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0358B25D-62EA-40FC-B2CC-CFE97D22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switch-case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53CD23FF-3D19-4E1E-8A70-0EFCFFDD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([değer])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[karşılaştırılan değer]: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[karşılaştırılan değer]: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//default 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E5C86A5A-EC5E-40F8-9BB4-0889B380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6FDB78-F13E-41A9-B470-1DA12C28BB0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70D7F5B7-F1C4-459E-90E8-2E23B788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switch-case</a:t>
            </a:r>
            <a:endParaRPr lang="en-US" altLang="en-US"/>
          </a:p>
        </p:txBody>
      </p:sp>
      <p:sp>
        <p:nvSpPr>
          <p:cNvPr id="17411" name="2 İçerik Yer Tutucusu">
            <a:extLst>
              <a:ext uri="{FF2B5EF4-FFF2-40B4-BE49-F238E27FC236}">
                <a16:creationId xmlns:a16="http://schemas.microsoft.com/office/drawing/2014/main" id="{A1AB96C5-A784-4C3E-A185-F38C75ED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 = 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(sayi)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1: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"sayi=1 dir"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2: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"sayi=2 dir"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3: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"sayi=3 tür"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"sayi bilinmiyor"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C7610140-8EBB-49D5-B12C-CCB9BE8F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3DCA88-BB92-4FF7-A6AE-69181F350D70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C91E2477-1FC9-4F85-98A9-BE495E95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Döngüler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16DB6FFF-A432-4B38-9BC4-36BE78750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for</a:t>
            </a:r>
          </a:p>
          <a:p>
            <a:r>
              <a:rPr lang="tr-TR" altLang="en-US" sz="2100"/>
              <a:t>while</a:t>
            </a:r>
          </a:p>
          <a:p>
            <a:r>
              <a:rPr lang="tr-TR" altLang="en-US" sz="2100"/>
              <a:t>do…while</a:t>
            </a:r>
            <a:endParaRPr lang="en-US" altLang="en-US" sz="210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71382F6B-8C0A-4A7D-BA38-3F0B1314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B36C4D-58C8-494B-8C8A-A0ADE2D0BEC9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83C3BA7E-D94E-469A-B09F-32E74E4C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for</a:t>
            </a:r>
            <a:endParaRPr lang="en-US" altLang="en-US"/>
          </a:p>
        </p:txBody>
      </p:sp>
      <p:pic>
        <p:nvPicPr>
          <p:cNvPr id="19459" name="4 İçerik Yer Tutucusu" descr="construct-for-loop.gif">
            <a:extLst>
              <a:ext uri="{FF2B5EF4-FFF2-40B4-BE49-F238E27FC236}">
                <a16:creationId xmlns:a16="http://schemas.microsoft.com/office/drawing/2014/main" id="{1AB0814C-CCD7-4E12-8B17-0469A2C42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7607300" cy="3657600"/>
          </a:xfrm>
        </p:spPr>
      </p:pic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C7094E11-7713-4DC7-89BB-10DBCB7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080694-4B1B-472C-B915-B78206675C3B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A2B8D467-277A-45D7-B2C3-22588514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for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2824F4E3-8630-4E43-97FB-1B186EE6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 ( [başlangıç] ;[koşul] ; [döngü_adımı] 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100">
                <a:solidFill>
                  <a:srgbClr val="3F7F5F"/>
                </a:solidFill>
                <a:latin typeface="Courier New" panose="02070309020205020404" pitchFamily="49" charset="0"/>
              </a:rPr>
              <a:t>//döngü bloğu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100"/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D0875CB6-0D19-4A9C-98DC-DEF51B7C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464442-8AF6-4585-825A-E64D2D18C0B9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>
            <a:extLst>
              <a:ext uri="{FF2B5EF4-FFF2-40B4-BE49-F238E27FC236}">
                <a16:creationId xmlns:a16="http://schemas.microsoft.com/office/drawing/2014/main" id="{D80FF151-3F33-4718-811F-9F2CC7BC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for</a:t>
            </a:r>
            <a:endParaRPr lang="en-US" altLang="en-US"/>
          </a:p>
        </p:txBody>
      </p:sp>
      <p:sp>
        <p:nvSpPr>
          <p:cNvPr id="21507" name="2 İçerik Yer Tutucusu">
            <a:extLst>
              <a:ext uri="{FF2B5EF4-FFF2-40B4-BE49-F238E27FC236}">
                <a16:creationId xmlns:a16="http://schemas.microsoft.com/office/drawing/2014/main" id="{471A61E7-A60A-416B-A309-4365C744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i=0; i&lt;</a:t>
            </a:r>
            <a:r>
              <a:rPr lang="tr-TR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; i++){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"i = "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 + i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i=0; i&lt;</a:t>
            </a:r>
            <a:r>
              <a:rPr lang="tr-TR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0; i=i+5)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"i = "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 + i 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21509" name="4 Slayt Numarası Yer Tutucusu">
            <a:extLst>
              <a:ext uri="{FF2B5EF4-FFF2-40B4-BE49-F238E27FC236}">
                <a16:creationId xmlns:a16="http://schemas.microsoft.com/office/drawing/2014/main" id="{64CB4FCD-0B64-4719-A0E1-B482AD3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A790EC-93C1-4263-A58B-026A685C21F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A7613E3E-3586-4DAE-8905-13B9FD93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Koşullar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55623222-A4A3-4B57-92A0-8E78682E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if … else if … else …</a:t>
            </a:r>
          </a:p>
          <a:p>
            <a:r>
              <a:rPr lang="tr-TR" altLang="en-US" sz="2100"/>
              <a:t>switch … case …</a:t>
            </a:r>
            <a:endParaRPr lang="en-US" altLang="en-US" sz="2100"/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D0C667F2-5429-4040-835B-05C3C718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B7D95C-9523-457B-9C49-58DC12D3112B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>
            <a:extLst>
              <a:ext uri="{FF2B5EF4-FFF2-40B4-BE49-F238E27FC236}">
                <a16:creationId xmlns:a16="http://schemas.microsoft.com/office/drawing/2014/main" id="{FB401320-7593-4049-9DAA-70CD48EB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for</a:t>
            </a:r>
            <a:endParaRPr lang="en-US" altLang="en-US"/>
          </a:p>
        </p:txBody>
      </p:sp>
      <p:sp>
        <p:nvSpPr>
          <p:cNvPr id="22531" name="2 İçerik Yer Tutucusu">
            <a:extLst>
              <a:ext uri="{FF2B5EF4-FFF2-40B4-BE49-F238E27FC236}">
                <a16:creationId xmlns:a16="http://schemas.microsoft.com/office/drawing/2014/main" id="{06F94048-C43B-450D-B669-D694064A2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i = 0</a:t>
            </a:r>
          </a:p>
          <a:p>
            <a:r>
              <a:rPr lang="en-US" altLang="en-US" sz="2000"/>
              <a:t>i = 1</a:t>
            </a:r>
          </a:p>
          <a:p>
            <a:r>
              <a:rPr lang="en-US" altLang="en-US" sz="2000"/>
              <a:t>i = 2</a:t>
            </a:r>
          </a:p>
          <a:p>
            <a:r>
              <a:rPr lang="en-US" altLang="en-US" sz="2000"/>
              <a:t>i = 3</a:t>
            </a:r>
          </a:p>
          <a:p>
            <a:r>
              <a:rPr lang="en-US" altLang="en-US" sz="2000"/>
              <a:t>i = 4</a:t>
            </a:r>
          </a:p>
          <a:p>
            <a:r>
              <a:rPr lang="en-US" altLang="en-US" sz="2000"/>
              <a:t>i = 0</a:t>
            </a:r>
          </a:p>
          <a:p>
            <a:r>
              <a:rPr lang="en-US" altLang="en-US" sz="2000"/>
              <a:t>i = 5</a:t>
            </a:r>
          </a:p>
          <a:p>
            <a:r>
              <a:rPr lang="en-US" altLang="en-US" sz="2000"/>
              <a:t>i = 10</a:t>
            </a:r>
          </a:p>
          <a:p>
            <a:r>
              <a:rPr lang="en-US" altLang="en-US" sz="2000"/>
              <a:t>i = 15</a:t>
            </a:r>
          </a:p>
          <a:p>
            <a:endParaRPr lang="en-US" altLang="en-US" sz="2000"/>
          </a:p>
        </p:txBody>
      </p:sp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DFE1963B-A2DD-445C-AA77-0879178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9F7403-D108-455F-B559-663AE28C0ADE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>
            <a:extLst>
              <a:ext uri="{FF2B5EF4-FFF2-40B4-BE49-F238E27FC236}">
                <a16:creationId xmlns:a16="http://schemas.microsoft.com/office/drawing/2014/main" id="{FE1590B9-7FC8-409A-BCAE-13981EA3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23555" name="2 İçerik Yer Tutucusu">
            <a:extLst>
              <a:ext uri="{FF2B5EF4-FFF2-40B4-BE49-F238E27FC236}">
                <a16:creationId xmlns:a16="http://schemas.microsoft.com/office/drawing/2014/main" id="{9B50EFB6-4268-4CDE-AE36-A868D43A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1-100 arası sayıları yazdırın.</a:t>
            </a:r>
          </a:p>
          <a:p>
            <a:r>
              <a:rPr lang="tr-TR" altLang="en-US" sz="2100"/>
              <a:t>1-100 arası sayıları 2’ şerli olarak yazdırın.</a:t>
            </a:r>
            <a:endParaRPr lang="en-US" altLang="en-US" sz="2100"/>
          </a:p>
        </p:txBody>
      </p:sp>
      <p:sp>
        <p:nvSpPr>
          <p:cNvPr id="23557" name="4 Slayt Numarası Yer Tutucusu">
            <a:extLst>
              <a:ext uri="{FF2B5EF4-FFF2-40B4-BE49-F238E27FC236}">
                <a16:creationId xmlns:a16="http://schemas.microsoft.com/office/drawing/2014/main" id="{9520FEE8-1B13-44E1-AF4A-1D59C347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A418FE-E8DE-4CA2-9021-AD52397BF6EF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FBF2826-B7AE-48BE-B43D-5AD95756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For-each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16A2BF8-DACA-4679-A9AC-69E5B3CA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SehirDemo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v-SE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String[] liste = {</a:t>
            </a:r>
            <a:r>
              <a:rPr lang="sv-SE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"Ankara"</a:t>
            </a:r>
            <a:r>
              <a:rPr lang="sv-SE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"Istanbul"</a:t>
            </a:r>
            <a:r>
              <a:rPr lang="sv-SE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"Izmir"</a:t>
            </a:r>
            <a:r>
              <a:rPr lang="sv-SE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for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(String sehir : liste)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.println(sehir);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A297D064-ABED-41CA-9C2E-B959D07A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E02B42-B7D5-4724-BD39-AB6948C44276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7C8C0C11-7B28-4766-8829-629218B2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while</a:t>
            </a:r>
            <a:endParaRPr lang="en-US" altLang="en-US"/>
          </a:p>
        </p:txBody>
      </p:sp>
      <p:pic>
        <p:nvPicPr>
          <p:cNvPr id="25603" name="4 İçerik Yer Tutucusu" descr="construct-while-do.gif">
            <a:extLst>
              <a:ext uri="{FF2B5EF4-FFF2-40B4-BE49-F238E27FC236}">
                <a16:creationId xmlns:a16="http://schemas.microsoft.com/office/drawing/2014/main" id="{FBF9C90E-CA53-4DE7-A45B-374D5DF66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905000"/>
            <a:ext cx="6191250" cy="3810000"/>
          </a:xfrm>
        </p:spPr>
      </p:pic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4E9A5CF8-BEDF-48B0-A54E-D795D665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93EB45-51C3-40EA-850F-CAE29DB8F13C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>
            <a:extLst>
              <a:ext uri="{FF2B5EF4-FFF2-40B4-BE49-F238E27FC236}">
                <a16:creationId xmlns:a16="http://schemas.microsoft.com/office/drawing/2014/main" id="{5FD4429C-A4A7-4784-8F82-020279D6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while</a:t>
            </a:r>
            <a:endParaRPr lang="en-US" altLang="en-US"/>
          </a:p>
        </p:txBody>
      </p:sp>
      <p:sp>
        <p:nvSpPr>
          <p:cNvPr id="26627" name="2 İçerik Yer Tutucusu">
            <a:extLst>
              <a:ext uri="{FF2B5EF4-FFF2-40B4-BE49-F238E27FC236}">
                <a16:creationId xmlns:a16="http://schemas.microsoft.com/office/drawing/2014/main" id="{F21482EE-D33B-47C3-B155-60EE3C2B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([mantıksal_koşul]){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100">
                <a:solidFill>
                  <a:srgbClr val="3F7F5F"/>
                </a:solidFill>
                <a:latin typeface="Courier New" panose="02070309020205020404" pitchFamily="49" charset="0"/>
              </a:rPr>
              <a:t>//döngü bloğu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100"/>
          </a:p>
        </p:txBody>
      </p:sp>
      <p:sp>
        <p:nvSpPr>
          <p:cNvPr id="26629" name="4 Slayt Numarası Yer Tutucusu">
            <a:extLst>
              <a:ext uri="{FF2B5EF4-FFF2-40B4-BE49-F238E27FC236}">
                <a16:creationId xmlns:a16="http://schemas.microsoft.com/office/drawing/2014/main" id="{CB79DED8-A7BC-4F75-A8B7-1775B97F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78A46E-DB02-4F23-BC61-35C5C4D67B0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>
            <a:extLst>
              <a:ext uri="{FF2B5EF4-FFF2-40B4-BE49-F238E27FC236}">
                <a16:creationId xmlns:a16="http://schemas.microsoft.com/office/drawing/2014/main" id="{22AEB719-110D-4A30-909E-B58F78E5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while</a:t>
            </a:r>
            <a:endParaRPr lang="en-US" altLang="en-US"/>
          </a:p>
        </p:txBody>
      </p:sp>
      <p:sp>
        <p:nvSpPr>
          <p:cNvPr id="27651" name="2 İçerik Yer Tutucusu">
            <a:extLst>
              <a:ext uri="{FF2B5EF4-FFF2-40B4-BE49-F238E27FC236}">
                <a16:creationId xmlns:a16="http://schemas.microsoft.com/office/drawing/2014/main" id="{3CE6CA1E-6408-4072-973B-9EFB1796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"Bu bir sonsuz döngüdür..."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/>
          </a:p>
        </p:txBody>
      </p:sp>
      <p:sp>
        <p:nvSpPr>
          <p:cNvPr id="27653" name="4 Slayt Numarası Yer Tutucusu">
            <a:extLst>
              <a:ext uri="{FF2B5EF4-FFF2-40B4-BE49-F238E27FC236}">
                <a16:creationId xmlns:a16="http://schemas.microsoft.com/office/drawing/2014/main" id="{3ADA58A3-4C2D-4692-AF47-3BA77F59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17D453-0200-4F89-BFEB-8B784A3A9F18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>
            <a:extLst>
              <a:ext uri="{FF2B5EF4-FFF2-40B4-BE49-F238E27FC236}">
                <a16:creationId xmlns:a16="http://schemas.microsoft.com/office/drawing/2014/main" id="{5BE3082B-8963-409A-8CE8-5DC28A9A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while</a:t>
            </a:r>
            <a:endParaRPr lang="en-US" altLang="en-US"/>
          </a:p>
        </p:txBody>
      </p:sp>
      <p:sp>
        <p:nvSpPr>
          <p:cNvPr id="28675" name="2 İçerik Yer Tutucusu">
            <a:extLst>
              <a:ext uri="{FF2B5EF4-FFF2-40B4-BE49-F238E27FC236}">
                <a16:creationId xmlns:a16="http://schemas.microsoft.com/office/drawing/2014/main" id="{57472913-C54F-4975-BD5B-C9DDA03D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 i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(i&lt;10){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1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1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100" i="1">
                <a:solidFill>
                  <a:srgbClr val="2A00FF"/>
                </a:solidFill>
                <a:latin typeface="Courier New" panose="02070309020205020404" pitchFamily="49" charset="0"/>
              </a:rPr>
              <a:t>"i = "</a:t>
            </a:r>
            <a:r>
              <a:rPr lang="en-US" altLang="en-US" sz="2100" i="1">
                <a:solidFill>
                  <a:srgbClr val="000000"/>
                </a:solidFill>
                <a:latin typeface="Courier New" panose="02070309020205020404" pitchFamily="49" charset="0"/>
              </a:rPr>
              <a:t> + i);</a:t>
            </a:r>
            <a:endParaRPr lang="tr-TR" altLang="en-US" sz="2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2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2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2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21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</a:rPr>
              <a:t>Soru: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</a:rPr>
              <a:t>Bu kodun çıktısı ne olur ?</a:t>
            </a:r>
            <a:endParaRPr lang="en-US" altLang="en-US" sz="2100"/>
          </a:p>
        </p:txBody>
      </p:sp>
      <p:sp>
        <p:nvSpPr>
          <p:cNvPr id="28677" name="4 Slayt Numarası Yer Tutucusu">
            <a:extLst>
              <a:ext uri="{FF2B5EF4-FFF2-40B4-BE49-F238E27FC236}">
                <a16:creationId xmlns:a16="http://schemas.microsoft.com/office/drawing/2014/main" id="{C87490A7-C293-437E-8A73-36BA9568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7E7EFD-E06C-4028-B11C-6CDEB77A0816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>
            <a:extLst>
              <a:ext uri="{FF2B5EF4-FFF2-40B4-BE49-F238E27FC236}">
                <a16:creationId xmlns:a16="http://schemas.microsoft.com/office/drawing/2014/main" id="{B411CAB2-C990-46CF-9508-CF7B401B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while</a:t>
            </a:r>
            <a:endParaRPr lang="en-US" altLang="en-US"/>
          </a:p>
        </p:txBody>
      </p:sp>
      <p:sp>
        <p:nvSpPr>
          <p:cNvPr id="29699" name="2 İçerik Yer Tutucusu">
            <a:extLst>
              <a:ext uri="{FF2B5EF4-FFF2-40B4-BE49-F238E27FC236}">
                <a16:creationId xmlns:a16="http://schemas.microsoft.com/office/drawing/2014/main" id="{FCC0DA14-E4C2-48A8-8D37-DE2E466B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 i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(i&lt;10){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1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1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100" i="1">
                <a:solidFill>
                  <a:srgbClr val="2A00FF"/>
                </a:solidFill>
                <a:latin typeface="Courier New" panose="02070309020205020404" pitchFamily="49" charset="0"/>
              </a:rPr>
              <a:t>"i = "</a:t>
            </a:r>
            <a:r>
              <a:rPr lang="en-US" altLang="en-US" sz="2100" i="1">
                <a:solidFill>
                  <a:srgbClr val="000000"/>
                </a:solidFill>
                <a:latin typeface="Courier New" panose="02070309020205020404" pitchFamily="49" charset="0"/>
              </a:rPr>
              <a:t> + i);</a:t>
            </a:r>
            <a:endParaRPr lang="tr-TR" altLang="en-US" sz="2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 i="1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sz="2100"/>
              <a:t>i++;</a:t>
            </a:r>
            <a:endParaRPr lang="tr-TR" altLang="en-US" sz="21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100"/>
          </a:p>
        </p:txBody>
      </p:sp>
      <p:sp>
        <p:nvSpPr>
          <p:cNvPr id="29701" name="4 Slayt Numarası Yer Tutucusu">
            <a:extLst>
              <a:ext uri="{FF2B5EF4-FFF2-40B4-BE49-F238E27FC236}">
                <a16:creationId xmlns:a16="http://schemas.microsoft.com/office/drawing/2014/main" id="{228C7510-C460-4D63-9F78-CAF6D4FA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C5BE0A-C37E-4A71-9F47-C9CB444A59B0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>
            <a:extLst>
              <a:ext uri="{FF2B5EF4-FFF2-40B4-BE49-F238E27FC236}">
                <a16:creationId xmlns:a16="http://schemas.microsoft.com/office/drawing/2014/main" id="{F32EB1FD-E889-4CB0-9223-190C1B7B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30723" name="2 İçerik Yer Tutucusu">
            <a:extLst>
              <a:ext uri="{FF2B5EF4-FFF2-40B4-BE49-F238E27FC236}">
                <a16:creationId xmlns:a16="http://schemas.microsoft.com/office/drawing/2014/main" id="{A4E3ACDA-D4BD-4F51-925E-1DBCB8A6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1-20 arası sayıları yazdırın.</a:t>
            </a:r>
          </a:p>
          <a:p>
            <a:r>
              <a:rPr lang="tr-TR" altLang="en-US" sz="2100"/>
              <a:t>1-100 arası sayıları 7’ şerli olarak yazdırın.</a:t>
            </a:r>
          </a:p>
          <a:p>
            <a:r>
              <a:rPr lang="tr-TR" altLang="en-US" sz="2100"/>
              <a:t>İsminizi 20 kere ekrana yazdırın.</a:t>
            </a:r>
            <a:endParaRPr lang="en-US" altLang="en-US" sz="2100"/>
          </a:p>
        </p:txBody>
      </p:sp>
      <p:sp>
        <p:nvSpPr>
          <p:cNvPr id="30725" name="4 Slayt Numarası Yer Tutucusu">
            <a:extLst>
              <a:ext uri="{FF2B5EF4-FFF2-40B4-BE49-F238E27FC236}">
                <a16:creationId xmlns:a16="http://schemas.microsoft.com/office/drawing/2014/main" id="{175F2383-A37B-48C6-8B6B-798FE0D5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6D0603-2ED6-4C2E-8EF7-5CBBF66807F9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Başlık">
            <a:extLst>
              <a:ext uri="{FF2B5EF4-FFF2-40B4-BE49-F238E27FC236}">
                <a16:creationId xmlns:a16="http://schemas.microsoft.com/office/drawing/2014/main" id="{9A44D924-D9DC-4B7A-9EF8-218A9B23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do…while</a:t>
            </a:r>
            <a:endParaRPr lang="en-US" altLang="en-US"/>
          </a:p>
        </p:txBody>
      </p:sp>
      <p:pic>
        <p:nvPicPr>
          <p:cNvPr id="31747" name="4 İçerik Yer Tutucusu" descr="construct-do-while.gif">
            <a:extLst>
              <a:ext uri="{FF2B5EF4-FFF2-40B4-BE49-F238E27FC236}">
                <a16:creationId xmlns:a16="http://schemas.microsoft.com/office/drawing/2014/main" id="{9C3919F5-6519-47CC-8329-2DF2ED4C4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366838"/>
            <a:ext cx="3886200" cy="4729162"/>
          </a:xfrm>
        </p:spPr>
      </p:pic>
      <p:sp>
        <p:nvSpPr>
          <p:cNvPr id="31749" name="4 Slayt Numarası Yer Tutucusu">
            <a:extLst>
              <a:ext uri="{FF2B5EF4-FFF2-40B4-BE49-F238E27FC236}">
                <a16:creationId xmlns:a16="http://schemas.microsoft.com/office/drawing/2014/main" id="{9FCC3548-8F05-410C-ABC9-90F3E9D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C19BB2-EAF6-41C3-AFFB-F55E5F2236B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CA7A48CD-52DF-4905-B212-182DC7FB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if</a:t>
            </a:r>
            <a:endParaRPr lang="en-US" altLang="en-US"/>
          </a:p>
        </p:txBody>
      </p:sp>
      <p:pic>
        <p:nvPicPr>
          <p:cNvPr id="5123" name="4 İçerik Yer Tutucusu" descr="construct-if-then.gif">
            <a:extLst>
              <a:ext uri="{FF2B5EF4-FFF2-40B4-BE49-F238E27FC236}">
                <a16:creationId xmlns:a16="http://schemas.microsoft.com/office/drawing/2014/main" id="{155E703C-0571-4238-9FE2-309FEA0A3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524000"/>
            <a:ext cx="2817813" cy="3370263"/>
          </a:xfrm>
        </p:spPr>
      </p:pic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14E9491E-31FF-4DAB-B549-C7023D0B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DA44B1-8998-49AB-9B3C-C2A4F94E738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Başlık">
            <a:extLst>
              <a:ext uri="{FF2B5EF4-FFF2-40B4-BE49-F238E27FC236}">
                <a16:creationId xmlns:a16="http://schemas.microsoft.com/office/drawing/2014/main" id="{2CF1462E-3F89-48A3-8D69-15EB71F9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do…while</a:t>
            </a:r>
            <a:endParaRPr lang="en-US" altLang="en-US"/>
          </a:p>
        </p:txBody>
      </p:sp>
      <p:sp>
        <p:nvSpPr>
          <p:cNvPr id="32771" name="2 İçerik Yer Tutucusu">
            <a:extLst>
              <a:ext uri="{FF2B5EF4-FFF2-40B4-BE49-F238E27FC236}">
                <a16:creationId xmlns:a16="http://schemas.microsoft.com/office/drawing/2014/main" id="{37F70A5B-6583-4DAF-9BD7-FDD44D37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>
                <a:solidFill>
                  <a:srgbClr val="3F7F5F"/>
                </a:solidFill>
                <a:latin typeface="Courier New" panose="02070309020205020404" pitchFamily="49" charset="0"/>
              </a:rPr>
              <a:t>//döngü bloğu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([mantıksal_koşul]);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2773" name="4 Slayt Numarası Yer Tutucusu">
            <a:extLst>
              <a:ext uri="{FF2B5EF4-FFF2-40B4-BE49-F238E27FC236}">
                <a16:creationId xmlns:a16="http://schemas.microsoft.com/office/drawing/2014/main" id="{BD254C88-B34E-444E-9C29-0880615B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649FC9-7B70-4131-B256-490DA81A4ADD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Başlık">
            <a:extLst>
              <a:ext uri="{FF2B5EF4-FFF2-40B4-BE49-F238E27FC236}">
                <a16:creationId xmlns:a16="http://schemas.microsoft.com/office/drawing/2014/main" id="{72DB2CE9-70D5-457E-B54A-B7203F2A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do…while</a:t>
            </a:r>
            <a:endParaRPr lang="en-US" altLang="en-US"/>
          </a:p>
        </p:txBody>
      </p:sp>
      <p:sp>
        <p:nvSpPr>
          <p:cNvPr id="33795" name="2 İçerik Yer Tutucusu">
            <a:extLst>
              <a:ext uri="{FF2B5EF4-FFF2-40B4-BE49-F238E27FC236}">
                <a16:creationId xmlns:a16="http://schemas.microsoft.com/office/drawing/2014/main" id="{C371EB0D-43DF-4163-8E53-63FA0A751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"döngü içerisinde"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/>
          </a:p>
          <a:p>
            <a:pPr>
              <a:buFont typeface="Wingdings" panose="05000000000000000000" pitchFamily="2" charset="2"/>
              <a:buNone/>
            </a:pPr>
            <a:endParaRPr lang="tr-TR" altLang="en-US"/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/>
              <a:t>Soru: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/>
              <a:t>Bu kodun çıktısı ne olur 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3797" name="4 Slayt Numarası Yer Tutucusu">
            <a:extLst>
              <a:ext uri="{FF2B5EF4-FFF2-40B4-BE49-F238E27FC236}">
                <a16:creationId xmlns:a16="http://schemas.microsoft.com/office/drawing/2014/main" id="{CEC96B6C-5FEE-4C9D-BF75-F22FB831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412328-1269-48C8-A2E1-4132C348C0BC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Başlık">
            <a:extLst>
              <a:ext uri="{FF2B5EF4-FFF2-40B4-BE49-F238E27FC236}">
                <a16:creationId xmlns:a16="http://schemas.microsoft.com/office/drawing/2014/main" id="{01E0AD5C-9907-4E92-84BC-E0EEEE9E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do…while</a:t>
            </a:r>
            <a:endParaRPr lang="en-US" altLang="en-US"/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E858C171-D15C-444D-A53A-705E7BE1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i = 10;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"i = "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 + i);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(i&lt;10);</a:t>
            </a:r>
            <a:endParaRPr lang="tr-TR" altLang="en-US" sz="2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2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2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24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4821" name="4 Slayt Numarası Yer Tutucusu">
            <a:extLst>
              <a:ext uri="{FF2B5EF4-FFF2-40B4-BE49-F238E27FC236}">
                <a16:creationId xmlns:a16="http://schemas.microsoft.com/office/drawing/2014/main" id="{E74EAB55-FBF6-4DC1-BC85-EF1C18B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095759-F744-42CD-88CF-B44E7F1F625D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Başlık">
            <a:extLst>
              <a:ext uri="{FF2B5EF4-FFF2-40B4-BE49-F238E27FC236}">
                <a16:creationId xmlns:a16="http://schemas.microsoft.com/office/drawing/2014/main" id="{EF90391F-D45F-4E71-A6B6-8BCA96E5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do…while</a:t>
            </a:r>
            <a:endParaRPr lang="en-US" altLang="en-US"/>
          </a:p>
        </p:txBody>
      </p:sp>
      <p:sp>
        <p:nvSpPr>
          <p:cNvPr id="35843" name="2 İçerik Yer Tutucusu">
            <a:extLst>
              <a:ext uri="{FF2B5EF4-FFF2-40B4-BE49-F238E27FC236}">
                <a16:creationId xmlns:a16="http://schemas.microsoft.com/office/drawing/2014/main" id="{FA6F0570-4481-43DD-9312-933FD8C2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i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do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"i = "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 + i);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i++;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(i&lt;10);</a:t>
            </a:r>
            <a:endParaRPr lang="en-US" altLang="en-US" sz="2400"/>
          </a:p>
        </p:txBody>
      </p:sp>
      <p:sp>
        <p:nvSpPr>
          <p:cNvPr id="35845" name="4 Slayt Numarası Yer Tutucusu">
            <a:extLst>
              <a:ext uri="{FF2B5EF4-FFF2-40B4-BE49-F238E27FC236}">
                <a16:creationId xmlns:a16="http://schemas.microsoft.com/office/drawing/2014/main" id="{5D5DC5D6-7F37-4FB6-A424-107ADBB3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5AFA66-6E7F-473C-8EA9-5D249D2E6537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Başlık">
            <a:extLst>
              <a:ext uri="{FF2B5EF4-FFF2-40B4-BE49-F238E27FC236}">
                <a16:creationId xmlns:a16="http://schemas.microsoft.com/office/drawing/2014/main" id="{8CC23F86-2BBA-4399-B2AD-3AA41386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36867" name="2 İçerik Yer Tutucusu">
            <a:extLst>
              <a:ext uri="{FF2B5EF4-FFF2-40B4-BE49-F238E27FC236}">
                <a16:creationId xmlns:a16="http://schemas.microsoft.com/office/drawing/2014/main" id="{51EEF52C-A787-4B59-9624-D141582D2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1-100 arası sayıları geriye doğru yazdırın.</a:t>
            </a:r>
          </a:p>
          <a:p>
            <a:r>
              <a:rPr lang="tr-TR" altLang="en-US" sz="2100"/>
              <a:t>1-100 arası sayıları 5’ şerli olarak yazdırın.</a:t>
            </a:r>
            <a:endParaRPr lang="en-US" altLang="en-US" sz="2100"/>
          </a:p>
        </p:txBody>
      </p:sp>
      <p:sp>
        <p:nvSpPr>
          <p:cNvPr id="36869" name="4 Slayt Numarası Yer Tutucusu">
            <a:extLst>
              <a:ext uri="{FF2B5EF4-FFF2-40B4-BE49-F238E27FC236}">
                <a16:creationId xmlns:a16="http://schemas.microsoft.com/office/drawing/2014/main" id="{23602345-339E-4372-94D8-02427B44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DFA9E4-9EFC-49B6-ABB5-9825001C51FE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Başlık">
            <a:extLst>
              <a:ext uri="{FF2B5EF4-FFF2-40B4-BE49-F238E27FC236}">
                <a16:creationId xmlns:a16="http://schemas.microsoft.com/office/drawing/2014/main" id="{A852AFEE-EE5E-4816-B077-4A8C03BB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İç-içe döngüler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E6E37B9E-31F2-4995-B600-6BB410D56C5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nn-NO" sz="20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20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20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Courier New"/>
              </a:rPr>
              <a:t> i = 0; i &lt; 3; i++) {</a:t>
            </a:r>
          </a:p>
          <a:p>
            <a:pPr>
              <a:buNone/>
              <a:defRPr/>
            </a:pPr>
            <a:r>
              <a:rPr lang="tr-TR" sz="2000" b="1" dirty="0">
                <a:solidFill>
                  <a:srgbClr val="7F0055"/>
                </a:solidFill>
                <a:latin typeface="Courier New"/>
              </a:rPr>
              <a:t>   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2000" b="1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j = 0; j &lt; 5; j++) {</a:t>
            </a:r>
          </a:p>
          <a:p>
            <a:pPr>
              <a:buNone/>
              <a:defRPr/>
            </a:pPr>
            <a:r>
              <a:rPr lang="tr-TR" sz="2000" dirty="0">
                <a:solidFill>
                  <a:srgbClr val="000000"/>
                </a:solidFill>
                <a:latin typeface="Courier New"/>
              </a:rPr>
              <a:t>       </a:t>
            </a:r>
            <a:r>
              <a:rPr lang="en-US" sz="200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i="1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i="1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err="1">
                <a:solidFill>
                  <a:srgbClr val="2A00FF"/>
                </a:solidFill>
                <a:latin typeface="Courier New"/>
              </a:rPr>
              <a:t>i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000" i="1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" j = "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j);</a:t>
            </a:r>
          </a:p>
          <a:p>
            <a:pPr>
              <a:buNone/>
              <a:defRPr/>
            </a:pPr>
            <a:r>
              <a:rPr lang="tr-TR" sz="2000" dirty="0">
                <a:solidFill>
                  <a:srgbClr val="000000"/>
                </a:solidFill>
                <a:latin typeface="Courier New"/>
              </a:rPr>
              <a:t>   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}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000" dirty="0"/>
          </a:p>
        </p:txBody>
      </p:sp>
      <p:sp>
        <p:nvSpPr>
          <p:cNvPr id="37893" name="4 Slayt Numarası Yer Tutucusu">
            <a:extLst>
              <a:ext uri="{FF2B5EF4-FFF2-40B4-BE49-F238E27FC236}">
                <a16:creationId xmlns:a16="http://schemas.microsoft.com/office/drawing/2014/main" id="{DBFC6A2F-B6B7-4316-916C-5656FF28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10F1F5-DFF7-4524-A460-10015B850469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Başlık">
            <a:extLst>
              <a:ext uri="{FF2B5EF4-FFF2-40B4-BE49-F238E27FC236}">
                <a16:creationId xmlns:a16="http://schemas.microsoft.com/office/drawing/2014/main" id="{75DACE9C-EA9C-469E-9D08-963D3ACB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İç-içe döngüler</a:t>
            </a:r>
            <a:endParaRPr lang="en-US" altLang="en-US"/>
          </a:p>
        </p:txBody>
      </p:sp>
      <p:sp>
        <p:nvSpPr>
          <p:cNvPr id="38915" name="2 İçerik Yer Tutucusu">
            <a:extLst>
              <a:ext uri="{FF2B5EF4-FFF2-40B4-BE49-F238E27FC236}">
                <a16:creationId xmlns:a16="http://schemas.microsoft.com/office/drawing/2014/main" id="{99849DB2-7416-403F-9DEA-D144185B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i = 0 j = 0</a:t>
            </a:r>
          </a:p>
          <a:p>
            <a:r>
              <a:rPr lang="en-US" altLang="en-US" sz="1800"/>
              <a:t>i = 0 j = 1</a:t>
            </a:r>
          </a:p>
          <a:p>
            <a:r>
              <a:rPr lang="en-US" altLang="en-US" sz="1800"/>
              <a:t>i = 0 j = 2</a:t>
            </a:r>
          </a:p>
          <a:p>
            <a:r>
              <a:rPr lang="en-US" altLang="en-US" sz="1800"/>
              <a:t>i = 0 j = 3</a:t>
            </a:r>
          </a:p>
          <a:p>
            <a:r>
              <a:rPr lang="en-US" altLang="en-US" sz="1800"/>
              <a:t>i = 0 j = 4</a:t>
            </a:r>
          </a:p>
          <a:p>
            <a:r>
              <a:rPr lang="en-US" altLang="en-US" sz="1800"/>
              <a:t>i = 1 j = 0</a:t>
            </a:r>
          </a:p>
          <a:p>
            <a:r>
              <a:rPr lang="en-US" altLang="en-US" sz="1800"/>
              <a:t>i = 1 j = 1</a:t>
            </a:r>
          </a:p>
          <a:p>
            <a:r>
              <a:rPr lang="en-US" altLang="en-US" sz="1800"/>
              <a:t>i = 1 j = 2</a:t>
            </a:r>
          </a:p>
          <a:p>
            <a:r>
              <a:rPr lang="en-US" altLang="en-US" sz="1800"/>
              <a:t>i = 1 j = 3</a:t>
            </a:r>
          </a:p>
          <a:p>
            <a:r>
              <a:rPr lang="en-US" altLang="en-US" sz="1800"/>
              <a:t>i = 1 j = 4</a:t>
            </a:r>
          </a:p>
          <a:p>
            <a:r>
              <a:rPr lang="en-US" altLang="en-US" sz="1800"/>
              <a:t>i = 2 j = 0</a:t>
            </a:r>
          </a:p>
          <a:p>
            <a:r>
              <a:rPr lang="en-US" altLang="en-US" sz="1800"/>
              <a:t>i = 2 j = 1</a:t>
            </a:r>
          </a:p>
          <a:p>
            <a:r>
              <a:rPr lang="en-US" altLang="en-US" sz="1800"/>
              <a:t>i = 2 j = 2</a:t>
            </a:r>
          </a:p>
          <a:p>
            <a:r>
              <a:rPr lang="en-US" altLang="en-US" sz="1800"/>
              <a:t>i = 2 j = 3</a:t>
            </a:r>
          </a:p>
          <a:p>
            <a:r>
              <a:rPr lang="en-US" altLang="en-US" sz="1800"/>
              <a:t>i = 2 j = 4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38917" name="4 Slayt Numarası Yer Tutucusu">
            <a:extLst>
              <a:ext uri="{FF2B5EF4-FFF2-40B4-BE49-F238E27FC236}">
                <a16:creationId xmlns:a16="http://schemas.microsoft.com/office/drawing/2014/main" id="{ABE6CBC2-4CB0-47E1-8B5A-76E51CC4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74F5AB-9CE1-4295-8A06-EFA871C63A1E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Başlık">
            <a:extLst>
              <a:ext uri="{FF2B5EF4-FFF2-40B4-BE49-F238E27FC236}">
                <a16:creationId xmlns:a16="http://schemas.microsoft.com/office/drawing/2014/main" id="{8A0B50CB-8155-4BC1-916D-52352DD1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break</a:t>
            </a:r>
            <a:endParaRPr lang="en-US" altLang="en-US"/>
          </a:p>
        </p:txBody>
      </p:sp>
      <p:sp>
        <p:nvSpPr>
          <p:cNvPr id="39939" name="2 İçerik Yer Tutucusu">
            <a:extLst>
              <a:ext uri="{FF2B5EF4-FFF2-40B4-BE49-F238E27FC236}">
                <a16:creationId xmlns:a16="http://schemas.microsoft.com/office/drawing/2014/main" id="{95F6405F-E6A4-4DF2-9FE2-1CF26CE8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[döngü]{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[koşul]{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400"/>
          </a:p>
        </p:txBody>
      </p:sp>
      <p:sp>
        <p:nvSpPr>
          <p:cNvPr id="39941" name="4 Slayt Numarası Yer Tutucusu">
            <a:extLst>
              <a:ext uri="{FF2B5EF4-FFF2-40B4-BE49-F238E27FC236}">
                <a16:creationId xmlns:a16="http://schemas.microsoft.com/office/drawing/2014/main" id="{457A6D11-CA80-4C25-B4EE-ADE9AA38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FDD020-23D0-45F1-A465-6DC5B7001F6F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Başlık">
            <a:extLst>
              <a:ext uri="{FF2B5EF4-FFF2-40B4-BE49-F238E27FC236}">
                <a16:creationId xmlns:a16="http://schemas.microsoft.com/office/drawing/2014/main" id="{A1D41313-EA6C-4A22-879F-616611D2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break</a:t>
            </a:r>
            <a:endParaRPr lang="en-US" altLang="en-US"/>
          </a:p>
        </p:txBody>
      </p:sp>
      <p:sp>
        <p:nvSpPr>
          <p:cNvPr id="40963" name="2 İçerik Yer Tutucusu">
            <a:extLst>
              <a:ext uri="{FF2B5EF4-FFF2-40B4-BE49-F238E27FC236}">
                <a16:creationId xmlns:a16="http://schemas.microsoft.com/office/drawing/2014/main" id="{894D58D8-C234-4B13-84D3-BCDE37DA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nn-NO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i = 0; i &lt; 10;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"i = "</a:t>
            </a: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 + i);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(i==5){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400"/>
          </a:p>
        </p:txBody>
      </p:sp>
      <p:sp>
        <p:nvSpPr>
          <p:cNvPr id="40965" name="4 Slayt Numarası Yer Tutucusu">
            <a:extLst>
              <a:ext uri="{FF2B5EF4-FFF2-40B4-BE49-F238E27FC236}">
                <a16:creationId xmlns:a16="http://schemas.microsoft.com/office/drawing/2014/main" id="{93B6D5AE-E13A-4BB4-BC45-303E125E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011341-E436-4FAE-89EF-2FB1CF7156BC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Başlık">
            <a:extLst>
              <a:ext uri="{FF2B5EF4-FFF2-40B4-BE49-F238E27FC236}">
                <a16:creationId xmlns:a16="http://schemas.microsoft.com/office/drawing/2014/main" id="{87DECE6E-DA58-4773-925C-EF711601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break</a:t>
            </a:r>
            <a:endParaRPr lang="en-US" altLang="en-US"/>
          </a:p>
        </p:txBody>
      </p:sp>
      <p:sp>
        <p:nvSpPr>
          <p:cNvPr id="41987" name="2 İçerik Yer Tutucusu">
            <a:extLst>
              <a:ext uri="{FF2B5EF4-FFF2-40B4-BE49-F238E27FC236}">
                <a16:creationId xmlns:a16="http://schemas.microsoft.com/office/drawing/2014/main" id="{BAB358E3-BD86-443A-9878-E119BE6F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100"/>
              <a:t>i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/>
              <a:t>i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/>
              <a:t>i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/>
              <a:t>i =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/>
              <a:t>i =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/>
              <a:t>i = 5</a:t>
            </a:r>
          </a:p>
          <a:p>
            <a:endParaRPr lang="en-US" altLang="en-US" sz="2100"/>
          </a:p>
        </p:txBody>
      </p:sp>
      <p:sp>
        <p:nvSpPr>
          <p:cNvPr id="41989" name="4 Slayt Numarası Yer Tutucusu">
            <a:extLst>
              <a:ext uri="{FF2B5EF4-FFF2-40B4-BE49-F238E27FC236}">
                <a16:creationId xmlns:a16="http://schemas.microsoft.com/office/drawing/2014/main" id="{96C4D7DC-010E-412E-A238-2D73CA8B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8FAF10-4BBA-484F-A437-C2EF1CE1CF04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60E37FE3-5805-4E81-AAC8-524E1DCF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if</a:t>
            </a:r>
            <a:endParaRPr lang="en-US" altLang="en-US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3247D6BE-0D6E-467E-BA01-C403D3BA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(...durum...){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100">
                <a:solidFill>
                  <a:srgbClr val="3F7F5F"/>
                </a:solidFill>
                <a:latin typeface="Courier New" panose="02070309020205020404" pitchFamily="49" charset="0"/>
              </a:rPr>
              <a:t>//blok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10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2E0B852B-B970-4B63-B5B5-BC22E058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305611-D86B-4DE3-B3C3-F6E791E5B17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Başlık">
            <a:extLst>
              <a:ext uri="{FF2B5EF4-FFF2-40B4-BE49-F238E27FC236}">
                <a16:creationId xmlns:a16="http://schemas.microsoft.com/office/drawing/2014/main" id="{0C4A10A7-D5DF-4D0B-AD7D-A37C43C5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break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5A15246A-CDEC-44CB-BFDE-EBD9C216F1E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nn-NO" sz="19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9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9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900" b="1" dirty="0">
                <a:solidFill>
                  <a:srgbClr val="000000"/>
                </a:solidFill>
                <a:latin typeface="Courier New"/>
              </a:rPr>
              <a:t> i = 0; i &lt; 4; i++)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    </a:t>
            </a:r>
            <a:r>
              <a:rPr lang="en-US" sz="19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for</a:t>
            </a:r>
            <a:r>
              <a:rPr lang="en-US" sz="19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(</a:t>
            </a:r>
            <a:r>
              <a:rPr lang="en-US" sz="1900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int</a:t>
            </a:r>
            <a:r>
              <a:rPr lang="en-US" sz="19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j = 0; j &lt; 5; j++)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(j==3){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           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break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9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9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9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9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9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900" i="1" dirty="0" err="1">
                <a:solidFill>
                  <a:srgbClr val="2A00FF"/>
                </a:solidFill>
                <a:latin typeface="Courier New"/>
              </a:rPr>
              <a:t>i</a:t>
            </a:r>
            <a:r>
              <a:rPr lang="en-US" sz="19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19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900" i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9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900" i="1" dirty="0">
                <a:solidFill>
                  <a:srgbClr val="2A00FF"/>
                </a:solidFill>
                <a:latin typeface="Courier New"/>
              </a:rPr>
              <a:t>" j = "</a:t>
            </a:r>
            <a:r>
              <a:rPr lang="en-US" sz="1900" i="1" dirty="0">
                <a:solidFill>
                  <a:srgbClr val="000000"/>
                </a:solidFill>
                <a:latin typeface="Courier New"/>
              </a:rPr>
              <a:t> + j);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   </a:t>
            </a:r>
            <a:r>
              <a:rPr lang="en-US" sz="19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900" dirty="0"/>
          </a:p>
        </p:txBody>
      </p:sp>
      <p:sp>
        <p:nvSpPr>
          <p:cNvPr id="43013" name="4 Slayt Numarası Yer Tutucusu">
            <a:extLst>
              <a:ext uri="{FF2B5EF4-FFF2-40B4-BE49-F238E27FC236}">
                <a16:creationId xmlns:a16="http://schemas.microsoft.com/office/drawing/2014/main" id="{1FDE5E0F-C083-4E1A-8BA2-8B94AC04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A4B7D8-EFE5-402B-85D5-CB3E8868924E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Başlık">
            <a:extLst>
              <a:ext uri="{FF2B5EF4-FFF2-40B4-BE49-F238E27FC236}">
                <a16:creationId xmlns:a16="http://schemas.microsoft.com/office/drawing/2014/main" id="{219707AA-A433-4CB3-B6B2-D20706D9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break</a:t>
            </a:r>
            <a:endParaRPr lang="en-US" altLang="en-US"/>
          </a:p>
        </p:txBody>
      </p:sp>
      <p:sp>
        <p:nvSpPr>
          <p:cNvPr id="44035" name="2 İçerik Yer Tutucusu">
            <a:extLst>
              <a:ext uri="{FF2B5EF4-FFF2-40B4-BE49-F238E27FC236}">
                <a16:creationId xmlns:a16="http://schemas.microsoft.com/office/drawing/2014/main" id="{8BC53126-9A83-487D-8B0D-37F2B75C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i = 0 j = 0</a:t>
            </a:r>
          </a:p>
          <a:p>
            <a:r>
              <a:rPr lang="en-US" altLang="en-US" sz="2000"/>
              <a:t>i = 0 j = 1</a:t>
            </a:r>
          </a:p>
          <a:p>
            <a:r>
              <a:rPr lang="en-US" altLang="en-US" sz="2000"/>
              <a:t>i = 0 j = 2</a:t>
            </a:r>
          </a:p>
          <a:p>
            <a:r>
              <a:rPr lang="en-US" altLang="en-US" sz="2000"/>
              <a:t>i = 1 j = 0</a:t>
            </a:r>
          </a:p>
          <a:p>
            <a:r>
              <a:rPr lang="en-US" altLang="en-US" sz="2000"/>
              <a:t>i = 1 j = 1</a:t>
            </a:r>
          </a:p>
          <a:p>
            <a:r>
              <a:rPr lang="en-US" altLang="en-US" sz="2000"/>
              <a:t>i = 1 j = 2</a:t>
            </a:r>
          </a:p>
          <a:p>
            <a:r>
              <a:rPr lang="en-US" altLang="en-US" sz="2000"/>
              <a:t>i = 2 j = 0</a:t>
            </a:r>
          </a:p>
          <a:p>
            <a:r>
              <a:rPr lang="en-US" altLang="en-US" sz="2000"/>
              <a:t>i = 2 j = 1</a:t>
            </a:r>
          </a:p>
          <a:p>
            <a:r>
              <a:rPr lang="en-US" altLang="en-US" sz="2000"/>
              <a:t>i = 2 j = 2</a:t>
            </a:r>
          </a:p>
          <a:p>
            <a:r>
              <a:rPr lang="en-US" altLang="en-US" sz="2000"/>
              <a:t>i = 3 j = 0</a:t>
            </a:r>
          </a:p>
          <a:p>
            <a:r>
              <a:rPr lang="en-US" altLang="en-US" sz="2000"/>
              <a:t>i = 3 j = 1</a:t>
            </a:r>
          </a:p>
          <a:p>
            <a:r>
              <a:rPr lang="en-US" altLang="en-US" sz="2000"/>
              <a:t>i = 3 j = 2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44037" name="4 Slayt Numarası Yer Tutucusu">
            <a:extLst>
              <a:ext uri="{FF2B5EF4-FFF2-40B4-BE49-F238E27FC236}">
                <a16:creationId xmlns:a16="http://schemas.microsoft.com/office/drawing/2014/main" id="{92B037C2-EB98-47EA-8B8C-28312973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618AD3-ADFF-4332-BBA2-27BE38E5A104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Başlık">
            <a:extLst>
              <a:ext uri="{FF2B5EF4-FFF2-40B4-BE49-F238E27FC236}">
                <a16:creationId xmlns:a16="http://schemas.microsoft.com/office/drawing/2014/main" id="{8D70E3EE-072A-4D19-8037-E1FDAE0E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break</a:t>
            </a:r>
            <a:endParaRPr lang="en-US" altLang="en-US"/>
          </a:p>
        </p:txBody>
      </p:sp>
      <p:sp>
        <p:nvSpPr>
          <p:cNvPr id="45059" name="2 İçerik Yer Tutucusu">
            <a:extLst>
              <a:ext uri="{FF2B5EF4-FFF2-40B4-BE49-F238E27FC236}">
                <a16:creationId xmlns:a16="http://schemas.microsoft.com/office/drawing/2014/main" id="{D5896637-5C49-4B4E-B198-68FB353A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test:</a:t>
            </a:r>
          </a:p>
          <a:p>
            <a:pPr>
              <a:buFont typeface="Wingdings" panose="05000000000000000000" pitchFamily="2" charset="2"/>
              <a:buNone/>
            </a:pPr>
            <a:r>
              <a:rPr lang="nn-NO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i = 0; i &lt; 4;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j = 0; j &lt; 5; j++)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(j==3){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test;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0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"i = "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 + i + </a:t>
            </a:r>
            <a:r>
              <a:rPr lang="en-US" alt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 j = "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 + j);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/>
          </a:p>
        </p:txBody>
      </p:sp>
      <p:sp>
        <p:nvSpPr>
          <p:cNvPr id="45061" name="4 Slayt Numarası Yer Tutucusu">
            <a:extLst>
              <a:ext uri="{FF2B5EF4-FFF2-40B4-BE49-F238E27FC236}">
                <a16:creationId xmlns:a16="http://schemas.microsoft.com/office/drawing/2014/main" id="{27DA8BB4-79C7-4DA4-99D0-4CAE644A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D03996-7599-405C-A318-8F6A3A089984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Başlık">
            <a:extLst>
              <a:ext uri="{FF2B5EF4-FFF2-40B4-BE49-F238E27FC236}">
                <a16:creationId xmlns:a16="http://schemas.microsoft.com/office/drawing/2014/main" id="{0434AD43-3B06-4B7E-A4B5-0DEE7E6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break</a:t>
            </a:r>
            <a:endParaRPr lang="en-US" altLang="en-US"/>
          </a:p>
        </p:txBody>
      </p:sp>
      <p:sp>
        <p:nvSpPr>
          <p:cNvPr id="46083" name="2 İçerik Yer Tutucusu">
            <a:extLst>
              <a:ext uri="{FF2B5EF4-FFF2-40B4-BE49-F238E27FC236}">
                <a16:creationId xmlns:a16="http://schemas.microsoft.com/office/drawing/2014/main" id="{DD959567-B0A5-4F99-AC37-7507B411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100"/>
              <a:t>i = 0 </a:t>
            </a:r>
            <a:r>
              <a:rPr lang="tr-TR" altLang="en-US" sz="2100"/>
              <a:t>	</a:t>
            </a:r>
            <a:r>
              <a:rPr lang="en-US" altLang="en-US" sz="2100"/>
              <a:t>j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/>
              <a:t>i = 0 </a:t>
            </a:r>
            <a:r>
              <a:rPr lang="tr-TR" altLang="en-US" sz="2100"/>
              <a:t>	</a:t>
            </a:r>
            <a:r>
              <a:rPr lang="en-US" altLang="en-US" sz="2100"/>
              <a:t>j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/>
              <a:t>i = 0 </a:t>
            </a:r>
            <a:r>
              <a:rPr lang="tr-TR" altLang="en-US" sz="2100"/>
              <a:t>	</a:t>
            </a:r>
            <a:r>
              <a:rPr lang="en-US" altLang="en-US" sz="2100"/>
              <a:t>j = 2</a:t>
            </a:r>
          </a:p>
        </p:txBody>
      </p:sp>
      <p:sp>
        <p:nvSpPr>
          <p:cNvPr id="46085" name="4 Slayt Numarası Yer Tutucusu">
            <a:extLst>
              <a:ext uri="{FF2B5EF4-FFF2-40B4-BE49-F238E27FC236}">
                <a16:creationId xmlns:a16="http://schemas.microsoft.com/office/drawing/2014/main" id="{C03D2C3A-4D9A-4215-959C-09E0AA6E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3B380E-8709-40B2-8FA1-11EBEBB210CE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Başlık">
            <a:extLst>
              <a:ext uri="{FF2B5EF4-FFF2-40B4-BE49-F238E27FC236}">
                <a16:creationId xmlns:a16="http://schemas.microsoft.com/office/drawing/2014/main" id="{52E545D5-AF3F-40AD-8B2E-7B1CBDB6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continue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3E6E8491-63D7-4C1C-B731-40E0479D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>
              <a:spcBef>
                <a:spcPts val="576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2100" dirty="0" err="1">
                <a:solidFill>
                  <a:srgbClr val="000000"/>
                </a:solidFill>
                <a:latin typeface="Courier New"/>
              </a:rPr>
              <a:t>döngü</a:t>
            </a:r>
            <a:r>
              <a:rPr lang="en-US" sz="2100" dirty="0">
                <a:solidFill>
                  <a:srgbClr val="000000"/>
                </a:solidFill>
                <a:latin typeface="Courier New"/>
              </a:rPr>
              <a:t>]{</a:t>
            </a:r>
            <a:endParaRPr lang="en-US" sz="2100" dirty="0"/>
          </a:p>
          <a:p>
            <a:pPr marL="347472" indent="-347472">
              <a:spcBef>
                <a:spcPts val="576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tr-TR" sz="2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100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sz="2100" dirty="0" err="1">
                <a:solidFill>
                  <a:srgbClr val="000000"/>
                </a:solidFill>
                <a:latin typeface="Courier New"/>
              </a:rPr>
              <a:t>koşul</a:t>
            </a:r>
            <a:r>
              <a:rPr lang="en-US" sz="2100" dirty="0">
                <a:solidFill>
                  <a:srgbClr val="000000"/>
                </a:solidFill>
                <a:latin typeface="Courier New"/>
              </a:rPr>
              <a:t>]{</a:t>
            </a:r>
            <a:endParaRPr lang="en-US" sz="2100" dirty="0"/>
          </a:p>
          <a:p>
            <a:pPr marL="347472" indent="-347472">
              <a:spcBef>
                <a:spcPts val="576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tr-TR" sz="21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tr-TR" sz="2100" b="1" dirty="0" err="1">
                <a:solidFill>
                  <a:srgbClr val="7F0055"/>
                </a:solidFill>
                <a:latin typeface="Courier New"/>
              </a:rPr>
              <a:t>continue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2100" dirty="0"/>
          </a:p>
          <a:p>
            <a:pPr marL="347472" indent="-347472">
              <a:spcBef>
                <a:spcPts val="576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tr-TR" sz="2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1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47472" indent="-347472">
              <a:spcBef>
                <a:spcPts val="576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100" dirty="0"/>
          </a:p>
          <a:p>
            <a:pPr>
              <a:defRPr/>
            </a:pPr>
            <a:endParaRPr lang="en-US" sz="2100" dirty="0"/>
          </a:p>
        </p:txBody>
      </p:sp>
      <p:sp>
        <p:nvSpPr>
          <p:cNvPr id="47109" name="4 Slayt Numarası Yer Tutucusu">
            <a:extLst>
              <a:ext uri="{FF2B5EF4-FFF2-40B4-BE49-F238E27FC236}">
                <a16:creationId xmlns:a16="http://schemas.microsoft.com/office/drawing/2014/main" id="{40D36C81-B171-4750-8061-32940FC8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B91572-2ABF-4A14-9DCB-F704913B3C90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Başlık">
            <a:extLst>
              <a:ext uri="{FF2B5EF4-FFF2-40B4-BE49-F238E27FC236}">
                <a16:creationId xmlns:a16="http://schemas.microsoft.com/office/drawing/2014/main" id="{3729A581-7989-48A1-B001-EFA665F8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continue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024B19B6-21F5-4FB3-AE97-D0129F70E6C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nn-NO" sz="21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for</a:t>
            </a:r>
            <a:r>
              <a:rPr lang="nn-NO" sz="21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(</a:t>
            </a:r>
            <a:r>
              <a:rPr lang="nn-NO" sz="21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int</a:t>
            </a:r>
            <a:r>
              <a:rPr lang="nn-NO" sz="21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i = 0; i &lt; 10; i++)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1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1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1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==5){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1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2100" b="1" dirty="0">
                <a:solidFill>
                  <a:srgbClr val="7F0055"/>
                </a:solidFill>
                <a:latin typeface="Courier New"/>
              </a:rPr>
              <a:t>continue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1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1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1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1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1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1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100" i="1" dirty="0" err="1">
                <a:solidFill>
                  <a:srgbClr val="2A00FF"/>
                </a:solidFill>
                <a:latin typeface="Courier New"/>
              </a:rPr>
              <a:t>i</a:t>
            </a:r>
            <a:r>
              <a:rPr lang="en-US" sz="21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21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100" i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1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1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100" dirty="0"/>
          </a:p>
        </p:txBody>
      </p:sp>
      <p:sp>
        <p:nvSpPr>
          <p:cNvPr id="48133" name="4 Slayt Numarası Yer Tutucusu">
            <a:extLst>
              <a:ext uri="{FF2B5EF4-FFF2-40B4-BE49-F238E27FC236}">
                <a16:creationId xmlns:a16="http://schemas.microsoft.com/office/drawing/2014/main" id="{1E47ED4F-1800-405D-97BE-30D84E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5A24C5-FB27-4784-A3CF-16A070D942E8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Başlık">
            <a:extLst>
              <a:ext uri="{FF2B5EF4-FFF2-40B4-BE49-F238E27FC236}">
                <a16:creationId xmlns:a16="http://schemas.microsoft.com/office/drawing/2014/main" id="{DBEED832-3584-4710-A682-AA45E22D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continue</a:t>
            </a:r>
            <a:endParaRPr lang="en-US" altLang="en-US"/>
          </a:p>
        </p:txBody>
      </p:sp>
      <p:sp>
        <p:nvSpPr>
          <p:cNvPr id="49155" name="2 İçerik Yer Tutucusu">
            <a:extLst>
              <a:ext uri="{FF2B5EF4-FFF2-40B4-BE49-F238E27FC236}">
                <a16:creationId xmlns:a16="http://schemas.microsoft.com/office/drawing/2014/main" id="{E47A384D-3ECB-483F-9359-87C8F087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 =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 =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 = 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 = 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 = 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i = 9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49157" name="4 Slayt Numarası Yer Tutucusu">
            <a:extLst>
              <a:ext uri="{FF2B5EF4-FFF2-40B4-BE49-F238E27FC236}">
                <a16:creationId xmlns:a16="http://schemas.microsoft.com/office/drawing/2014/main" id="{0C78392B-D7F0-41BF-A123-35BC9A45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0D7C97-3656-40F5-BCB5-2651903F0382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Başlık">
            <a:extLst>
              <a:ext uri="{FF2B5EF4-FFF2-40B4-BE49-F238E27FC236}">
                <a16:creationId xmlns:a16="http://schemas.microsoft.com/office/drawing/2014/main" id="{5801C87D-2689-451C-8516-A6F8C93F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continue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A1F77703-E7B0-459C-AD7C-7787B90D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3820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nn-NO" sz="20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20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20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Courier New"/>
              </a:rPr>
              <a:t> i = 0; i &lt; 4; i++)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    </a:t>
            </a:r>
            <a:r>
              <a:rPr lang="en-US" sz="2000" b="1" dirty="0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for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(</a:t>
            </a:r>
            <a:r>
              <a:rPr lang="en-US" sz="2000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j = 0; j &lt; 5; j++)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(j==3){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b="1" dirty="0">
                <a:solidFill>
                  <a:srgbClr val="7F0055"/>
                </a:solidFill>
                <a:latin typeface="Courier New"/>
              </a:rPr>
              <a:t>           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continue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>
                <a:solidFill>
                  <a:srgbClr val="2A00FF"/>
                </a:solidFill>
                <a:latin typeface="Courier New"/>
              </a:rPr>
              <a:t>i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000" i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2000" i="1" dirty="0">
                <a:solidFill>
                  <a:srgbClr val="2A00FF"/>
                </a:solidFill>
                <a:latin typeface="Courier New"/>
              </a:rPr>
              <a:t>" j = "</a:t>
            </a:r>
            <a:r>
              <a:rPr lang="en-US" sz="2000" i="1" dirty="0">
                <a:solidFill>
                  <a:srgbClr val="000000"/>
                </a:solidFill>
                <a:latin typeface="Courier New"/>
              </a:rPr>
              <a:t> + j);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000" dirty="0"/>
          </a:p>
        </p:txBody>
      </p:sp>
      <p:sp>
        <p:nvSpPr>
          <p:cNvPr id="50181" name="4 Slayt Numarası Yer Tutucusu">
            <a:extLst>
              <a:ext uri="{FF2B5EF4-FFF2-40B4-BE49-F238E27FC236}">
                <a16:creationId xmlns:a16="http://schemas.microsoft.com/office/drawing/2014/main" id="{DB101159-FCB2-4553-BE35-63C74203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C2A938-B65D-4D66-87CC-5B9F785344A5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Başlık">
            <a:extLst>
              <a:ext uri="{FF2B5EF4-FFF2-40B4-BE49-F238E27FC236}">
                <a16:creationId xmlns:a16="http://schemas.microsoft.com/office/drawing/2014/main" id="{E83E54B6-7267-4340-81E3-737DD282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continue</a:t>
            </a:r>
            <a:endParaRPr lang="en-US" altLang="en-US"/>
          </a:p>
        </p:txBody>
      </p:sp>
      <p:sp>
        <p:nvSpPr>
          <p:cNvPr id="51203" name="2 İçerik Yer Tutucusu">
            <a:extLst>
              <a:ext uri="{FF2B5EF4-FFF2-40B4-BE49-F238E27FC236}">
                <a16:creationId xmlns:a16="http://schemas.microsoft.com/office/drawing/2014/main" id="{24BDEC0D-55CA-40C9-95F1-72595F5D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0 j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0 j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0 j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0 j =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1 j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1 j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1 j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1 j =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2 j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2 j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2 j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2 j =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3 j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3 j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3 j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i = 3 j = 4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51205" name="4 Slayt Numarası Yer Tutucusu">
            <a:extLst>
              <a:ext uri="{FF2B5EF4-FFF2-40B4-BE49-F238E27FC236}">
                <a16:creationId xmlns:a16="http://schemas.microsoft.com/office/drawing/2014/main" id="{54CC3056-C1DB-44AA-9168-B4EFA7F5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20733D-1AC5-4DA1-B735-8E13BF67DF30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Başlık">
            <a:extLst>
              <a:ext uri="{FF2B5EF4-FFF2-40B4-BE49-F238E27FC236}">
                <a16:creationId xmlns:a16="http://schemas.microsoft.com/office/drawing/2014/main" id="{DB4ABEE9-4B00-448E-8102-E93763CB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continue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23D3FC97-04DA-404E-B4FF-791DFD76539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test: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nn-NO" sz="18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8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 i = 0; i &lt; 4; i++)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j = 0; j &lt; 5; j++)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(j==3){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continue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test;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/>
              </a:rPr>
              <a:t>i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800" i="1" dirty="0">
                <a:solidFill>
                  <a:srgbClr val="2A00FF"/>
                </a:solidFill>
                <a:latin typeface="Courier New"/>
              </a:rPr>
              <a:t>" j = "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 + j);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/>
          </a:p>
        </p:txBody>
      </p:sp>
      <p:sp>
        <p:nvSpPr>
          <p:cNvPr id="52229" name="4 Slayt Numarası Yer Tutucusu">
            <a:extLst>
              <a:ext uri="{FF2B5EF4-FFF2-40B4-BE49-F238E27FC236}">
                <a16:creationId xmlns:a16="http://schemas.microsoft.com/office/drawing/2014/main" id="{BF9FF053-3BBD-4DA8-8B4C-E7E8BE66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9BBEDD-600F-41FF-932E-046AD0A80D0C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A5982726-5FFA-422A-AF9A-61223E32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if</a:t>
            </a:r>
            <a:endParaRPr lang="en-US" altLang="en-US"/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7BC596B4-79CB-486F-BE76-7B82936B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1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1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100" i="1">
                <a:solidFill>
                  <a:srgbClr val="2A00FF"/>
                </a:solidFill>
                <a:latin typeface="Courier New" panose="02070309020205020404" pitchFamily="49" charset="0"/>
              </a:rPr>
              <a:t>"if icerisine girildi..."</a:t>
            </a:r>
            <a:r>
              <a:rPr lang="en-US" altLang="en-US" sz="21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2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21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 i=7;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(i&lt;10){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1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21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2100" i="1">
                <a:solidFill>
                  <a:srgbClr val="2A00FF"/>
                </a:solidFill>
                <a:latin typeface="Courier New" panose="02070309020205020404" pitchFamily="49" charset="0"/>
              </a:rPr>
              <a:t>"if icerisine girildi..."</a:t>
            </a:r>
            <a:r>
              <a:rPr lang="en-US" altLang="en-US" sz="21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100"/>
          </a:p>
        </p:txBody>
      </p:sp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203766F3-DFC7-4EAE-BA0B-17F2A8DC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86D336-6043-4077-9646-3352F5F1F5B2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Başlık">
            <a:extLst>
              <a:ext uri="{FF2B5EF4-FFF2-40B4-BE49-F238E27FC236}">
                <a16:creationId xmlns:a16="http://schemas.microsoft.com/office/drawing/2014/main" id="{8B7964CA-3949-4612-BDE3-7C81E3EA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continue</a:t>
            </a:r>
            <a:endParaRPr lang="en-US" altLang="en-US"/>
          </a:p>
        </p:txBody>
      </p:sp>
      <p:sp>
        <p:nvSpPr>
          <p:cNvPr id="53251" name="2 İçerik Yer Tutucusu">
            <a:extLst>
              <a:ext uri="{FF2B5EF4-FFF2-40B4-BE49-F238E27FC236}">
                <a16:creationId xmlns:a16="http://schemas.microsoft.com/office/drawing/2014/main" id="{6C0ADFC4-FCF4-4BB1-90A1-A0FEC1EB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 = 0 j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 = 0 j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 = 0 j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 = 1 j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 = 1 j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 = 1 j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 = 2 j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 = 2 j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 = 2 j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 = 3 j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 = 3 j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i = 3 j = 2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53253" name="4 Slayt Numarası Yer Tutucusu">
            <a:extLst>
              <a:ext uri="{FF2B5EF4-FFF2-40B4-BE49-F238E27FC236}">
                <a16:creationId xmlns:a16="http://schemas.microsoft.com/office/drawing/2014/main" id="{80E269E5-2181-4C64-8EC9-350B4181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C16804-4109-41A9-812B-193BB90BDF7A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Başlık">
            <a:extLst>
              <a:ext uri="{FF2B5EF4-FFF2-40B4-BE49-F238E27FC236}">
                <a16:creationId xmlns:a16="http://schemas.microsoft.com/office/drawing/2014/main" id="{0745C128-5437-4669-9BB2-14F5444B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54275" name="2 İçerik Yer Tutucusu">
            <a:extLst>
              <a:ext uri="{FF2B5EF4-FFF2-40B4-BE49-F238E27FC236}">
                <a16:creationId xmlns:a16="http://schemas.microsoft.com/office/drawing/2014/main" id="{B13662BA-0F3C-4075-9F21-6B00B184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1-100 arası sayılardan 4 ün katları olanları yazdırmayın.</a:t>
            </a:r>
          </a:p>
          <a:p>
            <a:r>
              <a:rPr lang="tr-TR" altLang="en-US" sz="2100"/>
              <a:t>1-100 arasında çift sayıya denk gelirseniz döngüden çıkın.</a:t>
            </a:r>
            <a:endParaRPr lang="en-US" altLang="en-US" sz="2100"/>
          </a:p>
        </p:txBody>
      </p:sp>
      <p:sp>
        <p:nvSpPr>
          <p:cNvPr id="54277" name="4 Slayt Numarası Yer Tutucusu">
            <a:extLst>
              <a:ext uri="{FF2B5EF4-FFF2-40B4-BE49-F238E27FC236}">
                <a16:creationId xmlns:a16="http://schemas.microsoft.com/office/drawing/2014/main" id="{CBC56EC9-E9C1-44BC-A3C4-47CD6141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CA32AE-DE1A-4013-B822-DF69B69151BD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Başlık">
            <a:extLst>
              <a:ext uri="{FF2B5EF4-FFF2-40B4-BE49-F238E27FC236}">
                <a16:creationId xmlns:a16="http://schemas.microsoft.com/office/drawing/2014/main" id="{EFFC63A3-361F-4B13-8164-3B18A4F2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55299" name="2 İçerik Yer Tutucusu">
            <a:extLst>
              <a:ext uri="{FF2B5EF4-FFF2-40B4-BE49-F238E27FC236}">
                <a16:creationId xmlns:a16="http://schemas.microsoft.com/office/drawing/2014/main" id="{31566BFE-F2CD-4542-A715-33A8943F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55301" name="4 Slayt Numarası Yer Tutucusu">
            <a:extLst>
              <a:ext uri="{FF2B5EF4-FFF2-40B4-BE49-F238E27FC236}">
                <a16:creationId xmlns:a16="http://schemas.microsoft.com/office/drawing/2014/main" id="{9C689F46-95C4-4331-96C4-9C52DD8E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B6A04A-27A5-4693-AFDC-520F325E5C3E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99B0F220-735C-4A4F-8B58-9E01F16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if…else…</a:t>
            </a:r>
            <a:endParaRPr lang="en-US" altLang="en-US"/>
          </a:p>
        </p:txBody>
      </p:sp>
      <p:pic>
        <p:nvPicPr>
          <p:cNvPr id="8195" name="4 İçerik Yer Tutucusu" descr="construct-if-then-else.gif">
            <a:extLst>
              <a:ext uri="{FF2B5EF4-FFF2-40B4-BE49-F238E27FC236}">
                <a16:creationId xmlns:a16="http://schemas.microsoft.com/office/drawing/2014/main" id="{7E0E97AD-291C-4E03-9E6D-576550521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524000"/>
            <a:ext cx="3886200" cy="3786188"/>
          </a:xfrm>
        </p:spPr>
      </p:pic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95E181AC-ED5F-4EE2-AFCF-C7CC1FC1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843463-F36E-468C-BB5E-2DD5A37344FB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8B0A0DC9-8612-44CD-A6CD-A5C5C4C1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if…else…</a:t>
            </a:r>
            <a:endParaRPr lang="en-US" altLang="en-US"/>
          </a:p>
        </p:txBody>
      </p:sp>
      <p:sp>
        <p:nvSpPr>
          <p:cNvPr id="9219" name="2 İçerik Yer Tutucusu">
            <a:extLst>
              <a:ext uri="{FF2B5EF4-FFF2-40B4-BE49-F238E27FC236}">
                <a16:creationId xmlns:a16="http://schemas.microsoft.com/office/drawing/2014/main" id="{B4762177-E1F2-40A8-914F-739CA38C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(...durum...){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100">
                <a:solidFill>
                  <a:srgbClr val="3F7F5F"/>
                </a:solidFill>
                <a:latin typeface="Courier New" panose="02070309020205020404" pitchFamily="49" charset="0"/>
              </a:rPr>
              <a:t>//blok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solidFill>
                  <a:srgbClr val="3F7F5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100">
                <a:solidFill>
                  <a:srgbClr val="3F7F5F"/>
                </a:solidFill>
                <a:latin typeface="Courier New" panose="02070309020205020404" pitchFamily="49" charset="0"/>
              </a:rPr>
              <a:t>//blok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10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2784641A-B542-4402-A9DB-1D9F8972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93084C-0777-4480-9389-E5B70C13CD01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A188C013-0079-4243-BB1E-5355602E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if…else…</a:t>
            </a:r>
            <a:endParaRPr lang="en-US" altLang="en-US"/>
          </a:p>
        </p:txBody>
      </p:sp>
      <p:sp>
        <p:nvSpPr>
          <p:cNvPr id="10243" name="2 İçerik Yer Tutucusu">
            <a:extLst>
              <a:ext uri="{FF2B5EF4-FFF2-40B4-BE49-F238E27FC236}">
                <a16:creationId xmlns:a16="http://schemas.microsoft.com/office/drawing/2014/main" id="{BFC6917E-23C5-4BB7-8F5A-F93416819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167"/>
            <a:ext cx="8229600" cy="475579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altLang="en-US" sz="1900" i="1">
                <a:solidFill>
                  <a:srgbClr val="2A00FF"/>
                </a:solidFill>
                <a:latin typeface="Courier New"/>
                <a:cs typeface="Courier New"/>
              </a:rPr>
              <a:t>"if blogu calisti..."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else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altLang="en-US" sz="1900" i="1">
                <a:solidFill>
                  <a:srgbClr val="2A00FF"/>
                </a:solidFill>
                <a:latin typeface="Courier New"/>
                <a:cs typeface="Courier New"/>
              </a:rPr>
              <a:t>"else blogu calisti..."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i = 7;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(i==7){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altLang="en-US" sz="1900" i="1">
                <a:solidFill>
                  <a:srgbClr val="2A00FF"/>
                </a:solidFill>
                <a:latin typeface="Courier New"/>
                <a:cs typeface="Courier New"/>
              </a:rPr>
              <a:t>"i=7 dir"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altLang="en-US" sz="1900" b="1">
                <a:solidFill>
                  <a:srgbClr val="7F0055"/>
                </a:solidFill>
                <a:latin typeface="Courier New"/>
                <a:cs typeface="Courier New"/>
              </a:rPr>
              <a:t>else</a:t>
            </a:r>
            <a:r>
              <a:rPr lang="en-US" altLang="en-US" sz="1900" b="1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tr-TR" altLang="en-US" sz="19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en-US" altLang="en-US" sz="19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9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altLang="en-US" sz="1900" i="1">
                <a:solidFill>
                  <a:srgbClr val="2A00FF"/>
                </a:solidFill>
                <a:latin typeface="Courier New"/>
                <a:cs typeface="Courier New"/>
              </a:rPr>
              <a:t>"i=7 değildir"</a:t>
            </a:r>
            <a:r>
              <a:rPr lang="en-US" altLang="en-US" sz="1900" i="1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900"/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7B3FBD4F-B7D2-4D15-A6F2-03A20631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6F5937-9D5D-4ED8-83D0-9FB6E2407544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25BB1CD3-E15D-4123-BEF7-A73AF121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if…else if….else if…else…</a:t>
            </a:r>
            <a:endParaRPr lang="en-US" altLang="en-US"/>
          </a:p>
        </p:txBody>
      </p:sp>
      <p:pic>
        <p:nvPicPr>
          <p:cNvPr id="11267" name="5 İçerik Yer Tutucusu" descr="construct-nested-if.gif">
            <a:extLst>
              <a:ext uri="{FF2B5EF4-FFF2-40B4-BE49-F238E27FC236}">
                <a16:creationId xmlns:a16="http://schemas.microsoft.com/office/drawing/2014/main" id="{8195030F-E92A-40B0-AC32-1B49E758A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763713"/>
            <a:ext cx="5791200" cy="4006850"/>
          </a:xfrm>
        </p:spPr>
      </p:pic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694549F9-2454-49BC-A2B5-E1DA7D38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101B80-A9A8-4D85-AADE-048A66DD28C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325</TotalTime>
  <Words>1806</Words>
  <Application>Microsoft Office PowerPoint</Application>
  <PresentationFormat>On-screen Show (4:3)</PresentationFormat>
  <Paragraphs>411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Wingdings</vt:lpstr>
      <vt:lpstr>Network</vt:lpstr>
      <vt:lpstr>Temel Java </vt:lpstr>
      <vt:lpstr>Koşullar</vt:lpstr>
      <vt:lpstr>if</vt:lpstr>
      <vt:lpstr>if</vt:lpstr>
      <vt:lpstr>if</vt:lpstr>
      <vt:lpstr>if…else…</vt:lpstr>
      <vt:lpstr>if…else…</vt:lpstr>
      <vt:lpstr>if…else…</vt:lpstr>
      <vt:lpstr>if…else if….else if…else…</vt:lpstr>
      <vt:lpstr>if…else if….else if…else…</vt:lpstr>
      <vt:lpstr>if…else if….else if…else…</vt:lpstr>
      <vt:lpstr>Sınıf Çalışması</vt:lpstr>
      <vt:lpstr>switch-case</vt:lpstr>
      <vt:lpstr>switch-case</vt:lpstr>
      <vt:lpstr>switch-case</vt:lpstr>
      <vt:lpstr>Döngüler</vt:lpstr>
      <vt:lpstr>for</vt:lpstr>
      <vt:lpstr>for</vt:lpstr>
      <vt:lpstr>for</vt:lpstr>
      <vt:lpstr>for</vt:lpstr>
      <vt:lpstr>Sınıf Çalışması</vt:lpstr>
      <vt:lpstr>For-each</vt:lpstr>
      <vt:lpstr>while</vt:lpstr>
      <vt:lpstr>while</vt:lpstr>
      <vt:lpstr>while</vt:lpstr>
      <vt:lpstr>while</vt:lpstr>
      <vt:lpstr>while</vt:lpstr>
      <vt:lpstr>Sınıf Çalışması</vt:lpstr>
      <vt:lpstr>do…while</vt:lpstr>
      <vt:lpstr>do…while</vt:lpstr>
      <vt:lpstr>do…while</vt:lpstr>
      <vt:lpstr>do…while</vt:lpstr>
      <vt:lpstr>do…while</vt:lpstr>
      <vt:lpstr>Sınıf Çalışması</vt:lpstr>
      <vt:lpstr>İç-içe döngüler</vt:lpstr>
      <vt:lpstr>İç-içe döngüler</vt:lpstr>
      <vt:lpstr>break</vt:lpstr>
      <vt:lpstr>break</vt:lpstr>
      <vt:lpstr>break</vt:lpstr>
      <vt:lpstr>break</vt:lpstr>
      <vt:lpstr>break</vt:lpstr>
      <vt:lpstr>break</vt:lpstr>
      <vt:lpstr>break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Sınıf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242</cp:revision>
  <cp:lastPrinted>1601-01-01T00:00:00Z</cp:lastPrinted>
  <dcterms:created xsi:type="dcterms:W3CDTF">1601-01-01T00:00:00Z</dcterms:created>
  <dcterms:modified xsi:type="dcterms:W3CDTF">2022-10-07T12:02:35Z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