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43"/>
  </p:notesMasterIdLst>
  <p:sldIdLst>
    <p:sldId id="256" r:id="rId2"/>
    <p:sldId id="288" r:id="rId3"/>
    <p:sldId id="293" r:id="rId4"/>
    <p:sldId id="294" r:id="rId5"/>
    <p:sldId id="289" r:id="rId6"/>
    <p:sldId id="338" r:id="rId7"/>
    <p:sldId id="302" r:id="rId8"/>
    <p:sldId id="290" r:id="rId9"/>
    <p:sldId id="291" r:id="rId10"/>
    <p:sldId id="292" r:id="rId11"/>
    <p:sldId id="303" r:id="rId12"/>
    <p:sldId id="304" r:id="rId13"/>
    <p:sldId id="305" r:id="rId14"/>
    <p:sldId id="322" r:id="rId15"/>
    <p:sldId id="339" r:id="rId16"/>
    <p:sldId id="306" r:id="rId17"/>
    <p:sldId id="324" r:id="rId18"/>
    <p:sldId id="326" r:id="rId19"/>
    <p:sldId id="340" r:id="rId20"/>
    <p:sldId id="323" r:id="rId21"/>
    <p:sldId id="319" r:id="rId22"/>
    <p:sldId id="327" r:id="rId23"/>
    <p:sldId id="341" r:id="rId24"/>
    <p:sldId id="328" r:id="rId25"/>
    <p:sldId id="342" r:id="rId26"/>
    <p:sldId id="320" r:id="rId27"/>
    <p:sldId id="331" r:id="rId28"/>
    <p:sldId id="330" r:id="rId29"/>
    <p:sldId id="343" r:id="rId30"/>
    <p:sldId id="329" r:id="rId31"/>
    <p:sldId id="321" r:id="rId32"/>
    <p:sldId id="333" r:id="rId33"/>
    <p:sldId id="334" r:id="rId34"/>
    <p:sldId id="344" r:id="rId35"/>
    <p:sldId id="335" r:id="rId36"/>
    <p:sldId id="345" r:id="rId37"/>
    <p:sldId id="336" r:id="rId38"/>
    <p:sldId id="337" r:id="rId39"/>
    <p:sldId id="332" r:id="rId40"/>
    <p:sldId id="308" r:id="rId41"/>
    <p:sldId id="287" r:id="rId42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52FFD1-73CA-6F1B-C15E-CB96FA1E3C9C}" v="211" dt="2021-02-27T13:44:56.775"/>
    <p1510:client id="{8C433A2A-4C38-0276-9617-EC7B4D5ABECF}" v="1" dt="2021-10-13T11:57:42.4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94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hmet Akşahin" userId="S::mehmet.aksahin@testinium.com::c90e3468-5596-4424-949e-fe599185a555" providerId="AD" clId="Web-{8C433A2A-4C38-0276-9617-EC7B4D5ABECF}"/>
    <pc:docChg chg="modSld">
      <pc:chgData name="Mehmet Akşahin" userId="S::mehmet.aksahin@testinium.com::c90e3468-5596-4424-949e-fe599185a555" providerId="AD" clId="Web-{8C433A2A-4C38-0276-9617-EC7B4D5ABECF}" dt="2021-10-13T11:57:42.433" v="1" actId="20577"/>
      <pc:docMkLst>
        <pc:docMk/>
      </pc:docMkLst>
      <pc:sldChg chg="modSp">
        <pc:chgData name="Mehmet Akşahin" userId="S::mehmet.aksahin@testinium.com::c90e3468-5596-4424-949e-fe599185a555" providerId="AD" clId="Web-{8C433A2A-4C38-0276-9617-EC7B4D5ABECF}" dt="2021-10-13T11:57:42.433" v="1" actId="20577"/>
        <pc:sldMkLst>
          <pc:docMk/>
          <pc:sldMk cId="0" sldId="319"/>
        </pc:sldMkLst>
        <pc:spChg chg="mod">
          <ac:chgData name="Mehmet Akşahin" userId="S::mehmet.aksahin@testinium.com::c90e3468-5596-4424-949e-fe599185a555" providerId="AD" clId="Web-{8C433A2A-4C38-0276-9617-EC7B4D5ABECF}" dt="2021-10-13T11:57:42.433" v="1" actId="20577"/>
          <ac:spMkLst>
            <pc:docMk/>
            <pc:sldMk cId="0" sldId="319"/>
            <ac:spMk id="16387" creationId="{FA41DC46-C049-43D7-BF5E-7DBA0AAA0508}"/>
          </ac:spMkLst>
        </pc:spChg>
      </pc:sldChg>
    </pc:docChg>
  </pc:docChgLst>
  <pc:docChgLst>
    <pc:chgData name="Mehmet Akşahin" userId="S::mehmet.aksahin@testinium.com::c90e3468-5596-4424-949e-fe599185a555" providerId="AD" clId="Web-{2A52FFD1-73CA-6F1B-C15E-CB96FA1E3C9C}"/>
    <pc:docChg chg="modSld">
      <pc:chgData name="Mehmet Akşahin" userId="S::mehmet.aksahin@testinium.com::c90e3468-5596-4424-949e-fe599185a555" providerId="AD" clId="Web-{2A52FFD1-73CA-6F1B-C15E-CB96FA1E3C9C}" dt="2021-02-27T13:44:56.775" v="196"/>
      <pc:docMkLst>
        <pc:docMk/>
      </pc:docMkLst>
      <pc:sldChg chg="delSp modSp">
        <pc:chgData name="Mehmet Akşahin" userId="S::mehmet.aksahin@testinium.com::c90e3468-5596-4424-949e-fe599185a555" providerId="AD" clId="Web-{2A52FFD1-73CA-6F1B-C15E-CB96FA1E3C9C}" dt="2021-02-27T12:50:00.024" v="177" actId="20577"/>
        <pc:sldMkLst>
          <pc:docMk/>
          <pc:sldMk cId="0" sldId="256"/>
        </pc:sldMkLst>
        <pc:spChg chg="mod">
          <ac:chgData name="Mehmet Akşahin" userId="S::mehmet.aksahin@testinium.com::c90e3468-5596-4424-949e-fe599185a555" providerId="AD" clId="Web-{2A52FFD1-73CA-6F1B-C15E-CB96FA1E3C9C}" dt="2021-02-27T12:49:56.055" v="175" actId="20577"/>
          <ac:spMkLst>
            <pc:docMk/>
            <pc:sldMk cId="0" sldId="256"/>
            <ac:spMk id="3074" creationId="{0D725077-E5BD-419C-A4E3-3745EEB5C0EA}"/>
          </ac:spMkLst>
        </pc:spChg>
        <pc:spChg chg="mod">
          <ac:chgData name="Mehmet Akşahin" userId="S::mehmet.aksahin@testinium.com::c90e3468-5596-4424-949e-fe599185a555" providerId="AD" clId="Web-{2A52FFD1-73CA-6F1B-C15E-CB96FA1E3C9C}" dt="2021-02-27T12:50:00.024" v="177" actId="20577"/>
          <ac:spMkLst>
            <pc:docMk/>
            <pc:sldMk cId="0" sldId="256"/>
            <ac:spMk id="3075" creationId="{2874501D-4CAD-4519-9B53-296AEAFFF853}"/>
          </ac:spMkLst>
        </pc:spChg>
        <pc:spChg chg="del mod">
          <ac:chgData name="Mehmet Akşahin" userId="S::mehmet.aksahin@testinium.com::c90e3468-5596-4424-949e-fe599185a555" providerId="AD" clId="Web-{2A52FFD1-73CA-6F1B-C15E-CB96FA1E3C9C}" dt="2021-02-27T11:31:16.312" v="1"/>
          <ac:spMkLst>
            <pc:docMk/>
            <pc:sldMk cId="0" sldId="256"/>
            <ac:spMk id="3076" creationId="{79DF6BC2-B69B-47C9-A331-2DF192BA2A53}"/>
          </ac:spMkLst>
        </pc:spChg>
      </pc:sldChg>
      <pc:sldChg chg="delSp">
        <pc:chgData name="Mehmet Akşahin" userId="S::mehmet.aksahin@testinium.com::c90e3468-5596-4424-949e-fe599185a555" providerId="AD" clId="Web-{2A52FFD1-73CA-6F1B-C15E-CB96FA1E3C9C}" dt="2021-02-27T13:44:56.775" v="196"/>
        <pc:sldMkLst>
          <pc:docMk/>
          <pc:sldMk cId="0" sldId="287"/>
        </pc:sldMkLst>
        <pc:spChg chg="del">
          <ac:chgData name="Mehmet Akşahin" userId="S::mehmet.aksahin@testinium.com::c90e3468-5596-4424-949e-fe599185a555" providerId="AD" clId="Web-{2A52FFD1-73CA-6F1B-C15E-CB96FA1E3C9C}" dt="2021-02-27T13:44:56.775" v="196"/>
          <ac:spMkLst>
            <pc:docMk/>
            <pc:sldMk cId="0" sldId="287"/>
            <ac:spMk id="44036" creationId="{7AE55A35-F553-413F-9C31-5417BAA9AA86}"/>
          </ac:spMkLst>
        </pc:spChg>
      </pc:sldChg>
      <pc:sldChg chg="delSp">
        <pc:chgData name="Mehmet Akşahin" userId="S::mehmet.aksahin@testinium.com::c90e3468-5596-4424-949e-fe599185a555" providerId="AD" clId="Web-{2A52FFD1-73CA-6F1B-C15E-CB96FA1E3C9C}" dt="2021-02-27T11:31:19.047" v="2"/>
        <pc:sldMkLst>
          <pc:docMk/>
          <pc:sldMk cId="0" sldId="288"/>
        </pc:sldMkLst>
        <pc:spChg chg="del">
          <ac:chgData name="Mehmet Akşahin" userId="S::mehmet.aksahin@testinium.com::c90e3468-5596-4424-949e-fe599185a555" providerId="AD" clId="Web-{2A52FFD1-73CA-6F1B-C15E-CB96FA1E3C9C}" dt="2021-02-27T11:31:19.047" v="2"/>
          <ac:spMkLst>
            <pc:docMk/>
            <pc:sldMk cId="0" sldId="288"/>
            <ac:spMk id="4100" creationId="{901EA335-9C94-4CBF-8C73-9C1B148BA2CE}"/>
          </ac:spMkLst>
        </pc:spChg>
      </pc:sldChg>
      <pc:sldChg chg="delSp">
        <pc:chgData name="Mehmet Akşahin" userId="S::mehmet.aksahin@testinium.com::c90e3468-5596-4424-949e-fe599185a555" providerId="AD" clId="Web-{2A52FFD1-73CA-6F1B-C15E-CB96FA1E3C9C}" dt="2021-02-27T11:31:56.141" v="5"/>
        <pc:sldMkLst>
          <pc:docMk/>
          <pc:sldMk cId="0" sldId="289"/>
        </pc:sldMkLst>
        <pc:spChg chg="del">
          <ac:chgData name="Mehmet Akşahin" userId="S::mehmet.aksahin@testinium.com::c90e3468-5596-4424-949e-fe599185a555" providerId="AD" clId="Web-{2A52FFD1-73CA-6F1B-C15E-CB96FA1E3C9C}" dt="2021-02-27T11:31:56.141" v="5"/>
          <ac:spMkLst>
            <pc:docMk/>
            <pc:sldMk cId="0" sldId="289"/>
            <ac:spMk id="7172" creationId="{28C8E053-DF80-4AE2-963D-8E07822EC01E}"/>
          </ac:spMkLst>
        </pc:spChg>
      </pc:sldChg>
      <pc:sldChg chg="delSp">
        <pc:chgData name="Mehmet Akşahin" userId="S::mehmet.aksahin@testinium.com::c90e3468-5596-4424-949e-fe599185a555" providerId="AD" clId="Web-{2A52FFD1-73CA-6F1B-C15E-CB96FA1E3C9C}" dt="2021-02-27T11:32:01.095" v="8"/>
        <pc:sldMkLst>
          <pc:docMk/>
          <pc:sldMk cId="0" sldId="290"/>
        </pc:sldMkLst>
        <pc:spChg chg="del">
          <ac:chgData name="Mehmet Akşahin" userId="S::mehmet.aksahin@testinium.com::c90e3468-5596-4424-949e-fe599185a555" providerId="AD" clId="Web-{2A52FFD1-73CA-6F1B-C15E-CB96FA1E3C9C}" dt="2021-02-27T11:32:01.095" v="8"/>
          <ac:spMkLst>
            <pc:docMk/>
            <pc:sldMk cId="0" sldId="290"/>
            <ac:spMk id="10244" creationId="{849D7CE3-F233-40F9-A344-6EA99B5D1764}"/>
          </ac:spMkLst>
        </pc:spChg>
      </pc:sldChg>
      <pc:sldChg chg="delSp">
        <pc:chgData name="Mehmet Akşahin" userId="S::mehmet.aksahin@testinium.com::c90e3468-5596-4424-949e-fe599185a555" providerId="AD" clId="Web-{2A52FFD1-73CA-6F1B-C15E-CB96FA1E3C9C}" dt="2021-02-27T11:32:02.735" v="9"/>
        <pc:sldMkLst>
          <pc:docMk/>
          <pc:sldMk cId="0" sldId="291"/>
        </pc:sldMkLst>
        <pc:spChg chg="del">
          <ac:chgData name="Mehmet Akşahin" userId="S::mehmet.aksahin@testinium.com::c90e3468-5596-4424-949e-fe599185a555" providerId="AD" clId="Web-{2A52FFD1-73CA-6F1B-C15E-CB96FA1E3C9C}" dt="2021-02-27T11:32:02.735" v="9"/>
          <ac:spMkLst>
            <pc:docMk/>
            <pc:sldMk cId="0" sldId="291"/>
            <ac:spMk id="11268" creationId="{01B476E2-34B1-416D-9413-DD661F28B590}"/>
          </ac:spMkLst>
        </pc:spChg>
      </pc:sldChg>
      <pc:sldChg chg="delSp">
        <pc:chgData name="Mehmet Akşahin" userId="S::mehmet.aksahin@testinium.com::c90e3468-5596-4424-949e-fe599185a555" providerId="AD" clId="Web-{2A52FFD1-73CA-6F1B-C15E-CB96FA1E3C9C}" dt="2021-02-27T11:32:03.657" v="10"/>
        <pc:sldMkLst>
          <pc:docMk/>
          <pc:sldMk cId="0" sldId="292"/>
        </pc:sldMkLst>
        <pc:spChg chg="del">
          <ac:chgData name="Mehmet Akşahin" userId="S::mehmet.aksahin@testinium.com::c90e3468-5596-4424-949e-fe599185a555" providerId="AD" clId="Web-{2A52FFD1-73CA-6F1B-C15E-CB96FA1E3C9C}" dt="2021-02-27T11:32:03.657" v="10"/>
          <ac:spMkLst>
            <pc:docMk/>
            <pc:sldMk cId="0" sldId="292"/>
            <ac:spMk id="12292" creationId="{3A9D77A4-B393-4A31-B078-90545530A2E3}"/>
          </ac:spMkLst>
        </pc:spChg>
      </pc:sldChg>
      <pc:sldChg chg="delSp">
        <pc:chgData name="Mehmet Akşahin" userId="S::mehmet.aksahin@testinium.com::c90e3468-5596-4424-949e-fe599185a555" providerId="AD" clId="Web-{2A52FFD1-73CA-6F1B-C15E-CB96FA1E3C9C}" dt="2021-02-27T11:31:22.234" v="3"/>
        <pc:sldMkLst>
          <pc:docMk/>
          <pc:sldMk cId="0" sldId="293"/>
        </pc:sldMkLst>
        <pc:spChg chg="del">
          <ac:chgData name="Mehmet Akşahin" userId="S::mehmet.aksahin@testinium.com::c90e3468-5596-4424-949e-fe599185a555" providerId="AD" clId="Web-{2A52FFD1-73CA-6F1B-C15E-CB96FA1E3C9C}" dt="2021-02-27T11:31:22.234" v="3"/>
          <ac:spMkLst>
            <pc:docMk/>
            <pc:sldMk cId="0" sldId="293"/>
            <ac:spMk id="5124" creationId="{934FDD57-DADF-4172-8465-4F6499C8FA85}"/>
          </ac:spMkLst>
        </pc:spChg>
      </pc:sldChg>
      <pc:sldChg chg="delSp">
        <pc:chgData name="Mehmet Akşahin" userId="S::mehmet.aksahin@testinium.com::c90e3468-5596-4424-949e-fe599185a555" providerId="AD" clId="Web-{2A52FFD1-73CA-6F1B-C15E-CB96FA1E3C9C}" dt="2021-02-27T11:31:25.625" v="4"/>
        <pc:sldMkLst>
          <pc:docMk/>
          <pc:sldMk cId="0" sldId="294"/>
        </pc:sldMkLst>
        <pc:spChg chg="del">
          <ac:chgData name="Mehmet Akşahin" userId="S::mehmet.aksahin@testinium.com::c90e3468-5596-4424-949e-fe599185a555" providerId="AD" clId="Web-{2A52FFD1-73CA-6F1B-C15E-CB96FA1E3C9C}" dt="2021-02-27T11:31:25.625" v="4"/>
          <ac:spMkLst>
            <pc:docMk/>
            <pc:sldMk cId="0" sldId="294"/>
            <ac:spMk id="6148" creationId="{2A44E7BE-E5FD-4DC3-95D1-52069D79E8C8}"/>
          </ac:spMkLst>
        </pc:spChg>
      </pc:sldChg>
      <pc:sldChg chg="delSp">
        <pc:chgData name="Mehmet Akşahin" userId="S::mehmet.aksahin@testinium.com::c90e3468-5596-4424-949e-fe599185a555" providerId="AD" clId="Web-{2A52FFD1-73CA-6F1B-C15E-CB96FA1E3C9C}" dt="2021-02-27T11:31:59.641" v="7"/>
        <pc:sldMkLst>
          <pc:docMk/>
          <pc:sldMk cId="0" sldId="302"/>
        </pc:sldMkLst>
        <pc:spChg chg="del">
          <ac:chgData name="Mehmet Akşahin" userId="S::mehmet.aksahin@testinium.com::c90e3468-5596-4424-949e-fe599185a555" providerId="AD" clId="Web-{2A52FFD1-73CA-6F1B-C15E-CB96FA1E3C9C}" dt="2021-02-27T11:31:59.641" v="7"/>
          <ac:spMkLst>
            <pc:docMk/>
            <pc:sldMk cId="0" sldId="302"/>
            <ac:spMk id="9220" creationId="{BB12414E-80A6-4936-AB7E-729DD2F43042}"/>
          </ac:spMkLst>
        </pc:spChg>
      </pc:sldChg>
      <pc:sldChg chg="delSp">
        <pc:chgData name="Mehmet Akşahin" userId="S::mehmet.aksahin@testinium.com::c90e3468-5596-4424-949e-fe599185a555" providerId="AD" clId="Web-{2A52FFD1-73CA-6F1B-C15E-CB96FA1E3C9C}" dt="2021-02-27T11:32:05.657" v="11"/>
        <pc:sldMkLst>
          <pc:docMk/>
          <pc:sldMk cId="0" sldId="303"/>
        </pc:sldMkLst>
        <pc:spChg chg="del">
          <ac:chgData name="Mehmet Akşahin" userId="S::mehmet.aksahin@testinium.com::c90e3468-5596-4424-949e-fe599185a555" providerId="AD" clId="Web-{2A52FFD1-73CA-6F1B-C15E-CB96FA1E3C9C}" dt="2021-02-27T11:32:05.657" v="11"/>
          <ac:spMkLst>
            <pc:docMk/>
            <pc:sldMk cId="0" sldId="303"/>
            <ac:spMk id="13316" creationId="{804C5EDB-6305-43E0-AFFD-C44A5517DBA2}"/>
          </ac:spMkLst>
        </pc:spChg>
      </pc:sldChg>
      <pc:sldChg chg="delSp modSp">
        <pc:chgData name="Mehmet Akşahin" userId="S::mehmet.aksahin@testinium.com::c90e3468-5596-4424-949e-fe599185a555" providerId="AD" clId="Web-{2A52FFD1-73CA-6F1B-C15E-CB96FA1E3C9C}" dt="2021-02-27T11:32:52.658" v="27" actId="20577"/>
        <pc:sldMkLst>
          <pc:docMk/>
          <pc:sldMk cId="0" sldId="304"/>
        </pc:sldMkLst>
        <pc:spChg chg="mod">
          <ac:chgData name="Mehmet Akşahin" userId="S::mehmet.aksahin@testinium.com::c90e3468-5596-4424-949e-fe599185a555" providerId="AD" clId="Web-{2A52FFD1-73CA-6F1B-C15E-CB96FA1E3C9C}" dt="2021-02-27T11:32:52.658" v="27" actId="20577"/>
          <ac:spMkLst>
            <pc:docMk/>
            <pc:sldMk cId="0" sldId="304"/>
            <ac:spMk id="14339" creationId="{5E260083-3E8E-44A7-A618-C5EF80792FFE}"/>
          </ac:spMkLst>
        </pc:spChg>
        <pc:spChg chg="del">
          <ac:chgData name="Mehmet Akşahin" userId="S::mehmet.aksahin@testinium.com::c90e3468-5596-4424-949e-fe599185a555" providerId="AD" clId="Web-{2A52FFD1-73CA-6F1B-C15E-CB96FA1E3C9C}" dt="2021-02-27T11:32:11.126" v="12"/>
          <ac:spMkLst>
            <pc:docMk/>
            <pc:sldMk cId="0" sldId="304"/>
            <ac:spMk id="14340" creationId="{A1409556-2135-42DB-A25B-4637007237D5}"/>
          </ac:spMkLst>
        </pc:spChg>
      </pc:sldChg>
      <pc:sldChg chg="delSp modSp">
        <pc:chgData name="Mehmet Akşahin" userId="S::mehmet.aksahin@testinium.com::c90e3468-5596-4424-949e-fe599185a555" providerId="AD" clId="Web-{2A52FFD1-73CA-6F1B-C15E-CB96FA1E3C9C}" dt="2021-02-27T11:33:11.799" v="43" actId="20577"/>
        <pc:sldMkLst>
          <pc:docMk/>
          <pc:sldMk cId="0" sldId="305"/>
        </pc:sldMkLst>
        <pc:spChg chg="mod">
          <ac:chgData name="Mehmet Akşahin" userId="S::mehmet.aksahin@testinium.com::c90e3468-5596-4424-949e-fe599185a555" providerId="AD" clId="Web-{2A52FFD1-73CA-6F1B-C15E-CB96FA1E3C9C}" dt="2021-02-27T11:33:11.799" v="43" actId="20577"/>
          <ac:spMkLst>
            <pc:docMk/>
            <pc:sldMk cId="0" sldId="305"/>
            <ac:spMk id="15363" creationId="{109027AA-A6FA-4DB1-96B0-1AC3D0403088}"/>
          </ac:spMkLst>
        </pc:spChg>
        <pc:spChg chg="del">
          <ac:chgData name="Mehmet Akşahin" userId="S::mehmet.aksahin@testinium.com::c90e3468-5596-4424-949e-fe599185a555" providerId="AD" clId="Web-{2A52FFD1-73CA-6F1B-C15E-CB96FA1E3C9C}" dt="2021-02-27T11:32:13.939" v="13"/>
          <ac:spMkLst>
            <pc:docMk/>
            <pc:sldMk cId="0" sldId="305"/>
            <ac:spMk id="15364" creationId="{37B8A5AD-50B0-45E9-B8CE-F92B28A51487}"/>
          </ac:spMkLst>
        </pc:spChg>
      </pc:sldChg>
      <pc:sldChg chg="delSp modSp">
        <pc:chgData name="Mehmet Akşahin" userId="S::mehmet.aksahin@testinium.com::c90e3468-5596-4424-949e-fe599185a555" providerId="AD" clId="Web-{2A52FFD1-73CA-6F1B-C15E-CB96FA1E3C9C}" dt="2021-02-27T11:34:53.067" v="65" actId="20577"/>
        <pc:sldMkLst>
          <pc:docMk/>
          <pc:sldMk cId="0" sldId="306"/>
        </pc:sldMkLst>
        <pc:spChg chg="mod">
          <ac:chgData name="Mehmet Akşahin" userId="S::mehmet.aksahin@testinium.com::c90e3468-5596-4424-949e-fe599185a555" providerId="AD" clId="Web-{2A52FFD1-73CA-6F1B-C15E-CB96FA1E3C9C}" dt="2021-02-27T11:34:53.067" v="65" actId="20577"/>
          <ac:spMkLst>
            <pc:docMk/>
            <pc:sldMk cId="0" sldId="306"/>
            <ac:spMk id="18435" creationId="{1E016609-F6F8-4C9E-B517-33D50CE35F00}"/>
          </ac:spMkLst>
        </pc:spChg>
        <pc:spChg chg="del">
          <ac:chgData name="Mehmet Akşahin" userId="S::mehmet.aksahin@testinium.com::c90e3468-5596-4424-949e-fe599185a555" providerId="AD" clId="Web-{2A52FFD1-73CA-6F1B-C15E-CB96FA1E3C9C}" dt="2021-02-27T11:32:19.970" v="16"/>
          <ac:spMkLst>
            <pc:docMk/>
            <pc:sldMk cId="0" sldId="306"/>
            <ac:spMk id="18436" creationId="{E53E058E-6201-484D-8939-19ACAFC0D82C}"/>
          </ac:spMkLst>
        </pc:spChg>
      </pc:sldChg>
      <pc:sldChg chg="delSp">
        <pc:chgData name="Mehmet Akşahin" userId="S::mehmet.aksahin@testinium.com::c90e3468-5596-4424-949e-fe599185a555" providerId="AD" clId="Web-{2A52FFD1-73CA-6F1B-C15E-CB96FA1E3C9C}" dt="2021-02-27T13:44:55.166" v="195"/>
        <pc:sldMkLst>
          <pc:docMk/>
          <pc:sldMk cId="0" sldId="308"/>
        </pc:sldMkLst>
        <pc:spChg chg="del">
          <ac:chgData name="Mehmet Akşahin" userId="S::mehmet.aksahin@testinium.com::c90e3468-5596-4424-949e-fe599185a555" providerId="AD" clId="Web-{2A52FFD1-73CA-6F1B-C15E-CB96FA1E3C9C}" dt="2021-02-27T13:44:55.166" v="195"/>
          <ac:spMkLst>
            <pc:docMk/>
            <pc:sldMk cId="0" sldId="308"/>
            <ac:spMk id="43012" creationId="{0DE5A854-611A-447E-805F-18D9AFE0DC59}"/>
          </ac:spMkLst>
        </pc:spChg>
      </pc:sldChg>
      <pc:sldChg chg="delSp modSp">
        <pc:chgData name="Mehmet Akşahin" userId="S::mehmet.aksahin@testinium.com::c90e3468-5596-4424-949e-fe599185a555" providerId="AD" clId="Web-{2A52FFD1-73CA-6F1B-C15E-CB96FA1E3C9C}" dt="2021-02-27T12:24:17.350" v="143" actId="20577"/>
        <pc:sldMkLst>
          <pc:docMk/>
          <pc:sldMk cId="0" sldId="319"/>
        </pc:sldMkLst>
        <pc:spChg chg="mod">
          <ac:chgData name="Mehmet Akşahin" userId="S::mehmet.aksahin@testinium.com::c90e3468-5596-4424-949e-fe599185a555" providerId="AD" clId="Web-{2A52FFD1-73CA-6F1B-C15E-CB96FA1E3C9C}" dt="2021-02-27T12:24:17.350" v="143" actId="20577"/>
          <ac:spMkLst>
            <pc:docMk/>
            <pc:sldMk cId="0" sldId="319"/>
            <ac:spMk id="16387" creationId="{FA41DC46-C049-43D7-BF5E-7DBA0AAA0508}"/>
          </ac:spMkLst>
        </pc:spChg>
        <pc:spChg chg="del">
          <ac:chgData name="Mehmet Akşahin" userId="S::mehmet.aksahin@testinium.com::c90e3468-5596-4424-949e-fe599185a555" providerId="AD" clId="Web-{2A52FFD1-73CA-6F1B-C15E-CB96FA1E3C9C}" dt="2021-02-27T11:32:27.142" v="20"/>
          <ac:spMkLst>
            <pc:docMk/>
            <pc:sldMk cId="0" sldId="319"/>
            <ac:spMk id="23556" creationId="{FBD74B90-19EC-4038-9006-F4D126C4D79A}"/>
          </ac:spMkLst>
        </pc:spChg>
      </pc:sldChg>
      <pc:sldChg chg="delSp">
        <pc:chgData name="Mehmet Akşahin" userId="S::mehmet.aksahin@testinium.com::c90e3468-5596-4424-949e-fe599185a555" providerId="AD" clId="Web-{2A52FFD1-73CA-6F1B-C15E-CB96FA1E3C9C}" dt="2021-02-27T12:52:28.527" v="181"/>
        <pc:sldMkLst>
          <pc:docMk/>
          <pc:sldMk cId="0" sldId="320"/>
        </pc:sldMkLst>
        <pc:spChg chg="del">
          <ac:chgData name="Mehmet Akşahin" userId="S::mehmet.aksahin@testinium.com::c90e3468-5596-4424-949e-fe599185a555" providerId="AD" clId="Web-{2A52FFD1-73CA-6F1B-C15E-CB96FA1E3C9C}" dt="2021-02-27T12:52:28.527" v="181"/>
          <ac:spMkLst>
            <pc:docMk/>
            <pc:sldMk cId="0" sldId="320"/>
            <ac:spMk id="28676" creationId="{66BC0A94-73FE-4984-AC05-318B86D05AAE}"/>
          </ac:spMkLst>
        </pc:spChg>
      </pc:sldChg>
      <pc:sldChg chg="delSp">
        <pc:chgData name="Mehmet Akşahin" userId="S::mehmet.aksahin@testinium.com::c90e3468-5596-4424-949e-fe599185a555" providerId="AD" clId="Web-{2A52FFD1-73CA-6F1B-C15E-CB96FA1E3C9C}" dt="2021-02-27T13:44:39.869" v="186"/>
        <pc:sldMkLst>
          <pc:docMk/>
          <pc:sldMk cId="0" sldId="321"/>
        </pc:sldMkLst>
        <pc:spChg chg="del">
          <ac:chgData name="Mehmet Akşahin" userId="S::mehmet.aksahin@testinium.com::c90e3468-5596-4424-949e-fe599185a555" providerId="AD" clId="Web-{2A52FFD1-73CA-6F1B-C15E-CB96FA1E3C9C}" dt="2021-02-27T13:44:39.869" v="186"/>
          <ac:spMkLst>
            <pc:docMk/>
            <pc:sldMk cId="0" sldId="321"/>
            <ac:spMk id="33796" creationId="{4E151179-C4A3-4992-BE9C-D233BFC14EF0}"/>
          </ac:spMkLst>
        </pc:spChg>
      </pc:sldChg>
      <pc:sldChg chg="delSp modSp">
        <pc:chgData name="Mehmet Akşahin" userId="S::mehmet.aksahin@testinium.com::c90e3468-5596-4424-949e-fe599185a555" providerId="AD" clId="Web-{2A52FFD1-73CA-6F1B-C15E-CB96FA1E3C9C}" dt="2021-02-27T11:33:46.472" v="56" actId="20577"/>
        <pc:sldMkLst>
          <pc:docMk/>
          <pc:sldMk cId="0" sldId="322"/>
        </pc:sldMkLst>
        <pc:spChg chg="mod">
          <ac:chgData name="Mehmet Akşahin" userId="S::mehmet.aksahin@testinium.com::c90e3468-5596-4424-949e-fe599185a555" providerId="AD" clId="Web-{2A52FFD1-73CA-6F1B-C15E-CB96FA1E3C9C}" dt="2021-02-27T11:33:46.472" v="56" actId="20577"/>
          <ac:spMkLst>
            <pc:docMk/>
            <pc:sldMk cId="0" sldId="322"/>
            <ac:spMk id="3" creationId="{31138506-481B-4786-967A-977085E4F0FA}"/>
          </ac:spMkLst>
        </pc:spChg>
        <pc:spChg chg="del">
          <ac:chgData name="Mehmet Akşahin" userId="S::mehmet.aksahin@testinium.com::c90e3468-5596-4424-949e-fe599185a555" providerId="AD" clId="Web-{2A52FFD1-73CA-6F1B-C15E-CB96FA1E3C9C}" dt="2021-02-27T11:32:13.954" v="14"/>
          <ac:spMkLst>
            <pc:docMk/>
            <pc:sldMk cId="0" sldId="322"/>
            <ac:spMk id="16388" creationId="{AF02A414-5A4B-4322-96D4-9C933775D7C6}"/>
          </ac:spMkLst>
        </pc:spChg>
      </pc:sldChg>
      <pc:sldChg chg="delSp">
        <pc:chgData name="Mehmet Akşahin" userId="S::mehmet.aksahin@testinium.com::c90e3468-5596-4424-949e-fe599185a555" providerId="AD" clId="Web-{2A52FFD1-73CA-6F1B-C15E-CB96FA1E3C9C}" dt="2021-02-27T12:50:18.603" v="178"/>
        <pc:sldMkLst>
          <pc:docMk/>
          <pc:sldMk cId="0" sldId="323"/>
        </pc:sldMkLst>
        <pc:spChg chg="del">
          <ac:chgData name="Mehmet Akşahin" userId="S::mehmet.aksahin@testinium.com::c90e3468-5596-4424-949e-fe599185a555" providerId="AD" clId="Web-{2A52FFD1-73CA-6F1B-C15E-CB96FA1E3C9C}" dt="2021-02-27T12:50:18.603" v="178"/>
          <ac:spMkLst>
            <pc:docMk/>
            <pc:sldMk cId="0" sldId="323"/>
            <ac:spMk id="22532" creationId="{994EEA87-E6DD-4668-AC47-7A204D97066A}"/>
          </ac:spMkLst>
        </pc:spChg>
      </pc:sldChg>
      <pc:sldChg chg="delSp">
        <pc:chgData name="Mehmet Akşahin" userId="S::mehmet.aksahin@testinium.com::c90e3468-5596-4424-949e-fe599185a555" providerId="AD" clId="Web-{2A52FFD1-73CA-6F1B-C15E-CB96FA1E3C9C}" dt="2021-02-27T11:32:19.986" v="17"/>
        <pc:sldMkLst>
          <pc:docMk/>
          <pc:sldMk cId="0" sldId="324"/>
        </pc:sldMkLst>
        <pc:spChg chg="del">
          <ac:chgData name="Mehmet Akşahin" userId="S::mehmet.aksahin@testinium.com::c90e3468-5596-4424-949e-fe599185a555" providerId="AD" clId="Web-{2A52FFD1-73CA-6F1B-C15E-CB96FA1E3C9C}" dt="2021-02-27T11:32:19.986" v="17"/>
          <ac:spMkLst>
            <pc:docMk/>
            <pc:sldMk cId="0" sldId="324"/>
            <ac:spMk id="19460" creationId="{3A70D270-A879-44F3-B75A-A6232464B1D0}"/>
          </ac:spMkLst>
        </pc:spChg>
      </pc:sldChg>
      <pc:sldChg chg="delSp modSp">
        <pc:chgData name="Mehmet Akşahin" userId="S::mehmet.aksahin@testinium.com::c90e3468-5596-4424-949e-fe599185a555" providerId="AD" clId="Web-{2A52FFD1-73CA-6F1B-C15E-CB96FA1E3C9C}" dt="2021-02-27T12:23:13.770" v="126" actId="20577"/>
        <pc:sldMkLst>
          <pc:docMk/>
          <pc:sldMk cId="0" sldId="326"/>
        </pc:sldMkLst>
        <pc:spChg chg="mod">
          <ac:chgData name="Mehmet Akşahin" userId="S::mehmet.aksahin@testinium.com::c90e3468-5596-4424-949e-fe599185a555" providerId="AD" clId="Web-{2A52FFD1-73CA-6F1B-C15E-CB96FA1E3C9C}" dt="2021-02-27T12:23:13.770" v="126" actId="20577"/>
          <ac:spMkLst>
            <pc:docMk/>
            <pc:sldMk cId="0" sldId="326"/>
            <ac:spMk id="3" creationId="{249A6A70-03A7-4F05-A7EE-E8A1FC2AC7D0}"/>
          </ac:spMkLst>
        </pc:spChg>
        <pc:spChg chg="del">
          <ac:chgData name="Mehmet Akşahin" userId="S::mehmet.aksahin@testinium.com::c90e3468-5596-4424-949e-fe599185a555" providerId="AD" clId="Web-{2A52FFD1-73CA-6F1B-C15E-CB96FA1E3C9C}" dt="2021-02-27T11:32:27.080" v="18"/>
          <ac:spMkLst>
            <pc:docMk/>
            <pc:sldMk cId="0" sldId="326"/>
            <ac:spMk id="20484" creationId="{79DF6850-7F1A-4BA4-BA7F-26C378D5F4AE}"/>
          </ac:spMkLst>
        </pc:spChg>
      </pc:sldChg>
      <pc:sldChg chg="delSp modSp">
        <pc:chgData name="Mehmet Akşahin" userId="S::mehmet.aksahin@testinium.com::c90e3468-5596-4424-949e-fe599185a555" providerId="AD" clId="Web-{2A52FFD1-73CA-6F1B-C15E-CB96FA1E3C9C}" dt="2021-02-27T12:48:38.304" v="164" actId="1076"/>
        <pc:sldMkLst>
          <pc:docMk/>
          <pc:sldMk cId="0" sldId="327"/>
        </pc:sldMkLst>
        <pc:spChg chg="mod">
          <ac:chgData name="Mehmet Akşahin" userId="S::mehmet.aksahin@testinium.com::c90e3468-5596-4424-949e-fe599185a555" providerId="AD" clId="Web-{2A52FFD1-73CA-6F1B-C15E-CB96FA1E3C9C}" dt="2021-02-27T12:48:38.304" v="164" actId="1076"/>
          <ac:spMkLst>
            <pc:docMk/>
            <pc:sldMk cId="0" sldId="327"/>
            <ac:spMk id="24579" creationId="{413EE69A-58A9-4FE0-892E-EBFFC6ADE6F5}"/>
          </ac:spMkLst>
        </pc:spChg>
        <pc:spChg chg="del">
          <ac:chgData name="Mehmet Akşahin" userId="S::mehmet.aksahin@testinium.com::c90e3468-5596-4424-949e-fe599185a555" providerId="AD" clId="Web-{2A52FFD1-73CA-6F1B-C15E-CB96FA1E3C9C}" dt="2021-02-27T11:32:27.173" v="21"/>
          <ac:spMkLst>
            <pc:docMk/>
            <pc:sldMk cId="0" sldId="327"/>
            <ac:spMk id="24580" creationId="{50E9E8C8-2C3F-4B6C-89CC-A21ACFB08C1E}"/>
          </ac:spMkLst>
        </pc:spChg>
      </pc:sldChg>
      <pc:sldChg chg="delSp">
        <pc:chgData name="Mehmet Akşahin" userId="S::mehmet.aksahin@testinium.com::c90e3468-5596-4424-949e-fe599185a555" providerId="AD" clId="Web-{2A52FFD1-73CA-6F1B-C15E-CB96FA1E3C9C}" dt="2021-02-27T12:52:20.230" v="179"/>
        <pc:sldMkLst>
          <pc:docMk/>
          <pc:sldMk cId="0" sldId="328"/>
        </pc:sldMkLst>
        <pc:spChg chg="del">
          <ac:chgData name="Mehmet Akşahin" userId="S::mehmet.aksahin@testinium.com::c90e3468-5596-4424-949e-fe599185a555" providerId="AD" clId="Web-{2A52FFD1-73CA-6F1B-C15E-CB96FA1E3C9C}" dt="2021-02-27T12:52:20.230" v="179"/>
          <ac:spMkLst>
            <pc:docMk/>
            <pc:sldMk cId="0" sldId="328"/>
            <ac:spMk id="26628" creationId="{D5A91F34-4A7A-40FE-BD54-65F3F2198055}"/>
          </ac:spMkLst>
        </pc:spChg>
      </pc:sldChg>
      <pc:sldChg chg="delSp">
        <pc:chgData name="Mehmet Akşahin" userId="S::mehmet.aksahin@testinium.com::c90e3468-5596-4424-949e-fe599185a555" providerId="AD" clId="Web-{2A52FFD1-73CA-6F1B-C15E-CB96FA1E3C9C}" dt="2021-02-27T13:44:39.650" v="185"/>
        <pc:sldMkLst>
          <pc:docMk/>
          <pc:sldMk cId="0" sldId="329"/>
        </pc:sldMkLst>
        <pc:spChg chg="del">
          <ac:chgData name="Mehmet Akşahin" userId="S::mehmet.aksahin@testinium.com::c90e3468-5596-4424-949e-fe599185a555" providerId="AD" clId="Web-{2A52FFD1-73CA-6F1B-C15E-CB96FA1E3C9C}" dt="2021-02-27T13:44:39.650" v="185"/>
          <ac:spMkLst>
            <pc:docMk/>
            <pc:sldMk cId="0" sldId="329"/>
            <ac:spMk id="32772" creationId="{F1459C03-B95A-4434-8062-94C7B98021FF}"/>
          </ac:spMkLst>
        </pc:spChg>
      </pc:sldChg>
      <pc:sldChg chg="delSp">
        <pc:chgData name="Mehmet Akşahin" userId="S::mehmet.aksahin@testinium.com::c90e3468-5596-4424-949e-fe599185a555" providerId="AD" clId="Web-{2A52FFD1-73CA-6F1B-C15E-CB96FA1E3C9C}" dt="2021-02-27T13:44:38.619" v="183"/>
        <pc:sldMkLst>
          <pc:docMk/>
          <pc:sldMk cId="0" sldId="330"/>
        </pc:sldMkLst>
        <pc:spChg chg="del">
          <ac:chgData name="Mehmet Akşahin" userId="S::mehmet.aksahin@testinium.com::c90e3468-5596-4424-949e-fe599185a555" providerId="AD" clId="Web-{2A52FFD1-73CA-6F1B-C15E-CB96FA1E3C9C}" dt="2021-02-27T13:44:38.619" v="183"/>
          <ac:spMkLst>
            <pc:docMk/>
            <pc:sldMk cId="0" sldId="330"/>
            <ac:spMk id="30724" creationId="{1A6D4F19-F26B-4F53-B06C-B3FF7194099F}"/>
          </ac:spMkLst>
        </pc:spChg>
      </pc:sldChg>
      <pc:sldChg chg="delSp">
        <pc:chgData name="Mehmet Akşahin" userId="S::mehmet.aksahin@testinium.com::c90e3468-5596-4424-949e-fe599185a555" providerId="AD" clId="Web-{2A52FFD1-73CA-6F1B-C15E-CB96FA1E3C9C}" dt="2021-02-27T13:44:30.415" v="182"/>
        <pc:sldMkLst>
          <pc:docMk/>
          <pc:sldMk cId="0" sldId="331"/>
        </pc:sldMkLst>
        <pc:spChg chg="del">
          <ac:chgData name="Mehmet Akşahin" userId="S::mehmet.aksahin@testinium.com::c90e3468-5596-4424-949e-fe599185a555" providerId="AD" clId="Web-{2A52FFD1-73CA-6F1B-C15E-CB96FA1E3C9C}" dt="2021-02-27T13:44:30.415" v="182"/>
          <ac:spMkLst>
            <pc:docMk/>
            <pc:sldMk cId="0" sldId="331"/>
            <ac:spMk id="29700" creationId="{D2BF677F-6DFD-4F46-AC9E-2ED07EEE3DB0}"/>
          </ac:spMkLst>
        </pc:spChg>
      </pc:sldChg>
      <pc:sldChg chg="delSp">
        <pc:chgData name="Mehmet Akşahin" userId="S::mehmet.aksahin@testinium.com::c90e3468-5596-4424-949e-fe599185a555" providerId="AD" clId="Web-{2A52FFD1-73CA-6F1B-C15E-CB96FA1E3C9C}" dt="2021-02-27T13:44:55.010" v="194"/>
        <pc:sldMkLst>
          <pc:docMk/>
          <pc:sldMk cId="0" sldId="332"/>
        </pc:sldMkLst>
        <pc:spChg chg="del">
          <ac:chgData name="Mehmet Akşahin" userId="S::mehmet.aksahin@testinium.com::c90e3468-5596-4424-949e-fe599185a555" providerId="AD" clId="Web-{2A52FFD1-73CA-6F1B-C15E-CB96FA1E3C9C}" dt="2021-02-27T13:44:55.010" v="194"/>
          <ac:spMkLst>
            <pc:docMk/>
            <pc:sldMk cId="0" sldId="332"/>
            <ac:spMk id="41988" creationId="{B4F57A45-10D9-4AC3-A3E6-1A0DAB9B2BB3}"/>
          </ac:spMkLst>
        </pc:spChg>
      </pc:sldChg>
      <pc:sldChg chg="delSp">
        <pc:chgData name="Mehmet Akşahin" userId="S::mehmet.aksahin@testinium.com::c90e3468-5596-4424-949e-fe599185a555" providerId="AD" clId="Web-{2A52FFD1-73CA-6F1B-C15E-CB96FA1E3C9C}" dt="2021-02-27T13:44:45.338" v="187"/>
        <pc:sldMkLst>
          <pc:docMk/>
          <pc:sldMk cId="0" sldId="333"/>
        </pc:sldMkLst>
        <pc:spChg chg="del">
          <ac:chgData name="Mehmet Akşahin" userId="S::mehmet.aksahin@testinium.com::c90e3468-5596-4424-949e-fe599185a555" providerId="AD" clId="Web-{2A52FFD1-73CA-6F1B-C15E-CB96FA1E3C9C}" dt="2021-02-27T13:44:45.338" v="187"/>
          <ac:spMkLst>
            <pc:docMk/>
            <pc:sldMk cId="0" sldId="333"/>
            <ac:spMk id="34820" creationId="{A4D6919F-E30F-4490-97A4-CA58E8C1D7EC}"/>
          </ac:spMkLst>
        </pc:spChg>
      </pc:sldChg>
      <pc:sldChg chg="delSp">
        <pc:chgData name="Mehmet Akşahin" userId="S::mehmet.aksahin@testinium.com::c90e3468-5596-4424-949e-fe599185a555" providerId="AD" clId="Web-{2A52FFD1-73CA-6F1B-C15E-CB96FA1E3C9C}" dt="2021-02-27T13:44:46.994" v="188"/>
        <pc:sldMkLst>
          <pc:docMk/>
          <pc:sldMk cId="0" sldId="334"/>
        </pc:sldMkLst>
        <pc:spChg chg="del">
          <ac:chgData name="Mehmet Akşahin" userId="S::mehmet.aksahin@testinium.com::c90e3468-5596-4424-949e-fe599185a555" providerId="AD" clId="Web-{2A52FFD1-73CA-6F1B-C15E-CB96FA1E3C9C}" dt="2021-02-27T13:44:46.994" v="188"/>
          <ac:spMkLst>
            <pc:docMk/>
            <pc:sldMk cId="0" sldId="334"/>
            <ac:spMk id="35844" creationId="{FD1BBCBC-C9FF-497A-A5D7-A66E7264B954}"/>
          </ac:spMkLst>
        </pc:spChg>
      </pc:sldChg>
      <pc:sldChg chg="delSp">
        <pc:chgData name="Mehmet Akşahin" userId="S::mehmet.aksahin@testinium.com::c90e3468-5596-4424-949e-fe599185a555" providerId="AD" clId="Web-{2A52FFD1-73CA-6F1B-C15E-CB96FA1E3C9C}" dt="2021-02-27T13:44:49.666" v="190"/>
        <pc:sldMkLst>
          <pc:docMk/>
          <pc:sldMk cId="0" sldId="335"/>
        </pc:sldMkLst>
        <pc:spChg chg="del">
          <ac:chgData name="Mehmet Akşahin" userId="S::mehmet.aksahin@testinium.com::c90e3468-5596-4424-949e-fe599185a555" providerId="AD" clId="Web-{2A52FFD1-73CA-6F1B-C15E-CB96FA1E3C9C}" dt="2021-02-27T13:44:49.666" v="190"/>
          <ac:spMkLst>
            <pc:docMk/>
            <pc:sldMk cId="0" sldId="335"/>
            <ac:spMk id="37892" creationId="{449A9231-187A-4BFF-BCEC-DC32F08F7162}"/>
          </ac:spMkLst>
        </pc:spChg>
      </pc:sldChg>
      <pc:sldChg chg="delSp">
        <pc:chgData name="Mehmet Akşahin" userId="S::mehmet.aksahin@testinium.com::c90e3468-5596-4424-949e-fe599185a555" providerId="AD" clId="Web-{2A52FFD1-73CA-6F1B-C15E-CB96FA1E3C9C}" dt="2021-02-27T13:44:52.291" v="192"/>
        <pc:sldMkLst>
          <pc:docMk/>
          <pc:sldMk cId="0" sldId="336"/>
        </pc:sldMkLst>
        <pc:spChg chg="del">
          <ac:chgData name="Mehmet Akşahin" userId="S::mehmet.aksahin@testinium.com::c90e3468-5596-4424-949e-fe599185a555" providerId="AD" clId="Web-{2A52FFD1-73CA-6F1B-C15E-CB96FA1E3C9C}" dt="2021-02-27T13:44:52.291" v="192"/>
          <ac:spMkLst>
            <pc:docMk/>
            <pc:sldMk cId="0" sldId="336"/>
            <ac:spMk id="39940" creationId="{F9B82983-FD1A-4102-A193-A97F947E5FD9}"/>
          </ac:spMkLst>
        </pc:spChg>
      </pc:sldChg>
      <pc:sldChg chg="delSp">
        <pc:chgData name="Mehmet Akşahin" userId="S::mehmet.aksahin@testinium.com::c90e3468-5596-4424-949e-fe599185a555" providerId="AD" clId="Web-{2A52FFD1-73CA-6F1B-C15E-CB96FA1E3C9C}" dt="2021-02-27T13:44:52.931" v="193"/>
        <pc:sldMkLst>
          <pc:docMk/>
          <pc:sldMk cId="0" sldId="337"/>
        </pc:sldMkLst>
        <pc:spChg chg="del">
          <ac:chgData name="Mehmet Akşahin" userId="S::mehmet.aksahin@testinium.com::c90e3468-5596-4424-949e-fe599185a555" providerId="AD" clId="Web-{2A52FFD1-73CA-6F1B-C15E-CB96FA1E3C9C}" dt="2021-02-27T13:44:52.931" v="193"/>
          <ac:spMkLst>
            <pc:docMk/>
            <pc:sldMk cId="0" sldId="337"/>
            <ac:spMk id="40964" creationId="{08B9417D-B4C7-4FEE-B26F-07621C860668}"/>
          </ac:spMkLst>
        </pc:spChg>
      </pc:sldChg>
      <pc:sldChg chg="delSp">
        <pc:chgData name="Mehmet Akşahin" userId="S::mehmet.aksahin@testinium.com::c90e3468-5596-4424-949e-fe599185a555" providerId="AD" clId="Web-{2A52FFD1-73CA-6F1B-C15E-CB96FA1E3C9C}" dt="2021-02-27T11:31:58.391" v="6"/>
        <pc:sldMkLst>
          <pc:docMk/>
          <pc:sldMk cId="0" sldId="338"/>
        </pc:sldMkLst>
        <pc:spChg chg="del">
          <ac:chgData name="Mehmet Akşahin" userId="S::mehmet.aksahin@testinium.com::c90e3468-5596-4424-949e-fe599185a555" providerId="AD" clId="Web-{2A52FFD1-73CA-6F1B-C15E-CB96FA1E3C9C}" dt="2021-02-27T11:31:58.391" v="6"/>
          <ac:spMkLst>
            <pc:docMk/>
            <pc:sldMk cId="0" sldId="338"/>
            <ac:spMk id="8196" creationId="{4F7076E2-470B-4F99-97C0-FCF448BE9C45}"/>
          </ac:spMkLst>
        </pc:spChg>
      </pc:sldChg>
      <pc:sldChg chg="delSp modSp">
        <pc:chgData name="Mehmet Akşahin" userId="S::mehmet.aksahin@testinium.com::c90e3468-5596-4424-949e-fe599185a555" providerId="AD" clId="Web-{2A52FFD1-73CA-6F1B-C15E-CB96FA1E3C9C}" dt="2021-02-27T11:34:20.222" v="62" actId="20577"/>
        <pc:sldMkLst>
          <pc:docMk/>
          <pc:sldMk cId="0" sldId="339"/>
        </pc:sldMkLst>
        <pc:spChg chg="mod">
          <ac:chgData name="Mehmet Akşahin" userId="S::mehmet.aksahin@testinium.com::c90e3468-5596-4424-949e-fe599185a555" providerId="AD" clId="Web-{2A52FFD1-73CA-6F1B-C15E-CB96FA1E3C9C}" dt="2021-02-27T11:34:20.222" v="62" actId="20577"/>
          <ac:spMkLst>
            <pc:docMk/>
            <pc:sldMk cId="0" sldId="339"/>
            <ac:spMk id="3" creationId="{905466D8-BACD-4A46-A974-471B02F59910}"/>
          </ac:spMkLst>
        </pc:spChg>
        <pc:spChg chg="del">
          <ac:chgData name="Mehmet Akşahin" userId="S::mehmet.aksahin@testinium.com::c90e3468-5596-4424-949e-fe599185a555" providerId="AD" clId="Web-{2A52FFD1-73CA-6F1B-C15E-CB96FA1E3C9C}" dt="2021-02-27T11:32:19.939" v="15"/>
          <ac:spMkLst>
            <pc:docMk/>
            <pc:sldMk cId="0" sldId="339"/>
            <ac:spMk id="17412" creationId="{160555F1-6FFA-4BE2-9C28-3AAD65B705C4}"/>
          </ac:spMkLst>
        </pc:spChg>
      </pc:sldChg>
      <pc:sldChg chg="delSp modSp">
        <pc:chgData name="Mehmet Akşahin" userId="S::mehmet.aksahin@testinium.com::c90e3468-5596-4424-949e-fe599185a555" providerId="AD" clId="Web-{2A52FFD1-73CA-6F1B-C15E-CB96FA1E3C9C}" dt="2021-02-27T12:23:25.099" v="128" actId="20577"/>
        <pc:sldMkLst>
          <pc:docMk/>
          <pc:sldMk cId="0" sldId="340"/>
        </pc:sldMkLst>
        <pc:spChg chg="mod">
          <ac:chgData name="Mehmet Akşahin" userId="S::mehmet.aksahin@testinium.com::c90e3468-5596-4424-949e-fe599185a555" providerId="AD" clId="Web-{2A52FFD1-73CA-6F1B-C15E-CB96FA1E3C9C}" dt="2021-02-27T12:23:25.099" v="128" actId="20577"/>
          <ac:spMkLst>
            <pc:docMk/>
            <pc:sldMk cId="0" sldId="340"/>
            <ac:spMk id="3" creationId="{07D9FFAA-ED92-4959-AC28-7BDBA3E7158A}"/>
          </ac:spMkLst>
        </pc:spChg>
        <pc:spChg chg="del">
          <ac:chgData name="Mehmet Akşahin" userId="S::mehmet.aksahin@testinium.com::c90e3468-5596-4424-949e-fe599185a555" providerId="AD" clId="Web-{2A52FFD1-73CA-6F1B-C15E-CB96FA1E3C9C}" dt="2021-02-27T11:32:27.111" v="19"/>
          <ac:spMkLst>
            <pc:docMk/>
            <pc:sldMk cId="0" sldId="340"/>
            <ac:spMk id="21508" creationId="{65EE5608-C8D5-4F2E-9976-EEAE3584FACC}"/>
          </ac:spMkLst>
        </pc:spChg>
      </pc:sldChg>
      <pc:sldChg chg="delSp modSp">
        <pc:chgData name="Mehmet Akşahin" userId="S::mehmet.aksahin@testinium.com::c90e3468-5596-4424-949e-fe599185a555" providerId="AD" clId="Web-{2A52FFD1-73CA-6F1B-C15E-CB96FA1E3C9C}" dt="2021-02-27T12:48:46.476" v="165"/>
        <pc:sldMkLst>
          <pc:docMk/>
          <pc:sldMk cId="0" sldId="341"/>
        </pc:sldMkLst>
        <pc:spChg chg="mod">
          <ac:chgData name="Mehmet Akşahin" userId="S::mehmet.aksahin@testinium.com::c90e3468-5596-4424-949e-fe599185a555" providerId="AD" clId="Web-{2A52FFD1-73CA-6F1B-C15E-CB96FA1E3C9C}" dt="2021-02-27T12:48:23.241" v="161" actId="20577"/>
          <ac:spMkLst>
            <pc:docMk/>
            <pc:sldMk cId="0" sldId="341"/>
            <ac:spMk id="25603" creationId="{D506F78A-D676-4B5B-8694-08DD487939FA}"/>
          </ac:spMkLst>
        </pc:spChg>
        <pc:spChg chg="del">
          <ac:chgData name="Mehmet Akşahin" userId="S::mehmet.aksahin@testinium.com::c90e3468-5596-4424-949e-fe599185a555" providerId="AD" clId="Web-{2A52FFD1-73CA-6F1B-C15E-CB96FA1E3C9C}" dt="2021-02-27T12:48:46.476" v="165"/>
          <ac:spMkLst>
            <pc:docMk/>
            <pc:sldMk cId="0" sldId="341"/>
            <ac:spMk id="25604" creationId="{4BAC04AF-CD30-433C-B19E-EF321CE82B14}"/>
          </ac:spMkLst>
        </pc:spChg>
      </pc:sldChg>
      <pc:sldChg chg="delSp">
        <pc:chgData name="Mehmet Akşahin" userId="S::mehmet.aksahin@testinium.com::c90e3468-5596-4424-949e-fe599185a555" providerId="AD" clId="Web-{2A52FFD1-73CA-6F1B-C15E-CB96FA1E3C9C}" dt="2021-02-27T12:52:24.605" v="180"/>
        <pc:sldMkLst>
          <pc:docMk/>
          <pc:sldMk cId="0" sldId="342"/>
        </pc:sldMkLst>
        <pc:spChg chg="del">
          <ac:chgData name="Mehmet Akşahin" userId="S::mehmet.aksahin@testinium.com::c90e3468-5596-4424-949e-fe599185a555" providerId="AD" clId="Web-{2A52FFD1-73CA-6F1B-C15E-CB96FA1E3C9C}" dt="2021-02-27T12:52:24.605" v="180"/>
          <ac:spMkLst>
            <pc:docMk/>
            <pc:sldMk cId="0" sldId="342"/>
            <ac:spMk id="27652" creationId="{258337A5-0AE0-4389-8CC1-31B21C1B6E27}"/>
          </ac:spMkLst>
        </pc:spChg>
      </pc:sldChg>
      <pc:sldChg chg="delSp">
        <pc:chgData name="Mehmet Akşahin" userId="S::mehmet.aksahin@testinium.com::c90e3468-5596-4424-949e-fe599185a555" providerId="AD" clId="Web-{2A52FFD1-73CA-6F1B-C15E-CB96FA1E3C9C}" dt="2021-02-27T13:44:39.634" v="184"/>
        <pc:sldMkLst>
          <pc:docMk/>
          <pc:sldMk cId="0" sldId="343"/>
        </pc:sldMkLst>
        <pc:spChg chg="del">
          <ac:chgData name="Mehmet Akşahin" userId="S::mehmet.aksahin@testinium.com::c90e3468-5596-4424-949e-fe599185a555" providerId="AD" clId="Web-{2A52FFD1-73CA-6F1B-C15E-CB96FA1E3C9C}" dt="2021-02-27T13:44:39.634" v="184"/>
          <ac:spMkLst>
            <pc:docMk/>
            <pc:sldMk cId="0" sldId="343"/>
            <ac:spMk id="31748" creationId="{B9CF0494-17AD-4633-BD17-1B6F5AA31BB0}"/>
          </ac:spMkLst>
        </pc:spChg>
      </pc:sldChg>
      <pc:sldChg chg="delSp">
        <pc:chgData name="Mehmet Akşahin" userId="S::mehmet.aksahin@testinium.com::c90e3468-5596-4424-949e-fe599185a555" providerId="AD" clId="Web-{2A52FFD1-73CA-6F1B-C15E-CB96FA1E3C9C}" dt="2021-02-27T13:44:48.166" v="189"/>
        <pc:sldMkLst>
          <pc:docMk/>
          <pc:sldMk cId="0" sldId="344"/>
        </pc:sldMkLst>
        <pc:spChg chg="del">
          <ac:chgData name="Mehmet Akşahin" userId="S::mehmet.aksahin@testinium.com::c90e3468-5596-4424-949e-fe599185a555" providerId="AD" clId="Web-{2A52FFD1-73CA-6F1B-C15E-CB96FA1E3C9C}" dt="2021-02-27T13:44:48.166" v="189"/>
          <ac:spMkLst>
            <pc:docMk/>
            <pc:sldMk cId="0" sldId="344"/>
            <ac:spMk id="36868" creationId="{F438F083-CD26-4AFD-B01F-875BDCD5437C}"/>
          </ac:spMkLst>
        </pc:spChg>
      </pc:sldChg>
      <pc:sldChg chg="delSp">
        <pc:chgData name="Mehmet Akşahin" userId="S::mehmet.aksahin@testinium.com::c90e3468-5596-4424-949e-fe599185a555" providerId="AD" clId="Web-{2A52FFD1-73CA-6F1B-C15E-CB96FA1E3C9C}" dt="2021-02-27T13:44:50.541" v="191"/>
        <pc:sldMkLst>
          <pc:docMk/>
          <pc:sldMk cId="0" sldId="345"/>
        </pc:sldMkLst>
        <pc:spChg chg="del">
          <ac:chgData name="Mehmet Akşahin" userId="S::mehmet.aksahin@testinium.com::c90e3468-5596-4424-949e-fe599185a555" providerId="AD" clId="Web-{2A52FFD1-73CA-6F1B-C15E-CB96FA1E3C9C}" dt="2021-02-27T13:44:50.541" v="191"/>
          <ac:spMkLst>
            <pc:docMk/>
            <pc:sldMk cId="0" sldId="345"/>
            <ac:spMk id="38916" creationId="{20D69E99-9C3A-4A42-84E4-D716E452BB1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Üstbilgi Yer Tutucusu">
            <a:extLst>
              <a:ext uri="{FF2B5EF4-FFF2-40B4-BE49-F238E27FC236}">
                <a16:creationId xmlns:a16="http://schemas.microsoft.com/office/drawing/2014/main" id="{421ABB44-AA2A-4C2E-B3F2-EF26BD59CE2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2 Veri Yer Tutucusu">
            <a:extLst>
              <a:ext uri="{FF2B5EF4-FFF2-40B4-BE49-F238E27FC236}">
                <a16:creationId xmlns:a16="http://schemas.microsoft.com/office/drawing/2014/main" id="{F8F4C8C2-C201-4E52-9F8D-6A260C554336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39F91A45-DA6F-4EEC-AAF2-E2E138D42F80}" type="datetimeFigureOut">
              <a:rPr lang="en-US"/>
              <a:pPr>
                <a:defRPr/>
              </a:pPr>
              <a:t>10/7/2022</a:t>
            </a:fld>
            <a:endParaRPr lang="en-US"/>
          </a:p>
        </p:txBody>
      </p:sp>
      <p:sp>
        <p:nvSpPr>
          <p:cNvPr id="4" name="3 Slayt Görüntüsü Yer Tutucusu">
            <a:extLst>
              <a:ext uri="{FF2B5EF4-FFF2-40B4-BE49-F238E27FC236}">
                <a16:creationId xmlns:a16="http://schemas.microsoft.com/office/drawing/2014/main" id="{4D33D134-F6CB-43F8-A544-EAEB8FFC6D2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4 Not Yer Tutucusu">
            <a:extLst>
              <a:ext uri="{FF2B5EF4-FFF2-40B4-BE49-F238E27FC236}">
                <a16:creationId xmlns:a16="http://schemas.microsoft.com/office/drawing/2014/main" id="{95BDBC79-E878-4F5F-B759-D2BDCBE76A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noProof="0"/>
              <a:t>Asıl metin stillerini düzenlemek için tıklatın</a:t>
            </a:r>
          </a:p>
          <a:p>
            <a:pPr lvl="1"/>
            <a:r>
              <a:rPr lang="tr-TR" noProof="0"/>
              <a:t>İkinci düzey</a:t>
            </a:r>
          </a:p>
          <a:p>
            <a:pPr lvl="2"/>
            <a:r>
              <a:rPr lang="tr-TR" noProof="0"/>
              <a:t>Üçüncü düzey</a:t>
            </a:r>
          </a:p>
          <a:p>
            <a:pPr lvl="3"/>
            <a:r>
              <a:rPr lang="tr-TR" noProof="0"/>
              <a:t>Dördüncü düzey</a:t>
            </a:r>
          </a:p>
          <a:p>
            <a:pPr lvl="4"/>
            <a:r>
              <a:rPr lang="tr-TR" noProof="0"/>
              <a:t>Beşinci düzey</a:t>
            </a:r>
            <a:endParaRPr lang="en-US" noProof="0"/>
          </a:p>
        </p:txBody>
      </p:sp>
      <p:sp>
        <p:nvSpPr>
          <p:cNvPr id="6" name="5 Altbilgi Yer Tutucusu">
            <a:extLst>
              <a:ext uri="{FF2B5EF4-FFF2-40B4-BE49-F238E27FC236}">
                <a16:creationId xmlns:a16="http://schemas.microsoft.com/office/drawing/2014/main" id="{908958CD-01CE-4EB7-B6EF-4A10264549F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6 Slayt Numarası Yer Tutucusu">
            <a:extLst>
              <a:ext uri="{FF2B5EF4-FFF2-40B4-BE49-F238E27FC236}">
                <a16:creationId xmlns:a16="http://schemas.microsoft.com/office/drawing/2014/main" id="{4BDBD13F-3538-4D53-A71A-BC21A21D132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702F66E-353E-46A0-91A6-D462A796AD2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1 Slayt Görüntüsü Yer Tutucusu">
            <a:extLst>
              <a:ext uri="{FF2B5EF4-FFF2-40B4-BE49-F238E27FC236}">
                <a16:creationId xmlns:a16="http://schemas.microsoft.com/office/drawing/2014/main" id="{2D42E801-0AD5-44D2-94D6-4C75D6B194F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2 Not Yer Tutucusu">
            <a:extLst>
              <a:ext uri="{FF2B5EF4-FFF2-40B4-BE49-F238E27FC236}">
                <a16:creationId xmlns:a16="http://schemas.microsoft.com/office/drawing/2014/main" id="{9CB336D4-3C78-4D1B-AF88-597A47785A0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tr-TR" altLang="en-US"/>
          </a:p>
        </p:txBody>
      </p:sp>
      <p:sp>
        <p:nvSpPr>
          <p:cNvPr id="46084" name="3 Slayt Numarası Yer Tutucusu">
            <a:extLst>
              <a:ext uri="{FF2B5EF4-FFF2-40B4-BE49-F238E27FC236}">
                <a16:creationId xmlns:a16="http://schemas.microsoft.com/office/drawing/2014/main" id="{4B85FA8E-43B0-4372-B9DB-C5E2AE332A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8B3F99D-A532-4126-A158-8F3E215BA138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>
            <a:extLst>
              <a:ext uri="{FF2B5EF4-FFF2-40B4-BE49-F238E27FC236}">
                <a16:creationId xmlns:a16="http://schemas.microsoft.com/office/drawing/2014/main" id="{41446075-133C-4BD3-BDC1-1946A504A4E3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grpSp>
        <p:nvGrpSpPr>
          <p:cNvPr id="5" name="Group 8">
            <a:extLst>
              <a:ext uri="{FF2B5EF4-FFF2-40B4-BE49-F238E27FC236}">
                <a16:creationId xmlns:a16="http://schemas.microsoft.com/office/drawing/2014/main" id="{CB58475B-61B2-434B-888B-D5DC6493B11F}"/>
              </a:ext>
            </a:extLst>
          </p:cNvPr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6" name="Oval 9">
              <a:extLst>
                <a:ext uri="{FF2B5EF4-FFF2-40B4-BE49-F238E27FC236}">
                  <a16:creationId xmlns:a16="http://schemas.microsoft.com/office/drawing/2014/main" id="{17806883-8404-43F8-B101-7A08D90447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7" name="Oval 10">
              <a:extLst>
                <a:ext uri="{FF2B5EF4-FFF2-40B4-BE49-F238E27FC236}">
                  <a16:creationId xmlns:a16="http://schemas.microsoft.com/office/drawing/2014/main" id="{877FA53D-1E33-427D-996A-6A41C35733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8" name="Oval 11">
              <a:extLst>
                <a:ext uri="{FF2B5EF4-FFF2-40B4-BE49-F238E27FC236}">
                  <a16:creationId xmlns:a16="http://schemas.microsoft.com/office/drawing/2014/main" id="{9EF25C4C-1B2B-4546-A34D-44655C9279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9" name="Oval 12">
              <a:extLst>
                <a:ext uri="{FF2B5EF4-FFF2-40B4-BE49-F238E27FC236}">
                  <a16:creationId xmlns:a16="http://schemas.microsoft.com/office/drawing/2014/main" id="{6CE82249-E837-4CB4-8D49-50533A47F1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0" name="Oval 13">
              <a:extLst>
                <a:ext uri="{FF2B5EF4-FFF2-40B4-BE49-F238E27FC236}">
                  <a16:creationId xmlns:a16="http://schemas.microsoft.com/office/drawing/2014/main" id="{3864B2BF-4DDD-4310-93BC-93942EA254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1" name="Oval 14">
              <a:extLst>
                <a:ext uri="{FF2B5EF4-FFF2-40B4-BE49-F238E27FC236}">
                  <a16:creationId xmlns:a16="http://schemas.microsoft.com/office/drawing/2014/main" id="{D9BF5837-F155-4007-8E52-CF20283AAE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2" name="Oval 15">
              <a:extLst>
                <a:ext uri="{FF2B5EF4-FFF2-40B4-BE49-F238E27FC236}">
                  <a16:creationId xmlns:a16="http://schemas.microsoft.com/office/drawing/2014/main" id="{F3DCFD2E-9797-409B-A298-AD980109BB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3" name="Oval 16">
              <a:extLst>
                <a:ext uri="{FF2B5EF4-FFF2-40B4-BE49-F238E27FC236}">
                  <a16:creationId xmlns:a16="http://schemas.microsoft.com/office/drawing/2014/main" id="{578B95F9-9128-44C8-89C0-CA5C6AFDF3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4" name="Oval 17">
              <a:extLst>
                <a:ext uri="{FF2B5EF4-FFF2-40B4-BE49-F238E27FC236}">
                  <a16:creationId xmlns:a16="http://schemas.microsoft.com/office/drawing/2014/main" id="{42208DE5-45D1-49CB-B89D-DDECA0AD74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" name="Oval 18">
              <a:extLst>
                <a:ext uri="{FF2B5EF4-FFF2-40B4-BE49-F238E27FC236}">
                  <a16:creationId xmlns:a16="http://schemas.microsoft.com/office/drawing/2014/main" id="{D6C9C199-E786-49DB-8B27-23ED7E1A2D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6" name="Oval 19">
              <a:extLst>
                <a:ext uri="{FF2B5EF4-FFF2-40B4-BE49-F238E27FC236}">
                  <a16:creationId xmlns:a16="http://schemas.microsoft.com/office/drawing/2014/main" id="{DCA4E66B-B5B8-4ECF-8CAA-A02F6CBCC5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7" name="Oval 20">
              <a:extLst>
                <a:ext uri="{FF2B5EF4-FFF2-40B4-BE49-F238E27FC236}">
                  <a16:creationId xmlns:a16="http://schemas.microsoft.com/office/drawing/2014/main" id="{014E4D76-78A1-43FE-801B-7F3AF1567C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8" name="Oval 21">
              <a:extLst>
                <a:ext uri="{FF2B5EF4-FFF2-40B4-BE49-F238E27FC236}">
                  <a16:creationId xmlns:a16="http://schemas.microsoft.com/office/drawing/2014/main" id="{3CF14C06-CE6B-4FBC-AE82-BB89F4E15A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9" name="Oval 22">
              <a:extLst>
                <a:ext uri="{FF2B5EF4-FFF2-40B4-BE49-F238E27FC236}">
                  <a16:creationId xmlns:a16="http://schemas.microsoft.com/office/drawing/2014/main" id="{40C77B44-2AED-4DB3-B1BF-A5C6AEC550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0" name="Oval 23">
              <a:extLst>
                <a:ext uri="{FF2B5EF4-FFF2-40B4-BE49-F238E27FC236}">
                  <a16:creationId xmlns:a16="http://schemas.microsoft.com/office/drawing/2014/main" id="{3E266D64-798F-43DC-9355-84462B0251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1" name="Oval 24">
              <a:extLst>
                <a:ext uri="{FF2B5EF4-FFF2-40B4-BE49-F238E27FC236}">
                  <a16:creationId xmlns:a16="http://schemas.microsoft.com/office/drawing/2014/main" id="{7658BCC8-981C-4EC4-B09A-301F863323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2" name="Oval 25">
              <a:extLst>
                <a:ext uri="{FF2B5EF4-FFF2-40B4-BE49-F238E27FC236}">
                  <a16:creationId xmlns:a16="http://schemas.microsoft.com/office/drawing/2014/main" id="{81A7AB76-15E5-4C37-9CDA-4431A015F4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3" name="Oval 26">
              <a:extLst>
                <a:ext uri="{FF2B5EF4-FFF2-40B4-BE49-F238E27FC236}">
                  <a16:creationId xmlns:a16="http://schemas.microsoft.com/office/drawing/2014/main" id="{F5DA74C5-521C-4072-AB19-4EAF8A34C6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4" name="Oval 27">
              <a:extLst>
                <a:ext uri="{FF2B5EF4-FFF2-40B4-BE49-F238E27FC236}">
                  <a16:creationId xmlns:a16="http://schemas.microsoft.com/office/drawing/2014/main" id="{BE092306-DA64-4067-8BF5-F0E996E9DF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5" name="Oval 28">
              <a:extLst>
                <a:ext uri="{FF2B5EF4-FFF2-40B4-BE49-F238E27FC236}">
                  <a16:creationId xmlns:a16="http://schemas.microsoft.com/office/drawing/2014/main" id="{62E2671B-45D4-4B14-B95F-B2AF147316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6" name="Oval 29">
              <a:extLst>
                <a:ext uri="{FF2B5EF4-FFF2-40B4-BE49-F238E27FC236}">
                  <a16:creationId xmlns:a16="http://schemas.microsoft.com/office/drawing/2014/main" id="{EFBDDED1-111B-4DAE-BC37-68DEA3B4E0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7" name="Oval 30">
              <a:extLst>
                <a:ext uri="{FF2B5EF4-FFF2-40B4-BE49-F238E27FC236}">
                  <a16:creationId xmlns:a16="http://schemas.microsoft.com/office/drawing/2014/main" id="{4ED47AF3-756A-4CCD-AAD3-90FF030CD4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8" name="Oval 31">
              <a:extLst>
                <a:ext uri="{FF2B5EF4-FFF2-40B4-BE49-F238E27FC236}">
                  <a16:creationId xmlns:a16="http://schemas.microsoft.com/office/drawing/2014/main" id="{272253C7-3CCC-478C-8118-35A45A7AD5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9" name="Oval 32">
              <a:extLst>
                <a:ext uri="{FF2B5EF4-FFF2-40B4-BE49-F238E27FC236}">
                  <a16:creationId xmlns:a16="http://schemas.microsoft.com/office/drawing/2014/main" id="{695CDF88-444A-46B4-B9FF-5FA75CEAF6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0" name="Oval 33">
              <a:extLst>
                <a:ext uri="{FF2B5EF4-FFF2-40B4-BE49-F238E27FC236}">
                  <a16:creationId xmlns:a16="http://schemas.microsoft.com/office/drawing/2014/main" id="{44086713-C487-4357-A9DA-B2509D34C6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1" name="Oval 34">
              <a:extLst>
                <a:ext uri="{FF2B5EF4-FFF2-40B4-BE49-F238E27FC236}">
                  <a16:creationId xmlns:a16="http://schemas.microsoft.com/office/drawing/2014/main" id="{C60644F3-9E95-428B-A293-DA3EA31A95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2" name="Oval 35">
              <a:extLst>
                <a:ext uri="{FF2B5EF4-FFF2-40B4-BE49-F238E27FC236}">
                  <a16:creationId xmlns:a16="http://schemas.microsoft.com/office/drawing/2014/main" id="{59C6EA48-D285-4278-9BA3-0AF2FFA7D0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3" name="Oval 36">
              <a:extLst>
                <a:ext uri="{FF2B5EF4-FFF2-40B4-BE49-F238E27FC236}">
                  <a16:creationId xmlns:a16="http://schemas.microsoft.com/office/drawing/2014/main" id="{B95A7F8B-39E2-4940-A43F-AFB98DCB07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4" name="Oval 37">
              <a:extLst>
                <a:ext uri="{FF2B5EF4-FFF2-40B4-BE49-F238E27FC236}">
                  <a16:creationId xmlns:a16="http://schemas.microsoft.com/office/drawing/2014/main" id="{E5A47889-6340-42DB-AE9B-D53C15EEB0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5" name="Oval 38">
              <a:extLst>
                <a:ext uri="{FF2B5EF4-FFF2-40B4-BE49-F238E27FC236}">
                  <a16:creationId xmlns:a16="http://schemas.microsoft.com/office/drawing/2014/main" id="{0B973417-D13F-462D-A2AD-24E95D537D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6" name="Oval 39">
              <a:extLst>
                <a:ext uri="{FF2B5EF4-FFF2-40B4-BE49-F238E27FC236}">
                  <a16:creationId xmlns:a16="http://schemas.microsoft.com/office/drawing/2014/main" id="{0933492D-0540-4D1E-BBF4-8D67BEFE6E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</p:grpSp>
      <p:sp>
        <p:nvSpPr>
          <p:cNvPr id="37" name="Line 40">
            <a:extLst>
              <a:ext uri="{FF2B5EF4-FFF2-40B4-BE49-F238E27FC236}">
                <a16:creationId xmlns:a16="http://schemas.microsoft.com/office/drawing/2014/main" id="{C8F11383-B6FE-4685-BFD8-4055F1878D1C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38" name="Rectangle 5">
            <a:extLst>
              <a:ext uri="{FF2B5EF4-FFF2-40B4-BE49-F238E27FC236}">
                <a16:creationId xmlns:a16="http://schemas.microsoft.com/office/drawing/2014/main" id="{E1EE15E5-EDD8-489C-A5D7-A23411D62E9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9" name="Rectangle 6">
            <a:extLst>
              <a:ext uri="{FF2B5EF4-FFF2-40B4-BE49-F238E27FC236}">
                <a16:creationId xmlns:a16="http://schemas.microsoft.com/office/drawing/2014/main" id="{B85B392E-133F-4F8C-8B54-661864FEC2F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www.mergecons.com </a:t>
            </a:r>
          </a:p>
        </p:txBody>
      </p:sp>
      <p:sp>
        <p:nvSpPr>
          <p:cNvPr id="40" name="Rectangle 7">
            <a:extLst>
              <a:ext uri="{FF2B5EF4-FFF2-40B4-BE49-F238E27FC236}">
                <a16:creationId xmlns:a16="http://schemas.microsoft.com/office/drawing/2014/main" id="{22F69A41-D093-413D-A519-39CED807E1E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AB0A73-A125-4835-A0D1-4BCAD34F8E1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3425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E6D74DD8-D0C3-4313-9BDB-E88CA29960D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60BD8513-9AEF-4FAC-B1EF-0299738EAD5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www.mergecons.com 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864D2676-BDAE-4EF5-B89D-5DD0AFF1606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4605D63-56D1-45F4-9CC3-A94D5B866B4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7913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E52006DE-BFF7-4229-B8C2-540CFA19A13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EE2BC4E-4E2D-4B76-9F43-831C0A91066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www.mergecons.com 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C9EE83DE-8DA1-493A-B3E7-A8DBFA69500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48B4EF-DB26-4ECA-BB34-D988FD02034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72597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CCA877C-35E9-4B29-92C3-43ABDEC6421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8A41DEB2-7C09-494F-87AB-EF34EADE558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www.mergecons.com 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0F2E15B2-DB05-4C30-BF73-7D0EDF5DF6E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BFB700-73A1-4765-ADEE-7638D6D300A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59131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1E92382C-77D8-4F71-A21F-961FE1B66AD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8441167B-3777-49ED-B537-5F591318AFC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www.mergecons.com 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B1A560F8-0E00-4442-91D3-DB2159BFEFA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49AF07-8BB5-452C-9A6B-D978500BA48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9613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BB985AD-D948-4AE3-AE32-55170CA5DDA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4109595-A5CB-4CC4-B335-4152768C2B2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www.mergecons.com 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81E77EB0-569F-487F-A18D-A29DF0E4B13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C28849-D82C-41D2-888E-4FCE2AD7EF7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39135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9832C71E-311B-4391-BEAB-C79E1F9D864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FB13BFDF-FC39-426E-AF29-15A5E4F448B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www.mergecons.com </a:t>
            </a:r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45A6FC25-FDE8-47A3-98D2-7F8DD0E381C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7CACF68-9781-4592-8464-FBB07238CC0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2331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88C872D9-1785-43B9-BB1F-9F86571E5B3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B61DDF05-C406-4FED-BD29-88E3E318A8D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www.mergecons.com 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D6FD7E0A-EB1E-4E58-94AE-37A1FF34C25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7BCEF72-32C8-484B-B91E-93A1495EF68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08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D4A6A09E-3F90-4412-B301-06F63A95355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D6B729F0-AB4C-4537-83D7-913BAFC470A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www.mergecons.com 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C31F67E7-53BF-4EC1-ADB5-F7B8D6F6944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5BA0464-FB16-46A4-9B2A-F8EFF74C039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6146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7C8AD72-7B1A-42D8-B5B8-296C6F40FBB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5DD3075-8CD4-46E1-A66B-4F9BB73CC7D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www.mergecons.com 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460E7496-3C7D-45B7-9F48-E87C2E9B6A8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3E7380-9D76-4760-9B15-889197BD44E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21266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FA3CCA9-FBD3-4DAA-8E04-9F786BDBF99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DCA87AC-D806-4102-8995-896D0EDC331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www.mergecons.com 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D2EB0474-87CF-4BD9-9BCD-5CEE47D582C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0D2946-A08C-4656-A6C8-B429B5164DC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0653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Line 2">
            <a:extLst>
              <a:ext uri="{FF2B5EF4-FFF2-40B4-BE49-F238E27FC236}">
                <a16:creationId xmlns:a16="http://schemas.microsoft.com/office/drawing/2014/main" id="{1E1548B6-CF80-40A1-AD28-468A2473B7FD}"/>
              </a:ext>
            </a:extLst>
          </p:cNvPr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067656CB-E994-4ADE-A9B5-7DF1EF6472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F4D281A3-225B-4E1E-AA46-9D3208FCB9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5365" name="Rectangle 5">
            <a:extLst>
              <a:ext uri="{FF2B5EF4-FFF2-40B4-BE49-F238E27FC236}">
                <a16:creationId xmlns:a16="http://schemas.microsoft.com/office/drawing/2014/main" id="{2BBCE3AA-F82C-4507-B468-A2C207A28852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5366" name="Rectangle 6">
            <a:extLst>
              <a:ext uri="{FF2B5EF4-FFF2-40B4-BE49-F238E27FC236}">
                <a16:creationId xmlns:a16="http://schemas.microsoft.com/office/drawing/2014/main" id="{8A49E23D-4DF6-4358-A63C-28878B87FD6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r>
              <a:rPr lang="en-US" altLang="en-US"/>
              <a:t>www.mergecons.com </a:t>
            </a:r>
          </a:p>
        </p:txBody>
      </p:sp>
      <p:sp>
        <p:nvSpPr>
          <p:cNvPr id="15367" name="Rectangle 7">
            <a:extLst>
              <a:ext uri="{FF2B5EF4-FFF2-40B4-BE49-F238E27FC236}">
                <a16:creationId xmlns:a16="http://schemas.microsoft.com/office/drawing/2014/main" id="{0C5C4784-F516-4BF0-BBDB-9C99C592F9D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0E0E2336-0B81-47A4-98E5-97F51B30B392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1032" name="Group 8">
            <a:extLst>
              <a:ext uri="{FF2B5EF4-FFF2-40B4-BE49-F238E27FC236}">
                <a16:creationId xmlns:a16="http://schemas.microsoft.com/office/drawing/2014/main" id="{A53E2661-4E5E-4F34-96F2-C9F5215FB4C6}"/>
              </a:ext>
            </a:extLst>
          </p:cNvPr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15369" name="Oval 9">
              <a:extLst>
                <a:ext uri="{FF2B5EF4-FFF2-40B4-BE49-F238E27FC236}">
                  <a16:creationId xmlns:a16="http://schemas.microsoft.com/office/drawing/2014/main" id="{48E16460-8073-4516-9621-D785DB9550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70" name="Oval 10">
              <a:extLst>
                <a:ext uri="{FF2B5EF4-FFF2-40B4-BE49-F238E27FC236}">
                  <a16:creationId xmlns:a16="http://schemas.microsoft.com/office/drawing/2014/main" id="{68C99DA5-5A8B-42FC-9C8A-FCB3EC49D0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960"/>
              <a:ext cx="79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71" name="Oval 11">
              <a:extLst>
                <a:ext uri="{FF2B5EF4-FFF2-40B4-BE49-F238E27FC236}">
                  <a16:creationId xmlns:a16="http://schemas.microsoft.com/office/drawing/2014/main" id="{B10BBC63-87BD-4FFC-B7D4-86E7E7BEC5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960"/>
              <a:ext cx="76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72" name="Oval 12">
              <a:extLst>
                <a:ext uri="{FF2B5EF4-FFF2-40B4-BE49-F238E27FC236}">
                  <a16:creationId xmlns:a16="http://schemas.microsoft.com/office/drawing/2014/main" id="{D06F75E0-8466-4A10-A7FC-8378CCCEEC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072"/>
              <a:ext cx="80" cy="7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73" name="Oval 13">
              <a:extLst>
                <a:ext uri="{FF2B5EF4-FFF2-40B4-BE49-F238E27FC236}">
                  <a16:creationId xmlns:a16="http://schemas.microsoft.com/office/drawing/2014/main" id="{5E2F8B00-67F6-4B97-B531-A8C3FD49F6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072"/>
              <a:ext cx="79" cy="7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74" name="Oval 14">
              <a:extLst>
                <a:ext uri="{FF2B5EF4-FFF2-40B4-BE49-F238E27FC236}">
                  <a16:creationId xmlns:a16="http://schemas.microsoft.com/office/drawing/2014/main" id="{1CFD6E2D-298A-425F-B912-C5A15D5260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072"/>
              <a:ext cx="76" cy="7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75" name="Oval 15">
              <a:extLst>
                <a:ext uri="{FF2B5EF4-FFF2-40B4-BE49-F238E27FC236}">
                  <a16:creationId xmlns:a16="http://schemas.microsoft.com/office/drawing/2014/main" id="{A5A5E4F0-094D-4AB1-AC07-22D1965BCD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072"/>
              <a:ext cx="73" cy="7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76" name="Oval 16">
              <a:extLst>
                <a:ext uri="{FF2B5EF4-FFF2-40B4-BE49-F238E27FC236}">
                  <a16:creationId xmlns:a16="http://schemas.microsoft.com/office/drawing/2014/main" id="{8A11D003-B707-41A4-96D5-269EFB4E8D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184"/>
              <a:ext cx="80" cy="73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77" name="Oval 17">
              <a:extLst>
                <a:ext uri="{FF2B5EF4-FFF2-40B4-BE49-F238E27FC236}">
                  <a16:creationId xmlns:a16="http://schemas.microsoft.com/office/drawing/2014/main" id="{53A28D5D-841F-4C00-AE0E-30E6842545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184"/>
              <a:ext cx="79" cy="73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78" name="Oval 18">
              <a:extLst>
                <a:ext uri="{FF2B5EF4-FFF2-40B4-BE49-F238E27FC236}">
                  <a16:creationId xmlns:a16="http://schemas.microsoft.com/office/drawing/2014/main" id="{C84CF3BA-EF0B-4E41-A36B-4BA3AB4908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184"/>
              <a:ext cx="76" cy="73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79" name="Oval 19">
              <a:extLst>
                <a:ext uri="{FF2B5EF4-FFF2-40B4-BE49-F238E27FC236}">
                  <a16:creationId xmlns:a16="http://schemas.microsoft.com/office/drawing/2014/main" id="{F0DB5F40-107F-457A-9172-21EBBCC20F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184"/>
              <a:ext cx="73" cy="73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80" name="Oval 20">
              <a:extLst>
                <a:ext uri="{FF2B5EF4-FFF2-40B4-BE49-F238E27FC236}">
                  <a16:creationId xmlns:a16="http://schemas.microsoft.com/office/drawing/2014/main" id="{92C8B83E-603B-4357-81AB-FAE3975793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4" y="1184"/>
              <a:ext cx="80" cy="73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81" name="Oval 21">
              <a:extLst>
                <a:ext uri="{FF2B5EF4-FFF2-40B4-BE49-F238E27FC236}">
                  <a16:creationId xmlns:a16="http://schemas.microsoft.com/office/drawing/2014/main" id="{68571590-6254-4BBE-8C28-12F52162EA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82" name="Oval 22">
              <a:extLst>
                <a:ext uri="{FF2B5EF4-FFF2-40B4-BE49-F238E27FC236}">
                  <a16:creationId xmlns:a16="http://schemas.microsoft.com/office/drawing/2014/main" id="{96572C80-D3C4-4125-A319-931F7F5FC8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296"/>
              <a:ext cx="79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83" name="Oval 23">
              <a:extLst>
                <a:ext uri="{FF2B5EF4-FFF2-40B4-BE49-F238E27FC236}">
                  <a16:creationId xmlns:a16="http://schemas.microsoft.com/office/drawing/2014/main" id="{BC6AC950-7B4E-4146-8CB5-149CF79549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296"/>
              <a:ext cx="76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84" name="Oval 24">
              <a:extLst>
                <a:ext uri="{FF2B5EF4-FFF2-40B4-BE49-F238E27FC236}">
                  <a16:creationId xmlns:a16="http://schemas.microsoft.com/office/drawing/2014/main" id="{080151A8-55B2-40AA-8DCD-C73143639A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296"/>
              <a:ext cx="73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85" name="Oval 25">
              <a:extLst>
                <a:ext uri="{FF2B5EF4-FFF2-40B4-BE49-F238E27FC236}">
                  <a16:creationId xmlns:a16="http://schemas.microsoft.com/office/drawing/2014/main" id="{9FD3B10D-9B2A-4B74-8CBD-FCC8BD841A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86" name="Oval 26">
              <a:extLst>
                <a:ext uri="{FF2B5EF4-FFF2-40B4-BE49-F238E27FC236}">
                  <a16:creationId xmlns:a16="http://schemas.microsoft.com/office/drawing/2014/main" id="{590F433D-D1BB-41B7-B860-0D29A5BB20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408"/>
              <a:ext cx="79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87" name="Oval 27">
              <a:extLst>
                <a:ext uri="{FF2B5EF4-FFF2-40B4-BE49-F238E27FC236}">
                  <a16:creationId xmlns:a16="http://schemas.microsoft.com/office/drawing/2014/main" id="{62A59F5F-E7D3-4D34-8CF6-45715624FE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408"/>
              <a:ext cx="76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88" name="Oval 28">
              <a:extLst>
                <a:ext uri="{FF2B5EF4-FFF2-40B4-BE49-F238E27FC236}">
                  <a16:creationId xmlns:a16="http://schemas.microsoft.com/office/drawing/2014/main" id="{D8A55533-3ACB-470A-A2D7-4F18A2AF5C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408"/>
              <a:ext cx="73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89" name="Oval 29">
              <a:extLst>
                <a:ext uri="{FF2B5EF4-FFF2-40B4-BE49-F238E27FC236}">
                  <a16:creationId xmlns:a16="http://schemas.microsoft.com/office/drawing/2014/main" id="{28771081-D9F4-40B9-802B-E2D6AE7844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90" name="Oval 30">
              <a:extLst>
                <a:ext uri="{FF2B5EF4-FFF2-40B4-BE49-F238E27FC236}">
                  <a16:creationId xmlns:a16="http://schemas.microsoft.com/office/drawing/2014/main" id="{DC77B217-42FA-43C6-A97F-1FF906762C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520"/>
              <a:ext cx="80" cy="79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91" name="Oval 31">
              <a:extLst>
                <a:ext uri="{FF2B5EF4-FFF2-40B4-BE49-F238E27FC236}">
                  <a16:creationId xmlns:a16="http://schemas.microsoft.com/office/drawing/2014/main" id="{9C1A1838-FCCE-4E40-B619-36AAEC7461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520"/>
              <a:ext cx="79" cy="79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92" name="Oval 32">
              <a:extLst>
                <a:ext uri="{FF2B5EF4-FFF2-40B4-BE49-F238E27FC236}">
                  <a16:creationId xmlns:a16="http://schemas.microsoft.com/office/drawing/2014/main" id="{E1944AA1-10DB-40FF-ABF5-01CC95F651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520"/>
              <a:ext cx="76" cy="79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93" name="Oval 33">
              <a:extLst>
                <a:ext uri="{FF2B5EF4-FFF2-40B4-BE49-F238E27FC236}">
                  <a16:creationId xmlns:a16="http://schemas.microsoft.com/office/drawing/2014/main" id="{EAD1BB5B-96EA-40BD-9A28-23423F05CB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520"/>
              <a:ext cx="73" cy="79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94" name="Oval 34">
              <a:extLst>
                <a:ext uri="{FF2B5EF4-FFF2-40B4-BE49-F238E27FC236}">
                  <a16:creationId xmlns:a16="http://schemas.microsoft.com/office/drawing/2014/main" id="{5D138C85-584C-417C-BAD7-FCAE3658A2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632"/>
              <a:ext cx="80" cy="75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95" name="Oval 35">
              <a:extLst>
                <a:ext uri="{FF2B5EF4-FFF2-40B4-BE49-F238E27FC236}">
                  <a16:creationId xmlns:a16="http://schemas.microsoft.com/office/drawing/2014/main" id="{6FD83027-9DA1-4833-B627-75ED8DB3B1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632"/>
              <a:ext cx="79" cy="75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96" name="Oval 36">
              <a:extLst>
                <a:ext uri="{FF2B5EF4-FFF2-40B4-BE49-F238E27FC236}">
                  <a16:creationId xmlns:a16="http://schemas.microsoft.com/office/drawing/2014/main" id="{9D90AAC0-0644-431A-9EFB-EB4DC82AAB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632"/>
              <a:ext cx="76" cy="75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97" name="Oval 37">
              <a:extLst>
                <a:ext uri="{FF2B5EF4-FFF2-40B4-BE49-F238E27FC236}">
                  <a16:creationId xmlns:a16="http://schemas.microsoft.com/office/drawing/2014/main" id="{253BF8BB-8508-4801-8D04-6BA0E55403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632"/>
              <a:ext cx="73" cy="75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98" name="Oval 38">
              <a:extLst>
                <a:ext uri="{FF2B5EF4-FFF2-40B4-BE49-F238E27FC236}">
                  <a16:creationId xmlns:a16="http://schemas.microsoft.com/office/drawing/2014/main" id="{5DB28AD3-6FAB-4505-85D4-54CFBAED20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744"/>
              <a:ext cx="79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99" name="Oval 39">
              <a:extLst>
                <a:ext uri="{FF2B5EF4-FFF2-40B4-BE49-F238E27FC236}">
                  <a16:creationId xmlns:a16="http://schemas.microsoft.com/office/drawing/2014/main" id="{F80BFCE7-A8AA-4B9C-9C5C-86182C7EEE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744"/>
              <a:ext cx="73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0" r:id="rId1"/>
    <p:sldLayoutId id="2147483850" r:id="rId2"/>
    <p:sldLayoutId id="2147483851" r:id="rId3"/>
    <p:sldLayoutId id="2147483852" r:id="rId4"/>
    <p:sldLayoutId id="2147483853" r:id="rId5"/>
    <p:sldLayoutId id="2147483854" r:id="rId6"/>
    <p:sldLayoutId id="2147483855" r:id="rId7"/>
    <p:sldLayoutId id="2147483856" r:id="rId8"/>
    <p:sldLayoutId id="2147483857" r:id="rId9"/>
    <p:sldLayoutId id="2147483858" r:id="rId10"/>
    <p:sldLayoutId id="2147483859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600">
          <a:solidFill>
            <a:schemeClr val="tx1"/>
          </a:solidFill>
          <a:latin typeface="+mn-lt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300">
          <a:solidFill>
            <a:schemeClr val="tx1"/>
          </a:solidFill>
          <a:latin typeface="+mn-lt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0D725077-E5BD-419C-A4E3-3745EEB5C0E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tr-TR" altLang="en-US" dirty="0"/>
              <a:t>Temel Java</a:t>
            </a:r>
            <a:br>
              <a:rPr lang="tr-TR" altLang="en-US"/>
            </a:br>
            <a:endParaRPr lang="en-US" altLang="en-US" sz="2200" dirty="0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2874501D-4CAD-4519-9B53-296AEAFFF85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tr-TR" altLang="en-US"/>
              <a:t>Sınıflar ve Nesneler</a:t>
            </a:r>
          </a:p>
          <a:p>
            <a:pPr eaLnBrk="1" hangingPunct="1"/>
            <a:endParaRPr lang="tr-TR" altLang="en-US" dirty="0">
              <a:cs typeface="Arial"/>
            </a:endParaRPr>
          </a:p>
          <a:p>
            <a:pPr eaLnBrk="1" hangingPunct="1"/>
            <a:endParaRPr lang="en-US" altLang="en-US" sz="2200"/>
          </a:p>
        </p:txBody>
      </p:sp>
      <p:sp>
        <p:nvSpPr>
          <p:cNvPr id="3077" name="4 Slayt Numarası Yer Tutucusu">
            <a:extLst>
              <a:ext uri="{FF2B5EF4-FFF2-40B4-BE49-F238E27FC236}">
                <a16:creationId xmlns:a16="http://schemas.microsoft.com/office/drawing/2014/main" id="{9445EF44-0C44-4F90-8031-59129D9F0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736EC4B-90CE-415D-B631-7A3B6B8A3D78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1 Başlık">
            <a:extLst>
              <a:ext uri="{FF2B5EF4-FFF2-40B4-BE49-F238E27FC236}">
                <a16:creationId xmlns:a16="http://schemas.microsoft.com/office/drawing/2014/main" id="{B20DC682-4BEA-42A8-B5CC-F6576BEB9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Nesnenin ilk değerleri</a:t>
            </a:r>
            <a:endParaRPr lang="en-US" altLang="en-US"/>
          </a:p>
        </p:txBody>
      </p:sp>
      <p:sp>
        <p:nvSpPr>
          <p:cNvPr id="3" name="2 İçerik Yer Tutucusu">
            <a:extLst>
              <a:ext uri="{FF2B5EF4-FFF2-40B4-BE49-F238E27FC236}">
                <a16:creationId xmlns:a16="http://schemas.microsoft.com/office/drawing/2014/main" id="{2D7DCD18-DC79-426D-8B39-5C4BB69A74A0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>
              <a:buFont typeface="Wingdings" panose="05000000000000000000" pitchFamily="2" charset="2"/>
              <a:buNone/>
              <a:defRPr/>
            </a:pPr>
            <a:r>
              <a:rPr lang="en-US" sz="1900" b="1" dirty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9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900" b="1" dirty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19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900" b="1" dirty="0" err="1">
                <a:solidFill>
                  <a:srgbClr val="000000"/>
                </a:solidFill>
                <a:latin typeface="Courier New"/>
              </a:rPr>
              <a:t>Ogrenci</a:t>
            </a:r>
            <a:r>
              <a:rPr lang="en-US" sz="1900" b="1" dirty="0">
                <a:solidFill>
                  <a:srgbClr val="000000"/>
                </a:solidFill>
                <a:latin typeface="Courier New"/>
              </a:rPr>
              <a:t> {</a:t>
            </a:r>
          </a:p>
          <a:p>
            <a:pPr>
              <a:buFont typeface="Wingdings" panose="05000000000000000000" pitchFamily="2" charset="2"/>
              <a:buNone/>
              <a:defRPr/>
            </a:pPr>
            <a:endParaRPr lang="en-US" sz="1900" dirty="0">
              <a:latin typeface="Courier New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1900" b="1" dirty="0">
                <a:solidFill>
                  <a:srgbClr val="7F0055"/>
                </a:solidFill>
                <a:latin typeface="Courier New"/>
              </a:rPr>
              <a:t>    </a:t>
            </a:r>
            <a:r>
              <a:rPr lang="en-US" sz="1900" b="1" dirty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9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900" b="1" dirty="0">
                <a:solidFill>
                  <a:srgbClr val="7F0055"/>
                </a:solidFill>
                <a:latin typeface="Courier New"/>
              </a:rPr>
              <a:t>static</a:t>
            </a:r>
            <a:r>
              <a:rPr lang="en-US" sz="19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900" b="1" dirty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1900" b="1" dirty="0">
                <a:solidFill>
                  <a:srgbClr val="000000"/>
                </a:solidFill>
                <a:latin typeface="Courier New"/>
              </a:rPr>
              <a:t> main(String[] </a:t>
            </a:r>
            <a:r>
              <a:rPr lang="en-US" sz="1900" b="1" dirty="0" err="1">
                <a:solidFill>
                  <a:srgbClr val="000000"/>
                </a:solidFill>
                <a:latin typeface="Courier New"/>
              </a:rPr>
              <a:t>args</a:t>
            </a:r>
            <a:r>
              <a:rPr lang="en-US" sz="1900" b="1" dirty="0">
                <a:solidFill>
                  <a:srgbClr val="000000"/>
                </a:solidFill>
                <a:latin typeface="Courier New"/>
              </a:rPr>
              <a:t>) {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1900" dirty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900" dirty="0" err="1">
                <a:solidFill>
                  <a:srgbClr val="000000"/>
                </a:solidFill>
                <a:latin typeface="Courier New"/>
              </a:rPr>
              <a:t>Ogrenci</a:t>
            </a:r>
            <a:r>
              <a:rPr lang="en-US" sz="19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900" dirty="0" err="1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ahmet</a:t>
            </a:r>
            <a:r>
              <a:rPr lang="en-US" sz="1900" dirty="0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 = </a:t>
            </a:r>
            <a:r>
              <a:rPr lang="en-US" sz="1900" b="1" dirty="0">
                <a:solidFill>
                  <a:srgbClr val="7F0055"/>
                </a:solidFill>
                <a:highlight>
                  <a:srgbClr val="D4D4D4"/>
                </a:highlight>
                <a:latin typeface="Courier New"/>
              </a:rPr>
              <a:t>new</a:t>
            </a:r>
            <a:r>
              <a:rPr lang="en-US" sz="1900" b="1" dirty="0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 </a:t>
            </a:r>
            <a:r>
              <a:rPr lang="en-US" sz="1900" b="1" dirty="0" err="1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Ogrenci</a:t>
            </a:r>
            <a:r>
              <a:rPr lang="en-US" sz="1900" b="1" dirty="0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();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1900" dirty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900" dirty="0" err="1">
                <a:solidFill>
                  <a:srgbClr val="000000"/>
                </a:solidFill>
                <a:latin typeface="Courier New"/>
              </a:rPr>
              <a:t>Ogrenci</a:t>
            </a:r>
            <a:r>
              <a:rPr lang="en-US" sz="19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900" dirty="0" err="1">
                <a:solidFill>
                  <a:srgbClr val="000000"/>
                </a:solidFill>
                <a:latin typeface="Courier New"/>
              </a:rPr>
              <a:t>mehmet</a:t>
            </a:r>
            <a:r>
              <a:rPr lang="en-US" sz="1900" dirty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sz="1900" b="1" dirty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9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900" b="1" dirty="0" err="1">
                <a:solidFill>
                  <a:srgbClr val="000000"/>
                </a:solidFill>
                <a:latin typeface="Courier New"/>
              </a:rPr>
              <a:t>Ogrenci</a:t>
            </a:r>
            <a:r>
              <a:rPr lang="en-US" sz="1900" b="1" dirty="0">
                <a:solidFill>
                  <a:srgbClr val="000000"/>
                </a:solidFill>
                <a:latin typeface="Courier New"/>
              </a:rPr>
              <a:t>();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1900" b="1" dirty="0">
                <a:solidFill>
                  <a:srgbClr val="7F0055"/>
                </a:solidFill>
                <a:latin typeface="Courier New"/>
              </a:rPr>
              <a:t>        </a:t>
            </a:r>
            <a:r>
              <a:rPr lang="en-US" sz="1900" b="1" dirty="0" err="1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sz="19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900" b="1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1900" b="1" dirty="0">
                <a:solidFill>
                  <a:srgbClr val="000000"/>
                </a:solidFill>
                <a:latin typeface="Courier New"/>
              </a:rPr>
              <a:t> = 5;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1900" b="1" dirty="0">
                <a:solidFill>
                  <a:srgbClr val="7F0055"/>
                </a:solidFill>
                <a:latin typeface="Courier New"/>
              </a:rPr>
              <a:t>        </a:t>
            </a:r>
            <a:r>
              <a:rPr lang="en-US" sz="1900" b="1" dirty="0">
                <a:solidFill>
                  <a:srgbClr val="7F0055"/>
                </a:solidFill>
                <a:latin typeface="Courier New"/>
              </a:rPr>
              <a:t>long</a:t>
            </a:r>
            <a:r>
              <a:rPr lang="en-US" sz="1900" b="1" dirty="0">
                <a:solidFill>
                  <a:srgbClr val="000000"/>
                </a:solidFill>
                <a:latin typeface="Courier New"/>
              </a:rPr>
              <a:t> l = 9l;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1900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900" dirty="0">
                <a:solidFill>
                  <a:srgbClr val="000000"/>
                </a:solidFill>
                <a:latin typeface="Courier New"/>
              </a:rPr>
              <a:t>}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sz="1900" dirty="0">
                <a:solidFill>
                  <a:srgbClr val="000000"/>
                </a:solidFill>
                <a:latin typeface="Courier New"/>
              </a:rPr>
              <a:t>}</a:t>
            </a:r>
          </a:p>
          <a:p>
            <a:pPr>
              <a:buFont typeface="Wingdings" panose="05000000000000000000" pitchFamily="2" charset="2"/>
              <a:buNone/>
              <a:defRPr/>
            </a:pPr>
            <a:endParaRPr lang="en-US" sz="1900" dirty="0"/>
          </a:p>
        </p:txBody>
      </p:sp>
      <p:sp>
        <p:nvSpPr>
          <p:cNvPr id="12293" name="4 Slayt Numarası Yer Tutucusu">
            <a:extLst>
              <a:ext uri="{FF2B5EF4-FFF2-40B4-BE49-F238E27FC236}">
                <a16:creationId xmlns:a16="http://schemas.microsoft.com/office/drawing/2014/main" id="{6B06AFC6-A635-4303-BA9B-C9A77DA1D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3816B3F-D028-47A3-BFF5-D32C2C8FC245}" type="slidenum">
              <a:rPr lang="en-US" altLang="en-US"/>
              <a:pPr eaLnBrk="1" hangingPunct="1"/>
              <a:t>10</a:t>
            </a:fld>
            <a:endParaRPr lang="en-US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1 Başlık">
            <a:extLst>
              <a:ext uri="{FF2B5EF4-FFF2-40B4-BE49-F238E27FC236}">
                <a16:creationId xmlns:a16="http://schemas.microsoft.com/office/drawing/2014/main" id="{C2228E27-75AB-4E44-AF50-E2FC8E29D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Nesne değerleri</a:t>
            </a:r>
            <a:endParaRPr lang="en-US" altLang="en-US"/>
          </a:p>
        </p:txBody>
      </p:sp>
      <p:sp>
        <p:nvSpPr>
          <p:cNvPr id="13315" name="2 İçerik Yer Tutucusu">
            <a:extLst>
              <a:ext uri="{FF2B5EF4-FFF2-40B4-BE49-F238E27FC236}">
                <a16:creationId xmlns:a16="http://schemas.microsoft.com/office/drawing/2014/main" id="{6D6AD0E0-E75B-45C8-9B65-12A219083A2A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>
              <a:buFont typeface="Wingdings" panose="05000000000000000000" pitchFamily="2" charset="2"/>
              <a:buNone/>
              <a:defRPr/>
            </a:pPr>
            <a:r>
              <a:rPr lang="en-US" sz="1800" b="1" dirty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urier New"/>
              </a:rPr>
              <a:t>Ogrenci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 {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1800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800" dirty="0">
                <a:solidFill>
                  <a:srgbClr val="000000"/>
                </a:solidFill>
                <a:latin typeface="Courier New"/>
              </a:rPr>
              <a:t>String </a:t>
            </a:r>
            <a:r>
              <a:rPr lang="en-US" sz="1800" dirty="0">
                <a:solidFill>
                  <a:srgbClr val="0000C0"/>
                </a:solidFill>
                <a:latin typeface="Courier New"/>
              </a:rPr>
              <a:t>ad</a:t>
            </a:r>
            <a:r>
              <a:rPr lang="en-US" sz="1800" dirty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1800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800" dirty="0">
                <a:solidFill>
                  <a:srgbClr val="000000"/>
                </a:solidFill>
                <a:latin typeface="Courier New"/>
              </a:rPr>
              <a:t>String </a:t>
            </a:r>
            <a:r>
              <a:rPr lang="en-US" sz="1800" dirty="0" err="1">
                <a:solidFill>
                  <a:srgbClr val="0000C0"/>
                </a:solidFill>
                <a:highlight>
                  <a:srgbClr val="D4D4D4"/>
                </a:highlight>
                <a:latin typeface="Courier New"/>
              </a:rPr>
              <a:t>soyad</a:t>
            </a:r>
            <a:r>
              <a:rPr lang="en-US" sz="1800" dirty="0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Courier New"/>
              </a:rPr>
              <a:t>}</a:t>
            </a:r>
          </a:p>
          <a:p>
            <a:pPr>
              <a:buFont typeface="Wingdings" panose="05000000000000000000" pitchFamily="2" charset="2"/>
              <a:buNone/>
              <a:defRPr/>
            </a:pPr>
            <a:endParaRPr lang="en-US" sz="1800" dirty="0"/>
          </a:p>
        </p:txBody>
      </p:sp>
      <p:sp>
        <p:nvSpPr>
          <p:cNvPr id="13317" name="4 Slayt Numarası Yer Tutucusu">
            <a:extLst>
              <a:ext uri="{FF2B5EF4-FFF2-40B4-BE49-F238E27FC236}">
                <a16:creationId xmlns:a16="http://schemas.microsoft.com/office/drawing/2014/main" id="{A83C4F71-21CA-4F81-8B63-B8F532674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D3F5E6B-364D-48A6-B596-3FDD4F2B45D4}" type="slidenum">
              <a:rPr lang="en-US" altLang="en-US"/>
              <a:pPr eaLnBrk="1" hangingPunct="1"/>
              <a:t>11</a:t>
            </a:fld>
            <a:endParaRPr lang="en-US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1 Başlık">
            <a:extLst>
              <a:ext uri="{FF2B5EF4-FFF2-40B4-BE49-F238E27FC236}">
                <a16:creationId xmlns:a16="http://schemas.microsoft.com/office/drawing/2014/main" id="{1299F271-247F-4A69-876E-C57CEB92F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Nesne değerleri</a:t>
            </a:r>
            <a:endParaRPr lang="en-US" altLang="en-US"/>
          </a:p>
        </p:txBody>
      </p:sp>
      <p:sp>
        <p:nvSpPr>
          <p:cNvPr id="14339" name="2 İçerik Yer Tutucusu">
            <a:extLst>
              <a:ext uri="{FF2B5EF4-FFF2-40B4-BE49-F238E27FC236}">
                <a16:creationId xmlns:a16="http://schemas.microsoft.com/office/drawing/2014/main" id="{5E260083-3E8E-44A7-A618-C5EF80792FFE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>
              <a:buFont typeface="Wingdings" panose="05000000000000000000" pitchFamily="2" charset="2"/>
              <a:buNone/>
              <a:defRPr/>
            </a:pPr>
            <a:r>
              <a:rPr lang="en-US" sz="1800" b="1" dirty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urier New"/>
              </a:rPr>
              <a:t>Ogrenci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 {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1800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800" dirty="0">
                <a:solidFill>
                  <a:srgbClr val="000000"/>
                </a:solidFill>
                <a:latin typeface="Courier New"/>
              </a:rPr>
              <a:t>String </a:t>
            </a:r>
            <a:r>
              <a:rPr lang="en-US" sz="1800" dirty="0">
                <a:solidFill>
                  <a:srgbClr val="0000C0"/>
                </a:solidFill>
                <a:latin typeface="Courier New"/>
              </a:rPr>
              <a:t>ad</a:t>
            </a:r>
            <a:r>
              <a:rPr lang="en-US" sz="1800" dirty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1800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800" dirty="0">
                <a:solidFill>
                  <a:srgbClr val="000000"/>
                </a:solidFill>
                <a:latin typeface="Courier New"/>
              </a:rPr>
              <a:t>String </a:t>
            </a:r>
            <a:r>
              <a:rPr lang="en-US" sz="1800" dirty="0" err="1">
                <a:solidFill>
                  <a:srgbClr val="0000C0"/>
                </a:solidFill>
                <a:latin typeface="Courier New"/>
              </a:rPr>
              <a:t>soyad</a:t>
            </a:r>
            <a:r>
              <a:rPr lang="en-US" sz="1800" dirty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>
              <a:buFont typeface="Wingdings" panose="05000000000000000000" pitchFamily="2" charset="2"/>
              <a:buNone/>
              <a:defRPr/>
            </a:pPr>
            <a:endParaRPr lang="en-US" sz="1800" dirty="0">
              <a:latin typeface="Courier New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1800" b="1" dirty="0">
                <a:solidFill>
                  <a:srgbClr val="7F0055"/>
                </a:solidFill>
                <a:latin typeface="Courier New"/>
              </a:rPr>
              <a:t>    </a:t>
            </a:r>
            <a:r>
              <a:rPr lang="en-US" sz="1800" b="1" dirty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urier New"/>
              </a:rPr>
              <a:t>static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 main(String[] </a:t>
            </a:r>
            <a:r>
              <a:rPr lang="en-US" sz="1800" b="1" dirty="0" err="1">
                <a:solidFill>
                  <a:srgbClr val="000000"/>
                </a:solidFill>
                <a:latin typeface="Courier New"/>
              </a:rPr>
              <a:t>args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) {</a:t>
            </a:r>
          </a:p>
          <a:p>
            <a:pPr>
              <a:buNone/>
              <a:defRPr/>
            </a:pPr>
            <a:r>
              <a:rPr lang="tr-TR" sz="1800" dirty="0">
                <a:solidFill>
                  <a:srgbClr val="000000"/>
                </a:solidFill>
                <a:latin typeface="Courier New"/>
              </a:rPr>
              <a:t>        </a:t>
            </a:r>
            <a:r>
              <a:rPr lang="en-US" sz="1800" dirty="0" err="1">
                <a:solidFill>
                  <a:srgbClr val="000000"/>
                </a:solidFill>
                <a:latin typeface="Courier New"/>
              </a:rPr>
              <a:t>Ogrenci</a:t>
            </a:r>
            <a:r>
              <a:rPr lang="en-US" sz="18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ogr</a:t>
            </a:r>
            <a:r>
              <a:rPr lang="en-US" sz="1800" dirty="0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 = </a:t>
            </a:r>
            <a:r>
              <a:rPr lang="en-US" sz="1800" b="1" dirty="0">
                <a:solidFill>
                  <a:srgbClr val="7F0055"/>
                </a:solidFill>
                <a:highlight>
                  <a:srgbClr val="D4D4D4"/>
                </a:highlight>
                <a:latin typeface="Courier New"/>
              </a:rPr>
              <a:t>new</a:t>
            </a:r>
            <a:r>
              <a:rPr lang="en-US" sz="1800" b="1" dirty="0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Ogrenci</a:t>
            </a:r>
            <a:r>
              <a:rPr lang="en-US" sz="1800" b="1" dirty="0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();</a:t>
            </a:r>
          </a:p>
          <a:p>
            <a:pPr>
              <a:buNone/>
              <a:defRPr/>
            </a:pPr>
            <a:r>
              <a:rPr lang="tr-TR" sz="1800" dirty="0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        </a:t>
            </a:r>
            <a:r>
              <a:rPr lang="en-US" sz="1800" dirty="0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ogr.</a:t>
            </a:r>
            <a:r>
              <a:rPr lang="en-US" sz="1800" dirty="0">
                <a:solidFill>
                  <a:srgbClr val="0000C0"/>
                </a:solidFill>
                <a:highlight>
                  <a:srgbClr val="D4D4D4"/>
                </a:highlight>
                <a:latin typeface="Courier New"/>
              </a:rPr>
              <a:t>ad</a:t>
            </a:r>
            <a:r>
              <a:rPr lang="en-US" sz="1800" dirty="0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 = </a:t>
            </a:r>
            <a:r>
              <a:rPr lang="en-US" sz="1800" dirty="0">
                <a:solidFill>
                  <a:srgbClr val="2A00FF"/>
                </a:solidFill>
                <a:highlight>
                  <a:srgbClr val="D4D4D4"/>
                </a:highlight>
                <a:latin typeface="Courier New"/>
              </a:rPr>
              <a:t>"Mehmet"</a:t>
            </a:r>
            <a:r>
              <a:rPr lang="en-US" sz="1800" dirty="0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;</a:t>
            </a:r>
          </a:p>
          <a:p>
            <a:pPr>
              <a:buNone/>
              <a:defRPr/>
            </a:pPr>
            <a:r>
              <a:rPr lang="tr-TR" sz="1800" dirty="0">
                <a:solidFill>
                  <a:srgbClr val="000000"/>
                </a:solidFill>
                <a:latin typeface="Courier New"/>
              </a:rPr>
              <a:t>        </a:t>
            </a:r>
            <a:r>
              <a:rPr lang="en-US" sz="1800" dirty="0" err="1">
                <a:solidFill>
                  <a:srgbClr val="000000"/>
                </a:solidFill>
                <a:latin typeface="Courier New"/>
              </a:rPr>
              <a:t>ogr.</a:t>
            </a:r>
            <a:r>
              <a:rPr lang="en-US" sz="1800" dirty="0" err="1">
                <a:solidFill>
                  <a:srgbClr val="0000C0"/>
                </a:solidFill>
                <a:latin typeface="Courier New"/>
              </a:rPr>
              <a:t>soyad</a:t>
            </a:r>
            <a:r>
              <a:rPr lang="en-US" sz="1800" dirty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sz="1800" dirty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1800" dirty="0" err="1">
                <a:solidFill>
                  <a:srgbClr val="2A00FF"/>
                </a:solidFill>
                <a:latin typeface="Courier New"/>
              </a:rPr>
              <a:t>Aksahin</a:t>
            </a:r>
            <a:r>
              <a:rPr lang="en-US" sz="1800" dirty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1800" dirty="0">
                <a:solidFill>
                  <a:srgbClr val="000000"/>
                </a:solidFill>
                <a:latin typeface="Courier New"/>
              </a:rPr>
              <a:t>;</a:t>
            </a:r>
            <a:endParaRPr lang="en-US" sz="18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>
              <a:buFont typeface="Wingdings" panose="05000000000000000000" pitchFamily="2" charset="2"/>
              <a:buNone/>
              <a:defRPr/>
            </a:pPr>
            <a:endParaRPr lang="en-US" sz="1800" dirty="0">
              <a:latin typeface="Courier New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1800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800" dirty="0">
                <a:solidFill>
                  <a:srgbClr val="000000"/>
                </a:solidFill>
                <a:latin typeface="Courier New"/>
              </a:rPr>
              <a:t>}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Courier New"/>
              </a:rPr>
              <a:t>}</a:t>
            </a:r>
          </a:p>
          <a:p>
            <a:pPr>
              <a:buFont typeface="Wingdings" panose="05000000000000000000" pitchFamily="2" charset="2"/>
              <a:buNone/>
              <a:defRPr/>
            </a:pPr>
            <a:endParaRPr lang="en-US" sz="1800" dirty="0"/>
          </a:p>
        </p:txBody>
      </p:sp>
      <p:sp>
        <p:nvSpPr>
          <p:cNvPr id="14341" name="4 Slayt Numarası Yer Tutucusu">
            <a:extLst>
              <a:ext uri="{FF2B5EF4-FFF2-40B4-BE49-F238E27FC236}">
                <a16:creationId xmlns:a16="http://schemas.microsoft.com/office/drawing/2014/main" id="{C0CD99A9-5B2A-4ED9-98B4-C4767D981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E027C2B-46A4-4883-AF08-F8A2CBE34470}" type="slidenum">
              <a:rPr lang="en-US" altLang="en-US"/>
              <a:pPr eaLnBrk="1" hangingPunct="1"/>
              <a:t>12</a:t>
            </a:fld>
            <a:endParaRPr lang="en-US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1 Başlık">
            <a:extLst>
              <a:ext uri="{FF2B5EF4-FFF2-40B4-BE49-F238E27FC236}">
                <a16:creationId xmlns:a16="http://schemas.microsoft.com/office/drawing/2014/main" id="{55645190-D050-4912-B998-1652B504C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Nesne değerleri</a:t>
            </a:r>
            <a:endParaRPr lang="en-US" altLang="en-US"/>
          </a:p>
        </p:txBody>
      </p:sp>
      <p:sp>
        <p:nvSpPr>
          <p:cNvPr id="15363" name="2 İçerik Yer Tutucusu">
            <a:extLst>
              <a:ext uri="{FF2B5EF4-FFF2-40B4-BE49-F238E27FC236}">
                <a16:creationId xmlns:a16="http://schemas.microsoft.com/office/drawing/2014/main" id="{109027AA-A6FA-4DB1-96B0-1AC3D0403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1800" b="1" dirty="0">
                <a:solidFill>
                  <a:srgbClr val="7F0055"/>
                </a:solidFill>
                <a:latin typeface="Courier New"/>
                <a:cs typeface="Courier New"/>
              </a:rPr>
              <a:t>public</a:t>
            </a:r>
            <a:r>
              <a:rPr lang="en-US" altLang="en-US" sz="1800" b="1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en-US" sz="1800" b="1" dirty="0">
                <a:solidFill>
                  <a:srgbClr val="7F0055"/>
                </a:solidFill>
                <a:latin typeface="Courier New"/>
                <a:cs typeface="Courier New"/>
              </a:rPr>
              <a:t>class</a:t>
            </a:r>
            <a:r>
              <a:rPr lang="en-US" altLang="en-US" sz="1800" b="1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en-US" sz="1800" b="1" dirty="0" err="1">
                <a:solidFill>
                  <a:srgbClr val="000000"/>
                </a:solidFill>
                <a:latin typeface="Courier New"/>
                <a:cs typeface="Courier New"/>
              </a:rPr>
              <a:t>Ogrenci</a:t>
            </a:r>
            <a:r>
              <a:rPr lang="en-US" altLang="en-US" sz="1800" b="1" dirty="0">
                <a:solidFill>
                  <a:srgbClr val="000000"/>
                </a:solidFill>
                <a:latin typeface="Courier New"/>
                <a:cs typeface="Courier New"/>
              </a:rPr>
              <a:t> {</a:t>
            </a:r>
          </a:p>
          <a:p>
            <a:pPr>
              <a:buNone/>
            </a:pPr>
            <a:r>
              <a:rPr lang="tr-TR" altLang="en-US" sz="1800" dirty="0">
                <a:solidFill>
                  <a:srgbClr val="000000"/>
                </a:solidFill>
                <a:latin typeface="Courier New"/>
                <a:cs typeface="Courier New"/>
              </a:rPr>
              <a:t>    </a:t>
            </a:r>
            <a:r>
              <a:rPr lang="en-US" altLang="en-US" sz="1800" dirty="0">
                <a:solidFill>
                  <a:srgbClr val="000000"/>
                </a:solidFill>
                <a:latin typeface="Courier New"/>
                <a:cs typeface="Courier New"/>
              </a:rPr>
              <a:t>String </a:t>
            </a:r>
            <a:r>
              <a:rPr lang="en-US" altLang="en-US" sz="1800" dirty="0">
                <a:solidFill>
                  <a:srgbClr val="0000C0"/>
                </a:solidFill>
                <a:latin typeface="Courier New"/>
                <a:cs typeface="Courier New"/>
              </a:rPr>
              <a:t>ad</a:t>
            </a:r>
            <a:r>
              <a:rPr lang="en-US" altLang="en-US" sz="18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r>
              <a:rPr lang="tr-TR" altLang="en-US" sz="1800" dirty="0">
                <a:solidFill>
                  <a:srgbClr val="000000"/>
                </a:solidFill>
                <a:latin typeface="Courier New"/>
                <a:cs typeface="Courier New"/>
              </a:rPr>
              <a:t>    </a:t>
            </a:r>
            <a:r>
              <a:rPr lang="en-US" altLang="en-US" sz="1800" dirty="0">
                <a:solidFill>
                  <a:srgbClr val="000000"/>
                </a:solidFill>
                <a:latin typeface="Courier New"/>
                <a:cs typeface="Courier New"/>
              </a:rPr>
              <a:t>String </a:t>
            </a:r>
            <a:r>
              <a:rPr lang="en-US" altLang="en-US" sz="1800" dirty="0" err="1">
                <a:solidFill>
                  <a:srgbClr val="0000C0"/>
                </a:solidFill>
                <a:latin typeface="Courier New"/>
                <a:cs typeface="Courier New"/>
              </a:rPr>
              <a:t>soyad</a:t>
            </a:r>
            <a:r>
              <a:rPr lang="en-US" altLang="en-US" sz="18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1800"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tr-TR" altLang="en-US" sz="1800" b="1" dirty="0">
                <a:solidFill>
                  <a:srgbClr val="7F0055"/>
                </a:solidFill>
                <a:latin typeface="Courier New"/>
                <a:cs typeface="Courier New"/>
              </a:rPr>
              <a:t>    </a:t>
            </a:r>
            <a:r>
              <a:rPr lang="en-US" altLang="en-US" sz="1800" b="1" dirty="0">
                <a:solidFill>
                  <a:srgbClr val="7F0055"/>
                </a:solidFill>
                <a:latin typeface="Courier New"/>
                <a:cs typeface="Courier New"/>
              </a:rPr>
              <a:t>public</a:t>
            </a:r>
            <a:r>
              <a:rPr lang="en-US" altLang="en-US" sz="1800" b="1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en-US" sz="1800" b="1" dirty="0">
                <a:solidFill>
                  <a:srgbClr val="7F0055"/>
                </a:solidFill>
                <a:latin typeface="Courier New"/>
                <a:cs typeface="Courier New"/>
              </a:rPr>
              <a:t>static</a:t>
            </a:r>
            <a:r>
              <a:rPr lang="en-US" altLang="en-US" sz="1800" b="1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en-US" sz="1800" b="1" dirty="0">
                <a:solidFill>
                  <a:srgbClr val="7F0055"/>
                </a:solidFill>
                <a:latin typeface="Courier New"/>
                <a:cs typeface="Courier New"/>
              </a:rPr>
              <a:t>void</a:t>
            </a:r>
            <a:r>
              <a:rPr lang="en-US" altLang="en-US" sz="1800" b="1" dirty="0">
                <a:solidFill>
                  <a:srgbClr val="000000"/>
                </a:solidFill>
                <a:latin typeface="Courier New"/>
                <a:cs typeface="Courier New"/>
              </a:rPr>
              <a:t> main(String[] </a:t>
            </a:r>
            <a:r>
              <a:rPr lang="en-US" altLang="en-US" sz="1800" b="1" dirty="0" err="1">
                <a:solidFill>
                  <a:srgbClr val="000000"/>
                </a:solidFill>
                <a:latin typeface="Courier New"/>
                <a:cs typeface="Courier New"/>
              </a:rPr>
              <a:t>args</a:t>
            </a:r>
            <a:r>
              <a:rPr lang="en-US" altLang="en-US" sz="1800" b="1" dirty="0">
                <a:solidFill>
                  <a:srgbClr val="000000"/>
                </a:solidFill>
                <a:latin typeface="Courier New"/>
                <a:cs typeface="Courier New"/>
              </a:rPr>
              <a:t>) {</a:t>
            </a:r>
          </a:p>
          <a:p>
            <a:pPr>
              <a:buNone/>
            </a:pPr>
            <a:r>
              <a:rPr lang="tr-TR" altLang="en-US" sz="1800" dirty="0">
                <a:solidFill>
                  <a:srgbClr val="000000"/>
                </a:solidFill>
                <a:latin typeface="Courier New"/>
                <a:cs typeface="Courier New"/>
              </a:rPr>
              <a:t>        </a:t>
            </a:r>
            <a:r>
              <a:rPr lang="en-US" altLang="en-US" sz="1800" dirty="0" err="1">
                <a:solidFill>
                  <a:srgbClr val="000000"/>
                </a:solidFill>
                <a:latin typeface="Courier New"/>
                <a:cs typeface="Courier New"/>
              </a:rPr>
              <a:t>Ogrenci</a:t>
            </a:r>
            <a:r>
              <a:rPr lang="en-US" altLang="en-US" sz="18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en-US" sz="1800" dirty="0" err="1">
                <a:solidFill>
                  <a:srgbClr val="000000"/>
                </a:solidFill>
                <a:latin typeface="Courier New"/>
                <a:cs typeface="Courier New"/>
              </a:rPr>
              <a:t>ogr</a:t>
            </a:r>
            <a:r>
              <a:rPr lang="en-US" altLang="en-US" sz="1800" dirty="0">
                <a:solidFill>
                  <a:srgbClr val="000000"/>
                </a:solidFill>
                <a:latin typeface="Courier New"/>
                <a:cs typeface="Courier New"/>
              </a:rPr>
              <a:t>= </a:t>
            </a:r>
            <a:r>
              <a:rPr lang="en-US" altLang="en-US" sz="1800" b="1" dirty="0">
                <a:solidFill>
                  <a:srgbClr val="7F0055"/>
                </a:solidFill>
                <a:latin typeface="Courier New"/>
                <a:cs typeface="Courier New"/>
              </a:rPr>
              <a:t>new</a:t>
            </a:r>
            <a:r>
              <a:rPr lang="en-US" altLang="en-US" sz="1800" b="1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en-US" sz="1800" b="1" dirty="0" err="1">
                <a:solidFill>
                  <a:srgbClr val="000000"/>
                </a:solidFill>
                <a:latin typeface="Courier New"/>
                <a:cs typeface="Courier New"/>
              </a:rPr>
              <a:t>Ogrenci</a:t>
            </a:r>
            <a:r>
              <a:rPr lang="en-US" altLang="en-US" sz="1800" b="1" dirty="0">
                <a:solidFill>
                  <a:srgbClr val="000000"/>
                </a:solidFill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r>
              <a:rPr lang="tr-TR" altLang="en-US" sz="1800" dirty="0">
                <a:solidFill>
                  <a:srgbClr val="000000"/>
                </a:solidFill>
                <a:latin typeface="Courier New"/>
                <a:cs typeface="Courier New"/>
              </a:rPr>
              <a:t>        </a:t>
            </a:r>
            <a:r>
              <a:rPr lang="en-US" altLang="en-US" sz="1800" dirty="0">
                <a:solidFill>
                  <a:srgbClr val="000000"/>
                </a:solidFill>
                <a:latin typeface="Courier New"/>
                <a:cs typeface="Courier New"/>
              </a:rPr>
              <a:t>ogr.</a:t>
            </a:r>
            <a:r>
              <a:rPr lang="en-US" altLang="en-US" sz="1800" dirty="0">
                <a:solidFill>
                  <a:srgbClr val="0000C0"/>
                </a:solidFill>
                <a:latin typeface="Courier New"/>
                <a:cs typeface="Courier New"/>
              </a:rPr>
              <a:t>ad</a:t>
            </a:r>
            <a:r>
              <a:rPr lang="en-US" altLang="en-US" sz="18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en-US" altLang="en-US" sz="1800" dirty="0">
                <a:solidFill>
                  <a:srgbClr val="2A00FF"/>
                </a:solidFill>
                <a:latin typeface="Courier New"/>
                <a:cs typeface="Courier New"/>
              </a:rPr>
              <a:t>"Melih"</a:t>
            </a:r>
            <a:r>
              <a:rPr lang="en-US" altLang="en-US" sz="18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r>
              <a:rPr lang="tr-TR" altLang="en-US" sz="1800" dirty="0">
                <a:solidFill>
                  <a:srgbClr val="000000"/>
                </a:solidFill>
                <a:latin typeface="Courier New"/>
                <a:cs typeface="Courier New"/>
              </a:rPr>
              <a:t>        </a:t>
            </a:r>
            <a:r>
              <a:rPr lang="en-US" altLang="en-US" sz="1800" dirty="0" err="1">
                <a:solidFill>
                  <a:srgbClr val="000000"/>
                </a:solidFill>
                <a:latin typeface="Courier New"/>
                <a:cs typeface="Courier New"/>
              </a:rPr>
              <a:t>ogr.</a:t>
            </a:r>
            <a:r>
              <a:rPr lang="en-US" altLang="en-US" sz="1800" dirty="0" err="1">
                <a:solidFill>
                  <a:srgbClr val="0000C0"/>
                </a:solidFill>
                <a:latin typeface="Courier New"/>
                <a:cs typeface="Courier New"/>
              </a:rPr>
              <a:t>soyad</a:t>
            </a:r>
            <a:r>
              <a:rPr lang="en-US" altLang="en-US" sz="18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en-US" altLang="en-US" sz="1800" dirty="0">
                <a:solidFill>
                  <a:srgbClr val="2A00FF"/>
                </a:solidFill>
                <a:latin typeface="Courier New"/>
                <a:cs typeface="Courier New"/>
              </a:rPr>
              <a:t>"Sakarya"</a:t>
            </a:r>
            <a:r>
              <a:rPr lang="en-US" altLang="en-US" sz="18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1800"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tr-TR" altLang="en-US" sz="1800" dirty="0">
                <a:solidFill>
                  <a:srgbClr val="000000"/>
                </a:solidFill>
                <a:latin typeface="Courier New"/>
                <a:cs typeface="Courier New"/>
              </a:rPr>
              <a:t>        </a:t>
            </a:r>
            <a:r>
              <a:rPr lang="en-US" altLang="en-US" sz="1800" dirty="0" err="1">
                <a:solidFill>
                  <a:srgbClr val="000000"/>
                </a:solidFill>
                <a:latin typeface="Courier New"/>
                <a:cs typeface="Courier New"/>
              </a:rPr>
              <a:t>Ogrenci</a:t>
            </a:r>
            <a:r>
              <a:rPr lang="en-US" altLang="en-US" sz="1800" dirty="0">
                <a:solidFill>
                  <a:srgbClr val="000000"/>
                </a:solidFill>
                <a:latin typeface="Courier New"/>
                <a:cs typeface="Courier New"/>
              </a:rPr>
              <a:t> ogr2= </a:t>
            </a:r>
            <a:r>
              <a:rPr lang="en-US" altLang="en-US" sz="1800" b="1" dirty="0">
                <a:solidFill>
                  <a:srgbClr val="7F0055"/>
                </a:solidFill>
                <a:latin typeface="Courier New"/>
                <a:cs typeface="Courier New"/>
              </a:rPr>
              <a:t>new</a:t>
            </a:r>
            <a:r>
              <a:rPr lang="en-US" altLang="en-US" sz="1800" b="1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en-US" sz="1800" b="1" dirty="0" err="1">
                <a:solidFill>
                  <a:srgbClr val="000000"/>
                </a:solidFill>
                <a:latin typeface="Courier New"/>
                <a:cs typeface="Courier New"/>
              </a:rPr>
              <a:t>Ogrenci</a:t>
            </a:r>
            <a:r>
              <a:rPr lang="en-US" altLang="en-US" sz="1800" b="1" dirty="0">
                <a:solidFill>
                  <a:srgbClr val="000000"/>
                </a:solidFill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r>
              <a:rPr lang="tr-TR" altLang="en-US" sz="1800" dirty="0">
                <a:solidFill>
                  <a:srgbClr val="000000"/>
                </a:solidFill>
                <a:latin typeface="Courier New"/>
                <a:cs typeface="Courier New"/>
              </a:rPr>
              <a:t>        </a:t>
            </a:r>
            <a:r>
              <a:rPr lang="en-US" altLang="en-US" sz="1800" dirty="0">
                <a:solidFill>
                  <a:srgbClr val="000000"/>
                </a:solidFill>
                <a:latin typeface="Courier New"/>
                <a:cs typeface="Courier New"/>
              </a:rPr>
              <a:t>ogr2.</a:t>
            </a:r>
            <a:r>
              <a:rPr lang="en-US" altLang="en-US" sz="1800" dirty="0">
                <a:solidFill>
                  <a:srgbClr val="0000C0"/>
                </a:solidFill>
                <a:latin typeface="Courier New"/>
                <a:cs typeface="Courier New"/>
              </a:rPr>
              <a:t>ad</a:t>
            </a:r>
            <a:r>
              <a:rPr lang="en-US" altLang="en-US" sz="18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en-US" altLang="en-US" sz="1800" dirty="0">
                <a:solidFill>
                  <a:srgbClr val="2A00FF"/>
                </a:solidFill>
                <a:latin typeface="Courier New"/>
                <a:cs typeface="Courier New"/>
              </a:rPr>
              <a:t>"Mehmet"</a:t>
            </a:r>
            <a:r>
              <a:rPr lang="en-US" altLang="en-US" sz="18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r>
              <a:rPr lang="tr-TR" altLang="en-US" sz="1800" dirty="0">
                <a:solidFill>
                  <a:srgbClr val="000000"/>
                </a:solidFill>
                <a:latin typeface="Courier New"/>
                <a:cs typeface="Courier New"/>
              </a:rPr>
              <a:t>        </a:t>
            </a:r>
            <a:r>
              <a:rPr lang="en-US" altLang="en-US" sz="1800" dirty="0">
                <a:solidFill>
                  <a:srgbClr val="000000"/>
                </a:solidFill>
                <a:latin typeface="Courier New"/>
                <a:cs typeface="Courier New"/>
              </a:rPr>
              <a:t>ogr2.</a:t>
            </a:r>
            <a:r>
              <a:rPr lang="en-US" altLang="en-US" sz="1800" dirty="0">
                <a:solidFill>
                  <a:srgbClr val="0000C0"/>
                </a:solidFill>
                <a:latin typeface="Courier New"/>
                <a:cs typeface="Courier New"/>
              </a:rPr>
              <a:t>soyad</a:t>
            </a:r>
            <a:r>
              <a:rPr lang="en-US" altLang="en-US" sz="18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en-US" altLang="en-US" sz="1800" dirty="0">
                <a:solidFill>
                  <a:srgbClr val="2A00FF"/>
                </a:solidFill>
                <a:latin typeface="Courier New"/>
                <a:cs typeface="Courier New"/>
              </a:rPr>
              <a:t>"</a:t>
            </a:r>
            <a:r>
              <a:rPr lang="en-US" altLang="en-US" sz="1800" dirty="0" err="1">
                <a:solidFill>
                  <a:srgbClr val="2A00FF"/>
                </a:solidFill>
                <a:latin typeface="Courier New"/>
                <a:cs typeface="Courier New"/>
              </a:rPr>
              <a:t>Aksahin</a:t>
            </a:r>
            <a:r>
              <a:rPr lang="en-US" altLang="en-US" sz="1800" dirty="0">
                <a:solidFill>
                  <a:srgbClr val="2A00FF"/>
                </a:solidFill>
                <a:latin typeface="Courier New"/>
                <a:cs typeface="Courier New"/>
              </a:rPr>
              <a:t>"</a:t>
            </a:r>
            <a:r>
              <a:rPr lang="en-US" altLang="en-US" sz="18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1800"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tr-TR" altLang="en-US" sz="1800" dirty="0">
                <a:solidFill>
                  <a:srgbClr val="000000"/>
                </a:solidFill>
                <a:latin typeface="Courier New"/>
                <a:cs typeface="Courier New"/>
              </a:rPr>
              <a:t>    </a:t>
            </a:r>
            <a:r>
              <a:rPr lang="en-US" altLang="en-US" sz="18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1800"/>
          </a:p>
        </p:txBody>
      </p:sp>
      <p:sp>
        <p:nvSpPr>
          <p:cNvPr id="15365" name="4 Slayt Numarası Yer Tutucusu">
            <a:extLst>
              <a:ext uri="{FF2B5EF4-FFF2-40B4-BE49-F238E27FC236}">
                <a16:creationId xmlns:a16="http://schemas.microsoft.com/office/drawing/2014/main" id="{EB11B095-BDAE-49F5-A2BE-0DA51917B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E795DBE-A497-4A8F-A6E6-FC14F28547C7}" type="slidenum">
              <a:rPr lang="en-US" altLang="en-US"/>
              <a:pPr eaLnBrk="1" hangingPunct="1"/>
              <a:t>13</a:t>
            </a:fld>
            <a:endParaRPr lang="en-US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1 Başlık">
            <a:extLst>
              <a:ext uri="{FF2B5EF4-FFF2-40B4-BE49-F238E27FC236}">
                <a16:creationId xmlns:a16="http://schemas.microsoft.com/office/drawing/2014/main" id="{FEE9F902-69C9-4921-8CB2-88345A7F4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Nesne değerleri</a:t>
            </a:r>
            <a:endParaRPr lang="en-US" altLang="en-US"/>
          </a:p>
        </p:txBody>
      </p:sp>
      <p:sp>
        <p:nvSpPr>
          <p:cNvPr id="3" name="2 İçerik Yer Tutucusu">
            <a:extLst>
              <a:ext uri="{FF2B5EF4-FFF2-40B4-BE49-F238E27FC236}">
                <a16:creationId xmlns:a16="http://schemas.microsoft.com/office/drawing/2014/main" id="{31138506-481B-4786-967A-977085E4F0FA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>
              <a:buFont typeface="Wingdings" panose="05000000000000000000" pitchFamily="2" charset="2"/>
              <a:buNone/>
              <a:defRPr/>
            </a:pPr>
            <a:r>
              <a:rPr lang="en-US" sz="1800" b="1" dirty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urier New"/>
              </a:rPr>
              <a:t>Ogrenci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 {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1800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800" dirty="0">
                <a:solidFill>
                  <a:srgbClr val="000000"/>
                </a:solidFill>
                <a:latin typeface="Courier New"/>
              </a:rPr>
              <a:t>String </a:t>
            </a:r>
            <a:r>
              <a:rPr lang="en-US" sz="1800" dirty="0">
                <a:solidFill>
                  <a:srgbClr val="0000C0"/>
                </a:solidFill>
                <a:latin typeface="Courier New"/>
              </a:rPr>
              <a:t>ad</a:t>
            </a:r>
            <a:r>
              <a:rPr lang="en-US" sz="1800" dirty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1800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800" dirty="0">
                <a:solidFill>
                  <a:srgbClr val="000000"/>
                </a:solidFill>
                <a:latin typeface="Courier New"/>
              </a:rPr>
              <a:t>String </a:t>
            </a:r>
            <a:r>
              <a:rPr lang="en-US" sz="1800" dirty="0" err="1">
                <a:solidFill>
                  <a:srgbClr val="0000C0"/>
                </a:solidFill>
                <a:latin typeface="Courier New"/>
              </a:rPr>
              <a:t>soyad</a:t>
            </a:r>
            <a:r>
              <a:rPr lang="en-US" sz="1800" dirty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>
              <a:buFont typeface="Wingdings" panose="05000000000000000000" pitchFamily="2" charset="2"/>
              <a:buNone/>
              <a:defRPr/>
            </a:pPr>
            <a:endParaRPr lang="en-US" sz="1800" dirty="0">
              <a:latin typeface="Courier New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1800" b="1" dirty="0">
                <a:solidFill>
                  <a:srgbClr val="7F0055"/>
                </a:solidFill>
                <a:latin typeface="Courier New"/>
              </a:rPr>
              <a:t>    </a:t>
            </a:r>
            <a:r>
              <a:rPr lang="en-US" sz="1800" b="1" dirty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urier New"/>
              </a:rPr>
              <a:t>static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 main(String[] </a:t>
            </a:r>
            <a:r>
              <a:rPr lang="en-US" sz="1800" b="1" dirty="0" err="1">
                <a:solidFill>
                  <a:srgbClr val="000000"/>
                </a:solidFill>
                <a:latin typeface="Courier New"/>
              </a:rPr>
              <a:t>args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) {</a:t>
            </a:r>
          </a:p>
          <a:p>
            <a:pPr>
              <a:buNone/>
              <a:defRPr/>
            </a:pPr>
            <a:r>
              <a:rPr lang="tr-TR" sz="1800" dirty="0">
                <a:solidFill>
                  <a:srgbClr val="000000"/>
                </a:solidFill>
                <a:latin typeface="Courier New"/>
              </a:rPr>
              <a:t>        </a:t>
            </a:r>
            <a:r>
              <a:rPr lang="en-US" sz="1800" dirty="0" err="1">
                <a:solidFill>
                  <a:srgbClr val="000000"/>
                </a:solidFill>
                <a:latin typeface="Courier New"/>
              </a:rPr>
              <a:t>Ogrenci</a:t>
            </a:r>
            <a:r>
              <a:rPr lang="en-US" sz="18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urier New"/>
              </a:rPr>
              <a:t>ogr</a:t>
            </a:r>
            <a:r>
              <a:rPr lang="tr-TR" sz="1800" dirty="0">
                <a:solidFill>
                  <a:srgbClr val="000000"/>
                </a:solidFill>
                <a:latin typeface="Courier New"/>
              </a:rPr>
              <a:t>;</a:t>
            </a:r>
            <a:endParaRPr lang="en-US" sz="1800" b="1" dirty="0">
              <a:solidFill>
                <a:srgbClr val="000000"/>
              </a:solidFill>
              <a:latin typeface="Courier New"/>
            </a:endParaRPr>
          </a:p>
          <a:p>
            <a:pPr>
              <a:buNone/>
              <a:defRPr/>
            </a:pPr>
            <a:r>
              <a:rPr lang="tr-TR" sz="1800" dirty="0">
                <a:solidFill>
                  <a:srgbClr val="000000"/>
                </a:solidFill>
                <a:latin typeface="Courier New"/>
              </a:rPr>
              <a:t>        </a:t>
            </a:r>
            <a:r>
              <a:rPr lang="en-US" sz="1800" dirty="0">
                <a:solidFill>
                  <a:srgbClr val="000000"/>
                </a:solidFill>
                <a:latin typeface="Courier New"/>
              </a:rPr>
              <a:t>ogr.</a:t>
            </a:r>
            <a:r>
              <a:rPr lang="en-US" sz="1800" dirty="0">
                <a:solidFill>
                  <a:srgbClr val="0000C0"/>
                </a:solidFill>
                <a:latin typeface="Courier New"/>
              </a:rPr>
              <a:t>ad</a:t>
            </a:r>
            <a:r>
              <a:rPr lang="en-US" sz="1800" dirty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sz="1800" dirty="0">
                <a:solidFill>
                  <a:srgbClr val="2A00FF"/>
                </a:solidFill>
                <a:latin typeface="Courier New"/>
              </a:rPr>
              <a:t>"Mehmet"</a:t>
            </a:r>
            <a:r>
              <a:rPr lang="en-US" sz="1800" dirty="0">
                <a:solidFill>
                  <a:srgbClr val="000000"/>
                </a:solidFill>
                <a:latin typeface="Courier New"/>
              </a:rPr>
              <a:t>;</a:t>
            </a:r>
            <a:r>
              <a:rPr lang="tr-TR" sz="18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dirty="0">
                <a:solidFill>
                  <a:srgbClr val="3F7F5F"/>
                </a:solidFill>
                <a:highlight>
                  <a:srgbClr val="E8F2FE"/>
                </a:highlight>
                <a:latin typeface="Courier New"/>
              </a:rPr>
              <a:t>//Hata </a:t>
            </a:r>
            <a:r>
              <a:rPr lang="en-US" sz="1800" dirty="0" err="1">
                <a:solidFill>
                  <a:srgbClr val="3F7F5F"/>
                </a:solidFill>
                <a:highlight>
                  <a:srgbClr val="E8F2FE"/>
                </a:highlight>
                <a:latin typeface="Courier New"/>
              </a:rPr>
              <a:t>verir</a:t>
            </a:r>
            <a:r>
              <a:rPr lang="tr-TR" sz="1800" dirty="0">
                <a:solidFill>
                  <a:srgbClr val="3F7F5F"/>
                </a:solidFill>
                <a:highlight>
                  <a:srgbClr val="E8F2FE"/>
                </a:highlight>
                <a:latin typeface="Courier New"/>
              </a:rPr>
              <a:t> neden ?</a:t>
            </a:r>
            <a:endParaRPr lang="en-US" sz="1800" dirty="0">
              <a:solidFill>
                <a:srgbClr val="000000"/>
              </a:solidFill>
              <a:latin typeface="Courier New"/>
            </a:endParaRPr>
          </a:p>
          <a:p>
            <a:pPr>
              <a:buNone/>
              <a:defRPr/>
            </a:pPr>
            <a:r>
              <a:rPr lang="tr-TR" sz="1800" dirty="0">
                <a:solidFill>
                  <a:srgbClr val="000000"/>
                </a:solidFill>
                <a:latin typeface="Courier New"/>
              </a:rPr>
              <a:t>        </a:t>
            </a:r>
            <a:r>
              <a:rPr lang="en-US" sz="1800" dirty="0" err="1">
                <a:solidFill>
                  <a:srgbClr val="000000"/>
                </a:solidFill>
                <a:latin typeface="Courier New"/>
              </a:rPr>
              <a:t>ogr.</a:t>
            </a:r>
            <a:r>
              <a:rPr lang="en-US" sz="1800" dirty="0" err="1">
                <a:solidFill>
                  <a:srgbClr val="0000C0"/>
                </a:solidFill>
                <a:latin typeface="Courier New"/>
              </a:rPr>
              <a:t>soyad</a:t>
            </a:r>
            <a:r>
              <a:rPr lang="en-US" sz="1800" dirty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sz="1800" dirty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1800" dirty="0" err="1">
                <a:solidFill>
                  <a:srgbClr val="2A00FF"/>
                </a:solidFill>
                <a:latin typeface="Courier New"/>
              </a:rPr>
              <a:t>Aksahin</a:t>
            </a:r>
            <a:r>
              <a:rPr lang="en-US" sz="1800" dirty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1800" dirty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>
              <a:buFont typeface="Wingdings" panose="05000000000000000000" pitchFamily="2" charset="2"/>
              <a:buNone/>
              <a:defRPr/>
            </a:pPr>
            <a:endParaRPr lang="en-US" sz="1800" dirty="0">
              <a:latin typeface="Courier New"/>
            </a:endParaRPr>
          </a:p>
          <a:p>
            <a:pPr>
              <a:buNone/>
              <a:defRPr/>
            </a:pPr>
            <a:r>
              <a:rPr lang="tr-TR" sz="1800" dirty="0">
                <a:solidFill>
                  <a:srgbClr val="000000"/>
                </a:solidFill>
                <a:latin typeface="Courier New"/>
              </a:rPr>
              <a:t>        </a:t>
            </a:r>
            <a:r>
              <a:rPr lang="en-US" sz="1800" dirty="0" err="1">
                <a:solidFill>
                  <a:srgbClr val="000000"/>
                </a:solidFill>
                <a:latin typeface="Courier New"/>
              </a:rPr>
              <a:t>System.</a:t>
            </a:r>
            <a:r>
              <a:rPr lang="en-US" sz="1800" i="1" dirty="0" err="1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800" i="1" dirty="0" err="1">
                <a:solidFill>
                  <a:srgbClr val="000000"/>
                </a:solidFill>
                <a:latin typeface="Courier New"/>
              </a:rPr>
              <a:t>.println</a:t>
            </a:r>
            <a:r>
              <a:rPr lang="en-US" sz="1800" i="1" dirty="0">
                <a:solidFill>
                  <a:srgbClr val="000000"/>
                </a:solidFill>
                <a:latin typeface="Courier New"/>
              </a:rPr>
              <a:t>(ogr.</a:t>
            </a:r>
            <a:r>
              <a:rPr lang="en-US" sz="1800" i="1" dirty="0">
                <a:solidFill>
                  <a:srgbClr val="0000C0"/>
                </a:solidFill>
                <a:latin typeface="Courier New"/>
              </a:rPr>
              <a:t>ad</a:t>
            </a:r>
            <a:r>
              <a:rPr lang="en-US" sz="1800" i="1" dirty="0">
                <a:solidFill>
                  <a:srgbClr val="000000"/>
                </a:solidFill>
                <a:latin typeface="Courier New"/>
              </a:rPr>
              <a:t> + </a:t>
            </a:r>
            <a:r>
              <a:rPr lang="en-US" sz="1800" i="1" dirty="0">
                <a:solidFill>
                  <a:srgbClr val="2A00FF"/>
                </a:solidFill>
                <a:latin typeface="Courier New"/>
              </a:rPr>
              <a:t>" "</a:t>
            </a:r>
            <a:r>
              <a:rPr lang="en-US" sz="1800" i="1" dirty="0">
                <a:solidFill>
                  <a:srgbClr val="000000"/>
                </a:solidFill>
                <a:latin typeface="Courier New"/>
              </a:rPr>
              <a:t> + </a:t>
            </a:r>
            <a:r>
              <a:rPr lang="en-US" sz="1800" i="1" dirty="0" err="1">
                <a:solidFill>
                  <a:srgbClr val="000000"/>
                </a:solidFill>
                <a:latin typeface="Courier New"/>
              </a:rPr>
              <a:t>ogr.</a:t>
            </a:r>
            <a:r>
              <a:rPr lang="en-US" sz="1800" i="1" dirty="0" err="1">
                <a:solidFill>
                  <a:srgbClr val="0000C0"/>
                </a:solidFill>
                <a:latin typeface="Courier New"/>
              </a:rPr>
              <a:t>soyad</a:t>
            </a:r>
            <a:r>
              <a:rPr lang="en-US" sz="1800" i="1" dirty="0">
                <a:solidFill>
                  <a:srgbClr val="000000"/>
                </a:solidFill>
                <a:latin typeface="Courier New"/>
              </a:rPr>
              <a:t>);</a:t>
            </a:r>
            <a:endParaRPr lang="en-US" sz="1800" i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>
              <a:buFont typeface="Wingdings" panose="05000000000000000000" pitchFamily="2" charset="2"/>
              <a:buNone/>
              <a:defRPr/>
            </a:pPr>
            <a:endParaRPr lang="en-US" sz="1800" dirty="0">
              <a:latin typeface="Courier New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1800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800" dirty="0">
                <a:solidFill>
                  <a:srgbClr val="000000"/>
                </a:solidFill>
                <a:latin typeface="Courier New"/>
              </a:rPr>
              <a:t>}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Courier New"/>
              </a:rPr>
              <a:t>}</a:t>
            </a:r>
          </a:p>
          <a:p>
            <a:pPr>
              <a:buFont typeface="Wingdings" panose="05000000000000000000" pitchFamily="2" charset="2"/>
              <a:buNone/>
              <a:defRPr/>
            </a:pPr>
            <a:endParaRPr lang="en-US" sz="1800" dirty="0"/>
          </a:p>
          <a:p>
            <a:pPr>
              <a:buFont typeface="Wingdings" panose="05000000000000000000" pitchFamily="2" charset="2"/>
              <a:buNone/>
              <a:defRPr/>
            </a:pPr>
            <a:endParaRPr lang="en-US" sz="1800" dirty="0"/>
          </a:p>
        </p:txBody>
      </p:sp>
      <p:sp>
        <p:nvSpPr>
          <p:cNvPr id="16389" name="4 Slayt Numarası Yer Tutucusu">
            <a:extLst>
              <a:ext uri="{FF2B5EF4-FFF2-40B4-BE49-F238E27FC236}">
                <a16:creationId xmlns:a16="http://schemas.microsoft.com/office/drawing/2014/main" id="{FCAFD151-75AF-43D9-B61A-8BDC84096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222C76D-3C8E-44E1-8E57-B996B0F54BD5}" type="slidenum">
              <a:rPr lang="en-US" altLang="en-US"/>
              <a:pPr eaLnBrk="1" hangingPunct="1"/>
              <a:t>14</a:t>
            </a:fld>
            <a:endParaRPr lang="en-US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1 Başlık">
            <a:extLst>
              <a:ext uri="{FF2B5EF4-FFF2-40B4-BE49-F238E27FC236}">
                <a16:creationId xmlns:a16="http://schemas.microsoft.com/office/drawing/2014/main" id="{4B6E286F-D275-4E44-A6E2-3300B258A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Nesne değerleri</a:t>
            </a:r>
            <a:endParaRPr lang="en-US" altLang="en-US"/>
          </a:p>
        </p:txBody>
      </p:sp>
      <p:sp>
        <p:nvSpPr>
          <p:cNvPr id="3" name="2 İçerik Yer Tutucusu">
            <a:extLst>
              <a:ext uri="{FF2B5EF4-FFF2-40B4-BE49-F238E27FC236}">
                <a16:creationId xmlns:a16="http://schemas.microsoft.com/office/drawing/2014/main" id="{905466D8-BACD-4A46-A974-471B02F59910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>
              <a:buFont typeface="Wingdings" panose="05000000000000000000" pitchFamily="2" charset="2"/>
              <a:buNone/>
              <a:defRPr/>
            </a:pPr>
            <a:r>
              <a:rPr lang="en-US" sz="1800" b="1" dirty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urier New"/>
              </a:rPr>
              <a:t>Ogrenci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 {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1800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800" dirty="0">
                <a:solidFill>
                  <a:srgbClr val="000000"/>
                </a:solidFill>
                <a:latin typeface="Courier New"/>
              </a:rPr>
              <a:t>String </a:t>
            </a:r>
            <a:r>
              <a:rPr lang="en-US" sz="1800" dirty="0">
                <a:solidFill>
                  <a:srgbClr val="0000C0"/>
                </a:solidFill>
                <a:latin typeface="Courier New"/>
              </a:rPr>
              <a:t>ad</a:t>
            </a:r>
            <a:r>
              <a:rPr lang="en-US" sz="1800" dirty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1800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800" dirty="0">
                <a:solidFill>
                  <a:srgbClr val="000000"/>
                </a:solidFill>
                <a:latin typeface="Courier New"/>
              </a:rPr>
              <a:t>String </a:t>
            </a:r>
            <a:r>
              <a:rPr lang="en-US" sz="1800" dirty="0" err="1">
                <a:solidFill>
                  <a:srgbClr val="0000C0"/>
                </a:solidFill>
                <a:latin typeface="Courier New"/>
              </a:rPr>
              <a:t>soyad</a:t>
            </a:r>
            <a:r>
              <a:rPr lang="en-US" sz="1800" dirty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>
              <a:buFont typeface="Wingdings" panose="05000000000000000000" pitchFamily="2" charset="2"/>
              <a:buNone/>
              <a:defRPr/>
            </a:pPr>
            <a:endParaRPr lang="en-US" sz="1800" dirty="0">
              <a:latin typeface="Courier New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1800" b="1" dirty="0">
                <a:solidFill>
                  <a:srgbClr val="7F0055"/>
                </a:solidFill>
                <a:latin typeface="Courier New"/>
              </a:rPr>
              <a:t>    </a:t>
            </a:r>
            <a:r>
              <a:rPr lang="en-US" sz="1800" b="1" dirty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urier New"/>
              </a:rPr>
              <a:t>static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 main(String[] </a:t>
            </a:r>
            <a:r>
              <a:rPr lang="en-US" sz="1800" b="1" dirty="0" err="1">
                <a:solidFill>
                  <a:srgbClr val="000000"/>
                </a:solidFill>
                <a:latin typeface="Courier New"/>
              </a:rPr>
              <a:t>args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) {</a:t>
            </a:r>
          </a:p>
          <a:p>
            <a:pPr>
              <a:buNone/>
              <a:defRPr/>
            </a:pPr>
            <a:r>
              <a:rPr lang="tr-TR" sz="1800" dirty="0">
                <a:solidFill>
                  <a:srgbClr val="000000"/>
                </a:solidFill>
                <a:latin typeface="Courier New"/>
              </a:rPr>
              <a:t>        </a:t>
            </a:r>
            <a:r>
              <a:rPr lang="en-US" sz="1800" dirty="0" err="1">
                <a:solidFill>
                  <a:srgbClr val="000000"/>
                </a:solidFill>
                <a:latin typeface="Courier New"/>
              </a:rPr>
              <a:t>Ogrenci</a:t>
            </a:r>
            <a:r>
              <a:rPr lang="en-US" sz="18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urier New"/>
              </a:rPr>
              <a:t>ogr</a:t>
            </a:r>
            <a:r>
              <a:rPr lang="tr-TR" sz="1800" dirty="0">
                <a:solidFill>
                  <a:srgbClr val="000000"/>
                </a:solidFill>
                <a:latin typeface="Courier New"/>
              </a:rPr>
              <a:t>;</a:t>
            </a:r>
            <a:endParaRPr lang="en-US" sz="1800" dirty="0">
              <a:ea typeface="+mn-lt"/>
              <a:cs typeface="+mn-lt"/>
            </a:endParaRPr>
          </a:p>
          <a:p>
            <a:pPr>
              <a:buNone/>
              <a:defRPr/>
            </a:pPr>
            <a:r>
              <a:rPr lang="tr-TR" sz="1800" dirty="0">
                <a:solidFill>
                  <a:srgbClr val="000000"/>
                </a:solidFill>
                <a:latin typeface="Courier New"/>
              </a:rPr>
              <a:t>        </a:t>
            </a:r>
            <a:r>
              <a:rPr lang="en-US" sz="1800" dirty="0">
                <a:solidFill>
                  <a:srgbClr val="000000"/>
                </a:solidFill>
                <a:latin typeface="Courier New"/>
              </a:rPr>
              <a:t>ogr.</a:t>
            </a:r>
            <a:r>
              <a:rPr lang="en-US" sz="1800" dirty="0">
                <a:solidFill>
                  <a:srgbClr val="0000C0"/>
                </a:solidFill>
                <a:latin typeface="Courier New"/>
              </a:rPr>
              <a:t>ad</a:t>
            </a:r>
            <a:r>
              <a:rPr lang="en-US" sz="1800" dirty="0">
                <a:solidFill>
                  <a:srgbClr val="000000"/>
                </a:solidFill>
                <a:latin typeface="Courier New"/>
              </a:rPr>
              <a:t> = </a:t>
            </a:r>
            <a:r>
              <a:rPr lang="en-US" sz="1800" dirty="0">
                <a:solidFill>
                  <a:srgbClr val="2A00FF"/>
                </a:solidFill>
                <a:latin typeface="Courier New"/>
              </a:rPr>
              <a:t>"Mehmet"</a:t>
            </a:r>
            <a:r>
              <a:rPr lang="en-US" sz="1800" dirty="0">
                <a:solidFill>
                  <a:srgbClr val="000000"/>
                </a:solidFill>
                <a:latin typeface="Courier New"/>
              </a:rPr>
              <a:t>;</a:t>
            </a:r>
            <a:r>
              <a:rPr lang="tr-TR" sz="1800" dirty="0">
                <a:solidFill>
                  <a:srgbClr val="000000"/>
                </a:solidFill>
                <a:latin typeface="Courier New"/>
              </a:rPr>
              <a:t> </a:t>
            </a:r>
            <a:r>
              <a:rPr lang="en-US" sz="1800" dirty="0">
                <a:solidFill>
                  <a:srgbClr val="3F7F5F"/>
                </a:solidFill>
                <a:highlight>
                  <a:srgbClr val="E8F2FE"/>
                </a:highlight>
                <a:latin typeface="Courier New"/>
              </a:rPr>
              <a:t>//Hata </a:t>
            </a:r>
            <a:r>
              <a:rPr lang="en-US" sz="1800" dirty="0" err="1">
                <a:solidFill>
                  <a:srgbClr val="3F7F5F"/>
                </a:solidFill>
                <a:highlight>
                  <a:srgbClr val="E8F2FE"/>
                </a:highlight>
                <a:latin typeface="Courier New"/>
              </a:rPr>
              <a:t>verir</a:t>
            </a:r>
            <a:r>
              <a:rPr lang="tr-TR" sz="1800" dirty="0">
                <a:solidFill>
                  <a:srgbClr val="3F7F5F"/>
                </a:solidFill>
                <a:highlight>
                  <a:srgbClr val="E8F2FE"/>
                </a:highlight>
                <a:latin typeface="Courier New"/>
              </a:rPr>
              <a:t> neden ?</a:t>
            </a:r>
            <a:endParaRPr lang="en-US" sz="1800" dirty="0">
              <a:ea typeface="+mn-lt"/>
              <a:cs typeface="+mn-lt"/>
            </a:endParaRPr>
          </a:p>
          <a:p>
            <a:pPr>
              <a:buNone/>
              <a:defRPr/>
            </a:pPr>
            <a:r>
              <a:rPr lang="tr-TR" sz="1800" dirty="0">
                <a:solidFill>
                  <a:srgbClr val="000000"/>
                </a:solidFill>
                <a:latin typeface="Courier New"/>
              </a:rPr>
              <a:t>        </a:t>
            </a:r>
            <a:r>
              <a:rPr lang="en-US" sz="1800" dirty="0" err="1">
                <a:solidFill>
                  <a:srgbClr val="000000"/>
                </a:solidFill>
                <a:latin typeface="Courier New"/>
              </a:rPr>
              <a:t>ogr.</a:t>
            </a:r>
            <a:r>
              <a:rPr lang="en-US" sz="1800" dirty="0" err="1">
                <a:solidFill>
                  <a:srgbClr val="0000C0"/>
                </a:solidFill>
                <a:latin typeface="Courier New"/>
              </a:rPr>
              <a:t>soyad</a:t>
            </a:r>
            <a:r>
              <a:rPr lang="en-US" sz="1800" dirty="0">
                <a:solidFill>
                  <a:srgbClr val="000000"/>
                </a:solidFill>
                <a:latin typeface="Courier New"/>
              </a:rPr>
              <a:t> = </a:t>
            </a:r>
            <a:r>
              <a:rPr lang="en-US" sz="1800" dirty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1800" dirty="0" err="1">
                <a:solidFill>
                  <a:srgbClr val="2A00FF"/>
                </a:solidFill>
                <a:latin typeface="Courier New"/>
              </a:rPr>
              <a:t>Aksahin</a:t>
            </a:r>
            <a:r>
              <a:rPr lang="en-US" sz="1800" dirty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1800" dirty="0">
                <a:solidFill>
                  <a:srgbClr val="000000"/>
                </a:solidFill>
                <a:latin typeface="Courier New"/>
              </a:rPr>
              <a:t>;</a:t>
            </a:r>
            <a:endParaRPr lang="en-US" sz="1800" dirty="0">
              <a:ea typeface="+mn-lt"/>
              <a:cs typeface="+mn-lt"/>
            </a:endParaRPr>
          </a:p>
          <a:p>
            <a:pPr>
              <a:buFont typeface="Wingdings" panose="05000000000000000000" pitchFamily="2" charset="2"/>
              <a:buNone/>
              <a:defRPr/>
            </a:pPr>
            <a:endParaRPr lang="en-US" sz="18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>
              <a:buNone/>
              <a:defRPr/>
            </a:pPr>
            <a:r>
              <a:rPr lang="tr-TR" sz="1800" dirty="0">
                <a:solidFill>
                  <a:srgbClr val="000000"/>
                </a:solidFill>
                <a:latin typeface="Courier New"/>
              </a:rPr>
              <a:t>        </a:t>
            </a:r>
            <a:r>
              <a:rPr lang="en-US" sz="1800" dirty="0" err="1">
                <a:solidFill>
                  <a:srgbClr val="000000"/>
                </a:solidFill>
                <a:latin typeface="Courier New"/>
              </a:rPr>
              <a:t>System.</a:t>
            </a:r>
            <a:r>
              <a:rPr lang="en-US" sz="1800" i="1" dirty="0" err="1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800" i="1" dirty="0" err="1">
                <a:solidFill>
                  <a:srgbClr val="000000"/>
                </a:solidFill>
                <a:latin typeface="Courier New"/>
              </a:rPr>
              <a:t>.println</a:t>
            </a:r>
            <a:r>
              <a:rPr lang="en-US" sz="1800" i="1" dirty="0">
                <a:solidFill>
                  <a:srgbClr val="000000"/>
                </a:solidFill>
                <a:latin typeface="Courier New"/>
              </a:rPr>
              <a:t>(ogr.</a:t>
            </a:r>
            <a:r>
              <a:rPr lang="en-US" sz="1800" i="1" dirty="0">
                <a:solidFill>
                  <a:srgbClr val="0000C0"/>
                </a:solidFill>
                <a:latin typeface="Courier New"/>
              </a:rPr>
              <a:t>ad</a:t>
            </a:r>
            <a:r>
              <a:rPr lang="en-US" sz="1800" i="1" dirty="0">
                <a:solidFill>
                  <a:srgbClr val="000000"/>
                </a:solidFill>
                <a:latin typeface="Courier New"/>
              </a:rPr>
              <a:t> + </a:t>
            </a:r>
            <a:r>
              <a:rPr lang="en-US" sz="1800" i="1" dirty="0">
                <a:solidFill>
                  <a:srgbClr val="2A00FF"/>
                </a:solidFill>
                <a:latin typeface="Courier New"/>
              </a:rPr>
              <a:t>" "</a:t>
            </a:r>
            <a:r>
              <a:rPr lang="en-US" sz="1800" i="1" dirty="0">
                <a:solidFill>
                  <a:srgbClr val="000000"/>
                </a:solidFill>
                <a:latin typeface="Courier New"/>
              </a:rPr>
              <a:t> + </a:t>
            </a:r>
            <a:r>
              <a:rPr lang="en-US" sz="1800" i="1" dirty="0" err="1">
                <a:solidFill>
                  <a:srgbClr val="000000"/>
                </a:solidFill>
                <a:latin typeface="Courier New"/>
              </a:rPr>
              <a:t>ogr.</a:t>
            </a:r>
            <a:r>
              <a:rPr lang="en-US" sz="1800" i="1" dirty="0" err="1">
                <a:solidFill>
                  <a:srgbClr val="0000C0"/>
                </a:solidFill>
                <a:latin typeface="Courier New"/>
              </a:rPr>
              <a:t>soyad</a:t>
            </a:r>
            <a:r>
              <a:rPr lang="en-US" sz="1800" i="1" dirty="0">
                <a:solidFill>
                  <a:srgbClr val="000000"/>
                </a:solidFill>
                <a:latin typeface="Courier New"/>
              </a:rPr>
              <a:t>);</a:t>
            </a:r>
            <a:endParaRPr lang="en-US" sz="1800" i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>
              <a:buFont typeface="Wingdings" panose="05000000000000000000" pitchFamily="2" charset="2"/>
              <a:buNone/>
              <a:defRPr/>
            </a:pPr>
            <a:endParaRPr lang="en-US" sz="1800" dirty="0">
              <a:latin typeface="Courier New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1800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800" dirty="0">
                <a:solidFill>
                  <a:srgbClr val="000000"/>
                </a:solidFill>
                <a:latin typeface="Courier New"/>
              </a:rPr>
              <a:t>}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Courier New"/>
              </a:rPr>
              <a:t>}</a:t>
            </a:r>
          </a:p>
          <a:p>
            <a:pPr>
              <a:buFont typeface="Wingdings" panose="05000000000000000000" pitchFamily="2" charset="2"/>
              <a:buNone/>
              <a:defRPr/>
            </a:pPr>
            <a:endParaRPr lang="en-US" sz="1800" dirty="0"/>
          </a:p>
          <a:p>
            <a:pPr>
              <a:buFont typeface="Wingdings" panose="05000000000000000000" pitchFamily="2" charset="2"/>
              <a:buNone/>
              <a:defRPr/>
            </a:pPr>
            <a:endParaRPr lang="en-US" sz="1800" dirty="0"/>
          </a:p>
        </p:txBody>
      </p:sp>
      <p:sp>
        <p:nvSpPr>
          <p:cNvPr id="17413" name="4 Slayt Numarası Yer Tutucusu">
            <a:extLst>
              <a:ext uri="{FF2B5EF4-FFF2-40B4-BE49-F238E27FC236}">
                <a16:creationId xmlns:a16="http://schemas.microsoft.com/office/drawing/2014/main" id="{E2BF5DA8-C686-4E08-93CE-34669975B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9776FBD-0AE4-43DA-97A4-E04BBEBB3FD0}" type="slidenum">
              <a:rPr lang="en-US" altLang="en-US"/>
              <a:pPr eaLnBrk="1" hangingPunct="1"/>
              <a:t>15</a:t>
            </a:fld>
            <a:endParaRPr lang="en-US" altLang="en-US"/>
          </a:p>
        </p:txBody>
      </p:sp>
      <p:sp>
        <p:nvSpPr>
          <p:cNvPr id="6" name="Line Callout 1 5">
            <a:extLst>
              <a:ext uri="{FF2B5EF4-FFF2-40B4-BE49-F238E27FC236}">
                <a16:creationId xmlns:a16="http://schemas.microsoft.com/office/drawing/2014/main" id="{11DBD913-9228-4B42-813E-250E56B815C5}"/>
              </a:ext>
            </a:extLst>
          </p:cNvPr>
          <p:cNvSpPr/>
          <p:nvPr/>
        </p:nvSpPr>
        <p:spPr>
          <a:xfrm>
            <a:off x="5029200" y="1600200"/>
            <a:ext cx="3581400" cy="1219200"/>
          </a:xfrm>
          <a:prstGeom prst="borderCallout1">
            <a:avLst>
              <a:gd name="adj1" fmla="val 51704"/>
              <a:gd name="adj2" fmla="val -982"/>
              <a:gd name="adj3" fmla="val 148864"/>
              <a:gd name="adj4" fmla="val -371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tr-TR">
                <a:solidFill>
                  <a:srgbClr val="FFFFFF"/>
                </a:solidFill>
              </a:rPr>
              <a:t>new ile bellek üzerinde yeni bir instance oluşturulmamışsa instance değişkenlerine ulaşamazsınız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1 Başlık">
            <a:extLst>
              <a:ext uri="{FF2B5EF4-FFF2-40B4-BE49-F238E27FC236}">
                <a16:creationId xmlns:a16="http://schemas.microsoft.com/office/drawing/2014/main" id="{F1EEAC4A-72DC-4831-A88D-AEF63BE6D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Nesne değerleri</a:t>
            </a:r>
            <a:endParaRPr lang="en-US" altLang="en-US"/>
          </a:p>
        </p:txBody>
      </p:sp>
      <p:sp>
        <p:nvSpPr>
          <p:cNvPr id="18435" name="2 İçerik Yer Tutucusu">
            <a:extLst>
              <a:ext uri="{FF2B5EF4-FFF2-40B4-BE49-F238E27FC236}">
                <a16:creationId xmlns:a16="http://schemas.microsoft.com/office/drawing/2014/main" id="{1E016609-F6F8-4C9E-B517-33D50CE35F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1800" b="1" dirty="0">
                <a:solidFill>
                  <a:srgbClr val="7F0055"/>
                </a:solidFill>
                <a:latin typeface="Courier New"/>
                <a:cs typeface="Courier New"/>
              </a:rPr>
              <a:t>public</a:t>
            </a:r>
            <a:r>
              <a:rPr lang="en-US" altLang="en-US" sz="1800" b="1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en-US" sz="1800" b="1" dirty="0">
                <a:solidFill>
                  <a:srgbClr val="7F0055"/>
                </a:solidFill>
                <a:latin typeface="Courier New"/>
                <a:cs typeface="Courier New"/>
              </a:rPr>
              <a:t>class</a:t>
            </a:r>
            <a:r>
              <a:rPr lang="en-US" altLang="en-US" sz="1800" b="1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en-US" sz="1800" b="1" dirty="0" err="1">
                <a:solidFill>
                  <a:srgbClr val="000000"/>
                </a:solidFill>
                <a:latin typeface="Courier New"/>
                <a:cs typeface="Courier New"/>
              </a:rPr>
              <a:t>Ogrenci</a:t>
            </a:r>
            <a:r>
              <a:rPr lang="en-US" altLang="en-US" sz="1800" b="1" dirty="0">
                <a:solidFill>
                  <a:srgbClr val="000000"/>
                </a:solidFill>
                <a:latin typeface="Courier New"/>
                <a:cs typeface="Courier New"/>
              </a:rPr>
              <a:t> {</a:t>
            </a:r>
          </a:p>
          <a:p>
            <a:pPr>
              <a:buNone/>
            </a:pPr>
            <a:r>
              <a:rPr lang="tr-TR" altLang="en-US" sz="1800" dirty="0">
                <a:solidFill>
                  <a:srgbClr val="000000"/>
                </a:solidFill>
                <a:latin typeface="Courier New"/>
                <a:cs typeface="Courier New"/>
              </a:rPr>
              <a:t>    </a:t>
            </a:r>
            <a:r>
              <a:rPr lang="en-US" altLang="en-US" sz="1800" dirty="0">
                <a:solidFill>
                  <a:srgbClr val="000000"/>
                </a:solidFill>
                <a:latin typeface="Courier New"/>
                <a:cs typeface="Courier New"/>
              </a:rPr>
              <a:t>String </a:t>
            </a:r>
            <a:r>
              <a:rPr lang="en-US" altLang="en-US" sz="1800" dirty="0">
                <a:solidFill>
                  <a:srgbClr val="0000C0"/>
                </a:solidFill>
                <a:latin typeface="Courier New"/>
                <a:cs typeface="Courier New"/>
              </a:rPr>
              <a:t>ad</a:t>
            </a:r>
            <a:r>
              <a:rPr lang="en-US" altLang="en-US" sz="18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r>
              <a:rPr lang="tr-TR" altLang="en-US" sz="1800" dirty="0">
                <a:solidFill>
                  <a:srgbClr val="000000"/>
                </a:solidFill>
                <a:latin typeface="Courier New"/>
                <a:cs typeface="Courier New"/>
              </a:rPr>
              <a:t>    </a:t>
            </a:r>
            <a:r>
              <a:rPr lang="en-US" altLang="en-US" sz="1800" dirty="0">
                <a:solidFill>
                  <a:srgbClr val="000000"/>
                </a:solidFill>
                <a:latin typeface="Courier New"/>
                <a:cs typeface="Courier New"/>
              </a:rPr>
              <a:t>String </a:t>
            </a:r>
            <a:r>
              <a:rPr lang="en-US" altLang="en-US" sz="1800" dirty="0" err="1">
                <a:solidFill>
                  <a:srgbClr val="0000C0"/>
                </a:solidFill>
                <a:latin typeface="Courier New"/>
                <a:cs typeface="Courier New"/>
              </a:rPr>
              <a:t>soyad</a:t>
            </a:r>
            <a:r>
              <a:rPr lang="en-US" altLang="en-US" sz="18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1800"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tr-TR" altLang="en-US" sz="1800" b="1" dirty="0">
                <a:solidFill>
                  <a:srgbClr val="7F0055"/>
                </a:solidFill>
                <a:latin typeface="Courier New"/>
                <a:cs typeface="Courier New"/>
              </a:rPr>
              <a:t>    </a:t>
            </a:r>
            <a:r>
              <a:rPr lang="en-US" altLang="en-US" sz="1800" b="1" dirty="0">
                <a:solidFill>
                  <a:srgbClr val="7F0055"/>
                </a:solidFill>
                <a:latin typeface="Courier New"/>
                <a:cs typeface="Courier New"/>
              </a:rPr>
              <a:t>public</a:t>
            </a:r>
            <a:r>
              <a:rPr lang="en-US" altLang="en-US" sz="1800" b="1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en-US" sz="1800" b="1" dirty="0">
                <a:solidFill>
                  <a:srgbClr val="7F0055"/>
                </a:solidFill>
                <a:latin typeface="Courier New"/>
                <a:cs typeface="Courier New"/>
              </a:rPr>
              <a:t>static</a:t>
            </a:r>
            <a:r>
              <a:rPr lang="en-US" altLang="en-US" sz="1800" b="1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en-US" sz="1800" b="1" dirty="0">
                <a:solidFill>
                  <a:srgbClr val="7F0055"/>
                </a:solidFill>
                <a:latin typeface="Courier New"/>
                <a:cs typeface="Courier New"/>
              </a:rPr>
              <a:t>void</a:t>
            </a:r>
            <a:r>
              <a:rPr lang="en-US" altLang="en-US" sz="1800" b="1" dirty="0">
                <a:solidFill>
                  <a:srgbClr val="000000"/>
                </a:solidFill>
                <a:latin typeface="Courier New"/>
                <a:cs typeface="Courier New"/>
              </a:rPr>
              <a:t> main(String[] </a:t>
            </a:r>
            <a:r>
              <a:rPr lang="en-US" altLang="en-US" sz="1800" b="1" dirty="0" err="1">
                <a:solidFill>
                  <a:srgbClr val="000000"/>
                </a:solidFill>
                <a:latin typeface="Courier New"/>
                <a:cs typeface="Courier New"/>
              </a:rPr>
              <a:t>args</a:t>
            </a:r>
            <a:r>
              <a:rPr lang="en-US" altLang="en-US" sz="1800" b="1" dirty="0">
                <a:solidFill>
                  <a:srgbClr val="000000"/>
                </a:solidFill>
                <a:latin typeface="Courier New"/>
                <a:cs typeface="Courier New"/>
              </a:rPr>
              <a:t>) {</a:t>
            </a:r>
          </a:p>
          <a:p>
            <a:pPr>
              <a:buNone/>
            </a:pPr>
            <a:r>
              <a:rPr lang="tr-TR" altLang="en-US" sz="1800" dirty="0">
                <a:solidFill>
                  <a:srgbClr val="000000"/>
                </a:solidFill>
                <a:latin typeface="Courier New"/>
                <a:cs typeface="Courier New"/>
              </a:rPr>
              <a:t>        </a:t>
            </a:r>
            <a:r>
              <a:rPr lang="en-US" altLang="en-US" sz="1800" dirty="0" err="1">
                <a:solidFill>
                  <a:srgbClr val="000000"/>
                </a:solidFill>
                <a:latin typeface="Courier New"/>
                <a:cs typeface="Courier New"/>
              </a:rPr>
              <a:t>Ogrenci</a:t>
            </a:r>
            <a:r>
              <a:rPr lang="en-US" altLang="en-US" sz="18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en-US" sz="1800" dirty="0" err="1">
                <a:solidFill>
                  <a:srgbClr val="000000"/>
                </a:solidFill>
                <a:latin typeface="Courier New"/>
                <a:cs typeface="Courier New"/>
              </a:rPr>
              <a:t>ogr</a:t>
            </a:r>
            <a:r>
              <a:rPr lang="en-US" altLang="en-US" sz="1800" dirty="0">
                <a:solidFill>
                  <a:srgbClr val="000000"/>
                </a:solidFill>
                <a:latin typeface="Courier New"/>
                <a:cs typeface="Courier New"/>
              </a:rPr>
              <a:t>= </a:t>
            </a:r>
            <a:r>
              <a:rPr lang="en-US" altLang="en-US" sz="1800" b="1" dirty="0">
                <a:solidFill>
                  <a:srgbClr val="7F0055"/>
                </a:solidFill>
                <a:latin typeface="Courier New"/>
                <a:cs typeface="Courier New"/>
              </a:rPr>
              <a:t>new</a:t>
            </a:r>
            <a:r>
              <a:rPr lang="en-US" altLang="en-US" sz="1800" b="1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en-US" sz="1800" b="1" dirty="0" err="1">
                <a:solidFill>
                  <a:srgbClr val="000000"/>
                </a:solidFill>
                <a:latin typeface="Courier New"/>
                <a:cs typeface="Courier New"/>
              </a:rPr>
              <a:t>Ogrenci</a:t>
            </a:r>
            <a:r>
              <a:rPr lang="en-US" altLang="en-US" sz="1800" b="1" dirty="0">
                <a:solidFill>
                  <a:srgbClr val="000000"/>
                </a:solidFill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r>
              <a:rPr lang="tr-TR" altLang="en-US" sz="1800" dirty="0">
                <a:solidFill>
                  <a:srgbClr val="000000"/>
                </a:solidFill>
                <a:latin typeface="Courier New"/>
                <a:cs typeface="Courier New"/>
              </a:rPr>
              <a:t>        </a:t>
            </a:r>
            <a:r>
              <a:rPr lang="en-US" altLang="en-US" sz="1800" dirty="0">
                <a:solidFill>
                  <a:srgbClr val="000000"/>
                </a:solidFill>
                <a:latin typeface="Courier New"/>
                <a:cs typeface="Courier New"/>
              </a:rPr>
              <a:t>ogr.</a:t>
            </a:r>
            <a:r>
              <a:rPr lang="en-US" altLang="en-US" sz="1800" dirty="0">
                <a:solidFill>
                  <a:srgbClr val="0000C0"/>
                </a:solidFill>
                <a:latin typeface="Courier New"/>
                <a:cs typeface="Courier New"/>
              </a:rPr>
              <a:t>ad</a:t>
            </a:r>
            <a:r>
              <a:rPr lang="en-US" altLang="en-US" sz="18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en-US" altLang="en-US" sz="1800" dirty="0">
                <a:solidFill>
                  <a:srgbClr val="2A00FF"/>
                </a:solidFill>
                <a:latin typeface="Courier New"/>
                <a:cs typeface="Courier New"/>
              </a:rPr>
              <a:t>"Mehmet"</a:t>
            </a:r>
            <a:r>
              <a:rPr lang="en-US" altLang="en-US" sz="18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r>
              <a:rPr lang="tr-TR" altLang="en-US" sz="1800" dirty="0">
                <a:solidFill>
                  <a:srgbClr val="000000"/>
                </a:solidFill>
                <a:latin typeface="Courier New"/>
                <a:cs typeface="Courier New"/>
              </a:rPr>
              <a:t>        </a:t>
            </a:r>
            <a:r>
              <a:rPr lang="en-US" altLang="en-US" sz="1800" dirty="0" err="1">
                <a:solidFill>
                  <a:srgbClr val="000000"/>
                </a:solidFill>
                <a:latin typeface="Courier New"/>
                <a:cs typeface="Courier New"/>
              </a:rPr>
              <a:t>ogr.</a:t>
            </a:r>
            <a:r>
              <a:rPr lang="en-US" altLang="en-US" sz="1800" dirty="0" err="1">
                <a:solidFill>
                  <a:srgbClr val="0000C0"/>
                </a:solidFill>
                <a:latin typeface="Courier New"/>
                <a:cs typeface="Courier New"/>
              </a:rPr>
              <a:t>soyad</a:t>
            </a:r>
            <a:r>
              <a:rPr lang="en-US" altLang="en-US" sz="18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en-US" altLang="en-US" sz="1800" dirty="0">
                <a:solidFill>
                  <a:srgbClr val="2A00FF"/>
                </a:solidFill>
                <a:latin typeface="Courier New"/>
                <a:cs typeface="Courier New"/>
              </a:rPr>
              <a:t>"</a:t>
            </a:r>
            <a:r>
              <a:rPr lang="en-US" altLang="en-US" sz="1800" dirty="0" err="1">
                <a:solidFill>
                  <a:srgbClr val="2A00FF"/>
                </a:solidFill>
                <a:latin typeface="Courier New"/>
                <a:cs typeface="Courier New"/>
              </a:rPr>
              <a:t>Aksahin</a:t>
            </a:r>
            <a:r>
              <a:rPr lang="en-US" altLang="en-US" sz="1800" dirty="0">
                <a:solidFill>
                  <a:srgbClr val="2A00FF"/>
                </a:solidFill>
                <a:latin typeface="Courier New"/>
                <a:cs typeface="Courier New"/>
              </a:rPr>
              <a:t>"</a:t>
            </a:r>
            <a:r>
              <a:rPr lang="en-US" altLang="en-US" sz="18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1800"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tr-TR" altLang="en-US" sz="1800" dirty="0">
                <a:solidFill>
                  <a:srgbClr val="000000"/>
                </a:solidFill>
                <a:latin typeface="Courier New"/>
                <a:cs typeface="Courier New"/>
              </a:rPr>
              <a:t>        </a:t>
            </a:r>
            <a:r>
              <a:rPr lang="en-US" altLang="en-US" sz="1800" dirty="0" err="1">
                <a:solidFill>
                  <a:srgbClr val="000000"/>
                </a:solidFill>
                <a:latin typeface="Courier New"/>
                <a:cs typeface="Courier New"/>
              </a:rPr>
              <a:t>System.</a:t>
            </a:r>
            <a:r>
              <a:rPr lang="en-US" altLang="en-US" sz="1800" i="1" dirty="0" err="1">
                <a:solidFill>
                  <a:srgbClr val="0000C0"/>
                </a:solidFill>
                <a:latin typeface="Courier New"/>
                <a:cs typeface="Courier New"/>
              </a:rPr>
              <a:t>out</a:t>
            </a:r>
            <a:r>
              <a:rPr lang="en-US" altLang="en-US" sz="1800" i="1" dirty="0" err="1">
                <a:solidFill>
                  <a:srgbClr val="000000"/>
                </a:solidFill>
                <a:latin typeface="Courier New"/>
                <a:cs typeface="Courier New"/>
              </a:rPr>
              <a:t>.println</a:t>
            </a:r>
            <a:r>
              <a:rPr lang="en-US" altLang="en-US" sz="1800" i="1" dirty="0">
                <a:solidFill>
                  <a:srgbClr val="000000"/>
                </a:solidFill>
                <a:latin typeface="Courier New"/>
                <a:cs typeface="Courier New"/>
              </a:rPr>
              <a:t>(ogr.</a:t>
            </a:r>
            <a:r>
              <a:rPr lang="en-US" altLang="en-US" sz="1800" i="1" dirty="0">
                <a:solidFill>
                  <a:srgbClr val="0000C0"/>
                </a:solidFill>
                <a:latin typeface="Courier New"/>
                <a:cs typeface="Courier New"/>
              </a:rPr>
              <a:t>ad</a:t>
            </a:r>
            <a:r>
              <a:rPr lang="en-US" altLang="en-US" sz="1800" i="1" dirty="0">
                <a:solidFill>
                  <a:srgbClr val="000000"/>
                </a:solidFill>
                <a:latin typeface="Courier New"/>
                <a:cs typeface="Courier New"/>
              </a:rPr>
              <a:t> + </a:t>
            </a:r>
            <a:r>
              <a:rPr lang="en-US" altLang="en-US" sz="1800" i="1" dirty="0">
                <a:solidFill>
                  <a:srgbClr val="2A00FF"/>
                </a:solidFill>
                <a:latin typeface="Courier New"/>
                <a:cs typeface="Courier New"/>
              </a:rPr>
              <a:t>" "</a:t>
            </a:r>
            <a:r>
              <a:rPr lang="en-US" altLang="en-US" sz="1800" i="1" dirty="0">
                <a:solidFill>
                  <a:srgbClr val="000000"/>
                </a:solidFill>
                <a:latin typeface="Courier New"/>
                <a:cs typeface="Courier New"/>
              </a:rPr>
              <a:t> + </a:t>
            </a:r>
            <a:r>
              <a:rPr lang="en-US" altLang="en-US" sz="1800" i="1" dirty="0" err="1">
                <a:solidFill>
                  <a:srgbClr val="000000"/>
                </a:solidFill>
                <a:latin typeface="Courier New"/>
                <a:cs typeface="Courier New"/>
              </a:rPr>
              <a:t>ogr.</a:t>
            </a:r>
            <a:r>
              <a:rPr lang="en-US" altLang="en-US" sz="1800" i="1" dirty="0" err="1">
                <a:solidFill>
                  <a:srgbClr val="0000C0"/>
                </a:solidFill>
                <a:latin typeface="Courier New"/>
                <a:cs typeface="Courier New"/>
              </a:rPr>
              <a:t>soyad</a:t>
            </a:r>
            <a:r>
              <a:rPr lang="en-US" altLang="en-US" sz="1800" i="1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1800"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tr-TR" altLang="en-US" sz="1800" dirty="0">
                <a:solidFill>
                  <a:srgbClr val="000000"/>
                </a:solidFill>
                <a:latin typeface="Courier New"/>
                <a:cs typeface="Courier New"/>
              </a:rPr>
              <a:t>    </a:t>
            </a:r>
            <a:r>
              <a:rPr lang="en-US" altLang="en-US" sz="18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1800"/>
          </a:p>
        </p:txBody>
      </p:sp>
      <p:sp>
        <p:nvSpPr>
          <p:cNvPr id="18437" name="4 Slayt Numarası Yer Tutucusu">
            <a:extLst>
              <a:ext uri="{FF2B5EF4-FFF2-40B4-BE49-F238E27FC236}">
                <a16:creationId xmlns:a16="http://schemas.microsoft.com/office/drawing/2014/main" id="{49E0CE41-BD61-4238-A2F1-92B5DCCE6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EA89674-A0B6-4D53-A987-7B64B1162660}" type="slidenum">
              <a:rPr lang="en-US" altLang="en-US"/>
              <a:pPr eaLnBrk="1" hangingPunct="1"/>
              <a:t>16</a:t>
            </a:fld>
            <a:endParaRPr lang="en-US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1 Başlık">
            <a:extLst>
              <a:ext uri="{FF2B5EF4-FFF2-40B4-BE49-F238E27FC236}">
                <a16:creationId xmlns:a16="http://schemas.microsoft.com/office/drawing/2014/main" id="{802B60BE-EBC3-4DF1-A86F-ECAC37A85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Nesne İlişkileri ve Kompozisyon Yöntemi</a:t>
            </a:r>
            <a:endParaRPr lang="en-US" altLang="en-US"/>
          </a:p>
        </p:txBody>
      </p:sp>
      <p:sp>
        <p:nvSpPr>
          <p:cNvPr id="3" name="2 İçerik Yer Tutucusu">
            <a:extLst>
              <a:ext uri="{FF2B5EF4-FFF2-40B4-BE49-F238E27FC236}">
                <a16:creationId xmlns:a16="http://schemas.microsoft.com/office/drawing/2014/main" id="{0B7C8B80-DA31-42CF-B7F5-48676DECC682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>
              <a:buFont typeface="Wingdings" panose="05000000000000000000" pitchFamily="2" charset="2"/>
              <a:buNone/>
              <a:defRPr/>
            </a:pPr>
            <a:r>
              <a:rPr lang="en-US" sz="1800" b="1" dirty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urier New"/>
              </a:rPr>
              <a:t>Okul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 {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1800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800" dirty="0">
                <a:solidFill>
                  <a:srgbClr val="000000"/>
                </a:solidFill>
                <a:latin typeface="Courier New"/>
              </a:rPr>
              <a:t>String </a:t>
            </a:r>
            <a:r>
              <a:rPr lang="en-US" sz="1800" dirty="0" err="1">
                <a:solidFill>
                  <a:srgbClr val="0000C0"/>
                </a:solidFill>
                <a:latin typeface="Courier New"/>
              </a:rPr>
              <a:t>okulAdi</a:t>
            </a:r>
            <a:r>
              <a:rPr lang="en-US" sz="1800" dirty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1800" b="1" dirty="0">
                <a:solidFill>
                  <a:srgbClr val="7F0055"/>
                </a:solidFill>
                <a:latin typeface="Courier New"/>
              </a:rPr>
              <a:t>    </a:t>
            </a:r>
            <a:r>
              <a:rPr lang="en-US" sz="1800" b="1" dirty="0" err="1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b="1" dirty="0" err="1">
                <a:solidFill>
                  <a:srgbClr val="0000C0"/>
                </a:solidFill>
                <a:highlight>
                  <a:srgbClr val="D4D4D4"/>
                </a:highlight>
                <a:latin typeface="Courier New"/>
              </a:rPr>
              <a:t>ogrenciSayisi</a:t>
            </a:r>
            <a:r>
              <a:rPr lang="en-US" sz="1800" b="1" dirty="0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Courier New"/>
              </a:rPr>
              <a:t>}</a:t>
            </a:r>
          </a:p>
          <a:p>
            <a:pPr>
              <a:buFont typeface="Wingdings" panose="05000000000000000000" pitchFamily="2" charset="2"/>
              <a:buNone/>
              <a:defRPr/>
            </a:pPr>
            <a:endParaRPr lang="en-US" dirty="0"/>
          </a:p>
        </p:txBody>
      </p:sp>
      <p:sp>
        <p:nvSpPr>
          <p:cNvPr id="19461" name="4 Slayt Numarası Yer Tutucusu">
            <a:extLst>
              <a:ext uri="{FF2B5EF4-FFF2-40B4-BE49-F238E27FC236}">
                <a16:creationId xmlns:a16="http://schemas.microsoft.com/office/drawing/2014/main" id="{3CF143E1-E3D4-4CF7-B5CE-D471A9586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2973F74-1321-4DDA-B95C-32F39821A5CF}" type="slidenum">
              <a:rPr lang="en-US" altLang="en-US"/>
              <a:pPr eaLnBrk="1" hangingPunct="1"/>
              <a:t>17</a:t>
            </a:fld>
            <a:endParaRPr lang="en-US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1 Başlık">
            <a:extLst>
              <a:ext uri="{FF2B5EF4-FFF2-40B4-BE49-F238E27FC236}">
                <a16:creationId xmlns:a16="http://schemas.microsoft.com/office/drawing/2014/main" id="{D90FC36F-697E-46A7-8AFD-D111BB57D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Nesne İlişkileri ve Kompozisyon Yöntemi</a:t>
            </a:r>
            <a:endParaRPr lang="en-US" altLang="en-US"/>
          </a:p>
        </p:txBody>
      </p:sp>
      <p:sp>
        <p:nvSpPr>
          <p:cNvPr id="3" name="2 İçerik Yer Tutucusu">
            <a:extLst>
              <a:ext uri="{FF2B5EF4-FFF2-40B4-BE49-F238E27FC236}">
                <a16:creationId xmlns:a16="http://schemas.microsoft.com/office/drawing/2014/main" id="{249A6A70-03A7-4F05-A7EE-E8A1FC2AC7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411662"/>
          </a:xfrm>
          <a:ln>
            <a:miter lim="800000"/>
            <a:headEnd/>
            <a:tailEnd/>
          </a:ln>
        </p:spPr>
        <p:txBody>
          <a:bodyPr/>
          <a:lstStyle/>
          <a:p>
            <a:pPr>
              <a:buFont typeface="Wingdings" panose="05000000000000000000" pitchFamily="2" charset="2"/>
              <a:buNone/>
              <a:defRPr/>
            </a:pPr>
            <a:r>
              <a:rPr lang="tr-TR" sz="1600" b="1" dirty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tr-TR" sz="16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tr-TR" sz="1600" b="1" dirty="0">
                <a:solidFill>
                  <a:srgbClr val="7F0055"/>
                </a:solidFill>
                <a:latin typeface="Courier New"/>
              </a:rPr>
              <a:t>class</a:t>
            </a:r>
            <a:r>
              <a:rPr lang="tr-TR" sz="1600" b="1" dirty="0">
                <a:solidFill>
                  <a:srgbClr val="000000"/>
                </a:solidFill>
                <a:latin typeface="Courier New"/>
              </a:rPr>
              <a:t> Ogrenci {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1600" dirty="0">
                <a:solidFill>
                  <a:srgbClr val="000000"/>
                </a:solidFill>
                <a:latin typeface="Courier New"/>
              </a:rPr>
              <a:t>	String </a:t>
            </a:r>
            <a:r>
              <a:rPr lang="tr-TR" sz="1600" dirty="0">
                <a:solidFill>
                  <a:srgbClr val="0000C0"/>
                </a:solidFill>
                <a:latin typeface="Courier New"/>
              </a:rPr>
              <a:t>ad</a:t>
            </a:r>
            <a:r>
              <a:rPr lang="tr-TR" sz="1600" dirty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1600" dirty="0">
                <a:solidFill>
                  <a:srgbClr val="000000"/>
                </a:solidFill>
                <a:latin typeface="Courier New"/>
              </a:rPr>
              <a:t>	String </a:t>
            </a:r>
            <a:r>
              <a:rPr lang="tr-TR" sz="1600" dirty="0">
                <a:solidFill>
                  <a:srgbClr val="0000C0"/>
                </a:solidFill>
                <a:latin typeface="Courier New"/>
              </a:rPr>
              <a:t>soyad</a:t>
            </a:r>
            <a:r>
              <a:rPr lang="tr-TR" sz="1600" dirty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1600" dirty="0">
                <a:solidFill>
                  <a:srgbClr val="000000"/>
                </a:solidFill>
                <a:latin typeface="Courier New"/>
              </a:rPr>
              <a:t>	Okul </a:t>
            </a:r>
            <a:r>
              <a:rPr lang="tr-TR" sz="1600" dirty="0">
                <a:solidFill>
                  <a:srgbClr val="0000C0"/>
                </a:solidFill>
                <a:latin typeface="Courier New"/>
              </a:rPr>
              <a:t>okul</a:t>
            </a:r>
            <a:r>
              <a:rPr lang="tr-TR" sz="1600" dirty="0">
                <a:solidFill>
                  <a:srgbClr val="000000"/>
                </a:solidFill>
                <a:latin typeface="Courier New"/>
              </a:rPr>
              <a:t> = </a:t>
            </a:r>
            <a:r>
              <a:rPr lang="tr-TR" sz="1600" b="1" dirty="0">
                <a:solidFill>
                  <a:srgbClr val="7F0055"/>
                </a:solidFill>
                <a:latin typeface="Courier New"/>
              </a:rPr>
              <a:t>new</a:t>
            </a:r>
            <a:r>
              <a:rPr lang="tr-TR" sz="1600" b="1" dirty="0">
                <a:solidFill>
                  <a:srgbClr val="000000"/>
                </a:solidFill>
                <a:latin typeface="Courier New"/>
              </a:rPr>
              <a:t> Okul();</a:t>
            </a:r>
          </a:p>
          <a:p>
            <a:pPr>
              <a:buFont typeface="Wingdings" panose="05000000000000000000" pitchFamily="2" charset="2"/>
              <a:buNone/>
              <a:defRPr/>
            </a:pPr>
            <a:endParaRPr lang="tr-TR" sz="1600" dirty="0">
              <a:latin typeface="Courier New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1600" b="1" dirty="0">
                <a:solidFill>
                  <a:srgbClr val="7F0055"/>
                </a:solidFill>
                <a:latin typeface="Courier New"/>
              </a:rPr>
              <a:t>	</a:t>
            </a:r>
            <a:r>
              <a:rPr lang="en-US" sz="1600" b="1" dirty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urier New"/>
              </a:rPr>
              <a:t>static</a:t>
            </a:r>
            <a:r>
              <a:rPr lang="en-US" sz="16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1600" b="1" dirty="0">
                <a:solidFill>
                  <a:srgbClr val="000000"/>
                </a:solidFill>
                <a:latin typeface="Courier New"/>
              </a:rPr>
              <a:t> main(String[] </a:t>
            </a:r>
            <a:r>
              <a:rPr lang="en-US" sz="1600" b="1" dirty="0" err="1">
                <a:solidFill>
                  <a:srgbClr val="000000"/>
                </a:solidFill>
                <a:latin typeface="Courier New"/>
              </a:rPr>
              <a:t>args</a:t>
            </a:r>
            <a:r>
              <a:rPr lang="en-US" sz="1600" b="1" dirty="0">
                <a:solidFill>
                  <a:srgbClr val="000000"/>
                </a:solidFill>
                <a:latin typeface="Courier New"/>
              </a:rPr>
              <a:t>) {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1600" dirty="0">
                <a:solidFill>
                  <a:srgbClr val="000000"/>
                </a:solidFill>
                <a:latin typeface="Courier New"/>
              </a:rPr>
              <a:t>		</a:t>
            </a:r>
            <a:r>
              <a:rPr lang="tr-TR" sz="1600" dirty="0" err="1">
                <a:solidFill>
                  <a:srgbClr val="000000"/>
                </a:solidFill>
                <a:latin typeface="Courier New"/>
              </a:rPr>
              <a:t>Ogrenci</a:t>
            </a:r>
            <a:r>
              <a:rPr lang="tr-TR" sz="16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tr-TR" sz="1600" dirty="0" err="1">
                <a:solidFill>
                  <a:srgbClr val="000000"/>
                </a:solidFill>
                <a:latin typeface="Courier New"/>
              </a:rPr>
              <a:t>mehmet</a:t>
            </a:r>
            <a:r>
              <a:rPr lang="tr-TR" sz="1600" dirty="0">
                <a:solidFill>
                  <a:srgbClr val="000000"/>
                </a:solidFill>
                <a:latin typeface="Courier New"/>
              </a:rPr>
              <a:t> = </a:t>
            </a:r>
            <a:r>
              <a:rPr lang="tr-TR" sz="1600" b="1" dirty="0" err="1">
                <a:solidFill>
                  <a:srgbClr val="7F0055"/>
                </a:solidFill>
                <a:latin typeface="Courier New"/>
              </a:rPr>
              <a:t>new</a:t>
            </a:r>
            <a:r>
              <a:rPr lang="tr-TR" sz="1600" b="1" dirty="0">
                <a:solidFill>
                  <a:srgbClr val="000000"/>
                </a:solidFill>
                <a:latin typeface="Courier New"/>
              </a:rPr>
              <a:t> Ogrenci();</a:t>
            </a:r>
          </a:p>
          <a:p>
            <a:pPr>
              <a:buNone/>
              <a:defRPr/>
            </a:pPr>
            <a:r>
              <a:rPr lang="tr-TR" sz="1600" dirty="0">
                <a:solidFill>
                  <a:srgbClr val="000000"/>
                </a:solidFill>
                <a:latin typeface="Courier New"/>
              </a:rPr>
              <a:t>		</a:t>
            </a:r>
            <a:r>
              <a:rPr lang="tr-TR" sz="1600" dirty="0" err="1">
                <a:solidFill>
                  <a:srgbClr val="000000"/>
                </a:solidFill>
                <a:latin typeface="Courier New"/>
              </a:rPr>
              <a:t>mehmet.</a:t>
            </a:r>
            <a:r>
              <a:rPr lang="tr-TR" sz="1600" dirty="0" err="1">
                <a:solidFill>
                  <a:srgbClr val="0000C0"/>
                </a:solidFill>
                <a:latin typeface="Courier New"/>
              </a:rPr>
              <a:t>ad</a:t>
            </a:r>
            <a:r>
              <a:rPr lang="tr-TR" sz="1600" dirty="0">
                <a:solidFill>
                  <a:srgbClr val="000000"/>
                </a:solidFill>
                <a:latin typeface="Courier New"/>
              </a:rPr>
              <a:t> = </a:t>
            </a:r>
            <a:r>
              <a:rPr lang="tr-TR" sz="1600" dirty="0">
                <a:solidFill>
                  <a:srgbClr val="2A00FF"/>
                </a:solidFill>
                <a:latin typeface="Courier New"/>
              </a:rPr>
              <a:t>"Mehmet"</a:t>
            </a:r>
            <a:r>
              <a:rPr lang="tr-TR" sz="1600" dirty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1600" dirty="0">
                <a:solidFill>
                  <a:srgbClr val="000000"/>
                </a:solidFill>
                <a:latin typeface="Courier New"/>
              </a:rPr>
              <a:t>		</a:t>
            </a:r>
            <a:r>
              <a:rPr lang="tr-TR" sz="1600" dirty="0" err="1">
                <a:solidFill>
                  <a:srgbClr val="000000"/>
                </a:solidFill>
                <a:latin typeface="Courier New"/>
              </a:rPr>
              <a:t>mehmet.</a:t>
            </a:r>
            <a:r>
              <a:rPr lang="tr-TR" sz="1600" dirty="0" err="1">
                <a:solidFill>
                  <a:srgbClr val="0000C0"/>
                </a:solidFill>
                <a:latin typeface="Courier New"/>
              </a:rPr>
              <a:t>soyad</a:t>
            </a:r>
            <a:r>
              <a:rPr lang="tr-TR" sz="1600" dirty="0">
                <a:solidFill>
                  <a:srgbClr val="000000"/>
                </a:solidFill>
                <a:latin typeface="Courier New"/>
              </a:rPr>
              <a:t> = </a:t>
            </a:r>
            <a:r>
              <a:rPr lang="tr-TR" sz="1600" dirty="0">
                <a:solidFill>
                  <a:srgbClr val="2A00FF"/>
                </a:solidFill>
                <a:latin typeface="Courier New"/>
              </a:rPr>
              <a:t>"</a:t>
            </a:r>
            <a:r>
              <a:rPr lang="tr-TR" sz="1600">
                <a:solidFill>
                  <a:srgbClr val="2A00FF"/>
                </a:solidFill>
                <a:latin typeface="Courier New"/>
              </a:rPr>
              <a:t>Akşahin</a:t>
            </a:r>
            <a:r>
              <a:rPr lang="tr-TR" sz="1600" dirty="0">
                <a:solidFill>
                  <a:srgbClr val="2A00FF"/>
                </a:solidFill>
                <a:latin typeface="Courier New"/>
              </a:rPr>
              <a:t>"</a:t>
            </a:r>
            <a:r>
              <a:rPr lang="tr-TR" sz="1600" dirty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>
              <a:buFont typeface="Wingdings" panose="05000000000000000000" pitchFamily="2" charset="2"/>
              <a:buNone/>
              <a:defRPr/>
            </a:pPr>
            <a:endParaRPr lang="tr-TR" sz="1600" dirty="0">
              <a:latin typeface="Courier New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1600" dirty="0">
                <a:solidFill>
                  <a:srgbClr val="000000"/>
                </a:solidFill>
                <a:latin typeface="Courier New"/>
              </a:rPr>
              <a:t>		</a:t>
            </a:r>
            <a:r>
              <a:rPr lang="tr-TR" sz="1600" err="1">
                <a:solidFill>
                  <a:srgbClr val="000000"/>
                </a:solidFill>
                <a:latin typeface="Courier New"/>
              </a:rPr>
              <a:t>mehmet.</a:t>
            </a:r>
            <a:r>
              <a:rPr lang="tr-TR" sz="1600" err="1">
                <a:solidFill>
                  <a:srgbClr val="0000C0"/>
                </a:solidFill>
                <a:latin typeface="Courier New"/>
              </a:rPr>
              <a:t>okul</a:t>
            </a:r>
            <a:r>
              <a:rPr lang="tr-TR" sz="1600" err="1">
                <a:solidFill>
                  <a:srgbClr val="000000"/>
                </a:solidFill>
                <a:latin typeface="Courier New"/>
              </a:rPr>
              <a:t>.</a:t>
            </a:r>
            <a:r>
              <a:rPr lang="tr-TR" sz="1600" err="1">
                <a:solidFill>
                  <a:srgbClr val="0000C0"/>
                </a:solidFill>
                <a:latin typeface="Courier New"/>
              </a:rPr>
              <a:t>okulAdi</a:t>
            </a:r>
            <a:r>
              <a:rPr lang="tr-TR" sz="1600" dirty="0">
                <a:solidFill>
                  <a:srgbClr val="000000"/>
                </a:solidFill>
                <a:latin typeface="Courier New"/>
              </a:rPr>
              <a:t> = </a:t>
            </a:r>
            <a:r>
              <a:rPr lang="tr-TR" sz="1600">
                <a:solidFill>
                  <a:srgbClr val="2A00FF"/>
                </a:solidFill>
                <a:latin typeface="Courier New"/>
              </a:rPr>
              <a:t>"Kocaeli Üniversitesi"</a:t>
            </a:r>
            <a:r>
              <a:rPr lang="tr-TR" sz="1600">
                <a:solidFill>
                  <a:srgbClr val="000000"/>
                </a:solidFill>
                <a:latin typeface="Courier New"/>
              </a:rPr>
              <a:t>;</a:t>
            </a:r>
            <a:endParaRPr lang="tr-TR" sz="1600">
              <a:solidFill>
                <a:srgbClr val="000000"/>
              </a:solidFill>
              <a:latin typeface="Courier New"/>
              <a:cs typeface="Courier New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1600" dirty="0">
                <a:solidFill>
                  <a:srgbClr val="000000"/>
                </a:solidFill>
                <a:latin typeface="Courier New"/>
              </a:rPr>
              <a:t>		</a:t>
            </a:r>
            <a:r>
              <a:rPr lang="tr-TR" sz="1600" dirty="0" err="1">
                <a:solidFill>
                  <a:srgbClr val="000000"/>
                </a:solidFill>
                <a:latin typeface="Courier New"/>
              </a:rPr>
              <a:t>mehmet.</a:t>
            </a:r>
            <a:r>
              <a:rPr lang="tr-TR" sz="1600" dirty="0" err="1">
                <a:solidFill>
                  <a:srgbClr val="0000C0"/>
                </a:solidFill>
                <a:latin typeface="Courier New"/>
              </a:rPr>
              <a:t>okul</a:t>
            </a:r>
            <a:r>
              <a:rPr lang="tr-TR" sz="1600" dirty="0" err="1">
                <a:solidFill>
                  <a:srgbClr val="000000"/>
                </a:solidFill>
                <a:latin typeface="Courier New"/>
              </a:rPr>
              <a:t>.</a:t>
            </a:r>
            <a:r>
              <a:rPr lang="tr-TR" sz="1600" dirty="0" err="1">
                <a:solidFill>
                  <a:srgbClr val="0000C0"/>
                </a:solidFill>
                <a:highlight>
                  <a:srgbClr val="F0D8A8"/>
                </a:highlight>
                <a:latin typeface="Courier New"/>
              </a:rPr>
              <a:t>ogrenciSayisi</a:t>
            </a:r>
            <a:r>
              <a:rPr lang="tr-TR" sz="1600" dirty="0">
                <a:solidFill>
                  <a:srgbClr val="000000"/>
                </a:solidFill>
                <a:highlight>
                  <a:srgbClr val="F0D8A8"/>
                </a:highlight>
                <a:latin typeface="Courier New"/>
              </a:rPr>
              <a:t> = 5000;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1600" dirty="0">
                <a:solidFill>
                  <a:srgbClr val="000000"/>
                </a:solidFill>
                <a:latin typeface="Courier New"/>
              </a:rPr>
              <a:t>		</a:t>
            </a:r>
            <a:r>
              <a:rPr lang="tr-TR" sz="1600" dirty="0" err="1">
                <a:solidFill>
                  <a:srgbClr val="000000"/>
                </a:solidFill>
                <a:latin typeface="Courier New"/>
              </a:rPr>
              <a:t>System.</a:t>
            </a:r>
            <a:r>
              <a:rPr lang="tr-TR" sz="1600" i="1" dirty="0" err="1">
                <a:solidFill>
                  <a:srgbClr val="0000C0"/>
                </a:solidFill>
                <a:latin typeface="Courier New"/>
              </a:rPr>
              <a:t>out</a:t>
            </a:r>
            <a:r>
              <a:rPr lang="tr-TR" sz="1600" i="1" dirty="0" err="1">
                <a:solidFill>
                  <a:srgbClr val="000000"/>
                </a:solidFill>
                <a:latin typeface="Courier New"/>
              </a:rPr>
              <a:t>.println</a:t>
            </a:r>
            <a:r>
              <a:rPr lang="tr-TR" sz="1600" i="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tr-TR" sz="1600" dirty="0" err="1">
                <a:solidFill>
                  <a:srgbClr val="000000"/>
                </a:solidFill>
                <a:latin typeface="Courier New"/>
              </a:rPr>
              <a:t>mehmet</a:t>
            </a:r>
            <a:r>
              <a:rPr lang="tr-TR" sz="1600" i="1" dirty="0" err="1">
                <a:solidFill>
                  <a:srgbClr val="000000"/>
                </a:solidFill>
                <a:latin typeface="Courier New"/>
              </a:rPr>
              <a:t>.</a:t>
            </a:r>
            <a:r>
              <a:rPr lang="tr-TR" sz="1600" i="1" dirty="0" err="1">
                <a:solidFill>
                  <a:srgbClr val="0000C0"/>
                </a:solidFill>
                <a:latin typeface="Courier New"/>
              </a:rPr>
              <a:t>ad</a:t>
            </a:r>
            <a:r>
              <a:rPr lang="tr-TR" sz="1600" i="1" dirty="0">
                <a:solidFill>
                  <a:srgbClr val="000000"/>
                </a:solidFill>
                <a:latin typeface="Courier New"/>
              </a:rPr>
              <a:t> + </a:t>
            </a:r>
            <a:r>
              <a:rPr lang="tr-TR" sz="1600" i="1" dirty="0">
                <a:solidFill>
                  <a:srgbClr val="2A00FF"/>
                </a:solidFill>
                <a:latin typeface="Courier New"/>
              </a:rPr>
              <a:t>" "</a:t>
            </a:r>
            <a:r>
              <a:rPr lang="tr-TR" sz="1600" i="1" dirty="0">
                <a:solidFill>
                  <a:srgbClr val="000000"/>
                </a:solidFill>
                <a:latin typeface="Courier New"/>
              </a:rPr>
              <a:t> + </a:t>
            </a:r>
            <a:r>
              <a:rPr lang="tr-TR" sz="1600" dirty="0" err="1">
                <a:solidFill>
                  <a:srgbClr val="000000"/>
                </a:solidFill>
                <a:latin typeface="Courier New"/>
              </a:rPr>
              <a:t>mehmet</a:t>
            </a:r>
            <a:r>
              <a:rPr lang="tr-TR" sz="1600" i="1" dirty="0" err="1">
                <a:solidFill>
                  <a:srgbClr val="000000"/>
                </a:solidFill>
                <a:latin typeface="Courier New"/>
              </a:rPr>
              <a:t>.</a:t>
            </a:r>
            <a:r>
              <a:rPr lang="tr-TR" sz="1600" i="1" dirty="0" err="1">
                <a:solidFill>
                  <a:srgbClr val="0000C0"/>
                </a:solidFill>
                <a:latin typeface="Courier New"/>
              </a:rPr>
              <a:t>soyad</a:t>
            </a:r>
            <a:r>
              <a:rPr lang="tr-TR" sz="1600" i="1" dirty="0">
                <a:solidFill>
                  <a:srgbClr val="000000"/>
                </a:solidFill>
                <a:latin typeface="Courier New"/>
              </a:rPr>
              <a:t>);</a:t>
            </a:r>
            <a:endParaRPr lang="tr-TR" sz="1600" i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1600" dirty="0">
                <a:solidFill>
                  <a:srgbClr val="000000"/>
                </a:solidFill>
                <a:latin typeface="Courier New"/>
              </a:rPr>
              <a:t>		</a:t>
            </a:r>
            <a:r>
              <a:rPr lang="tr-TR" sz="1600" dirty="0" err="1">
                <a:solidFill>
                  <a:srgbClr val="000000"/>
                </a:solidFill>
                <a:latin typeface="Courier New"/>
              </a:rPr>
              <a:t>System.</a:t>
            </a:r>
            <a:r>
              <a:rPr lang="tr-TR" sz="1600" i="1" dirty="0" err="1">
                <a:solidFill>
                  <a:srgbClr val="0000C0"/>
                </a:solidFill>
                <a:latin typeface="Courier New"/>
              </a:rPr>
              <a:t>out</a:t>
            </a:r>
            <a:r>
              <a:rPr lang="tr-TR" sz="1600" i="1" dirty="0" err="1">
                <a:solidFill>
                  <a:srgbClr val="000000"/>
                </a:solidFill>
                <a:latin typeface="Courier New"/>
              </a:rPr>
              <a:t>.println</a:t>
            </a:r>
            <a:r>
              <a:rPr lang="tr-TR" sz="1600" i="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tr-TR" sz="1600" dirty="0" err="1">
                <a:solidFill>
                  <a:srgbClr val="000000"/>
                </a:solidFill>
                <a:latin typeface="Courier New"/>
              </a:rPr>
              <a:t>mehmet</a:t>
            </a:r>
            <a:r>
              <a:rPr lang="tr-TR" sz="1600" i="1" dirty="0" err="1">
                <a:solidFill>
                  <a:srgbClr val="000000"/>
                </a:solidFill>
                <a:latin typeface="Courier New"/>
              </a:rPr>
              <a:t>.</a:t>
            </a:r>
            <a:r>
              <a:rPr lang="tr-TR" sz="1600" i="1" dirty="0" err="1">
                <a:solidFill>
                  <a:srgbClr val="0000C0"/>
                </a:solidFill>
                <a:latin typeface="Courier New"/>
              </a:rPr>
              <a:t>okul</a:t>
            </a:r>
            <a:r>
              <a:rPr lang="tr-TR" sz="1600" i="1" dirty="0" err="1">
                <a:solidFill>
                  <a:srgbClr val="000000"/>
                </a:solidFill>
                <a:latin typeface="Courier New"/>
              </a:rPr>
              <a:t>.</a:t>
            </a:r>
            <a:r>
              <a:rPr lang="tr-TR" sz="1600" i="1" dirty="0" err="1">
                <a:solidFill>
                  <a:srgbClr val="0000C0"/>
                </a:solidFill>
                <a:latin typeface="Courier New"/>
              </a:rPr>
              <a:t>okulAdi</a:t>
            </a:r>
            <a:r>
              <a:rPr lang="tr-TR" sz="1600" i="1" dirty="0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);</a:t>
            </a:r>
            <a:endParaRPr lang="tr-TR" sz="1600" dirty="0">
              <a:latin typeface="Courier New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1600" dirty="0">
                <a:solidFill>
                  <a:srgbClr val="000000"/>
                </a:solidFill>
                <a:latin typeface="Courier New"/>
              </a:rPr>
              <a:t>	}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1600" dirty="0">
                <a:solidFill>
                  <a:srgbClr val="000000"/>
                </a:solidFill>
                <a:latin typeface="Courier New"/>
              </a:rPr>
              <a:t>}</a:t>
            </a:r>
          </a:p>
          <a:p>
            <a:pPr>
              <a:buFont typeface="Wingdings" panose="05000000000000000000" pitchFamily="2" charset="2"/>
              <a:buNone/>
              <a:defRPr/>
            </a:pPr>
            <a:endParaRPr lang="en-US" sz="1600" dirty="0"/>
          </a:p>
        </p:txBody>
      </p:sp>
      <p:sp>
        <p:nvSpPr>
          <p:cNvPr id="20485" name="4 Slayt Numarası Yer Tutucusu">
            <a:extLst>
              <a:ext uri="{FF2B5EF4-FFF2-40B4-BE49-F238E27FC236}">
                <a16:creationId xmlns:a16="http://schemas.microsoft.com/office/drawing/2014/main" id="{6669B6A8-30CA-45A7-914F-7492F418F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964BAFC-90C8-438F-B3E3-F0C4CE5DD77B}" type="slidenum">
              <a:rPr lang="en-US" altLang="en-US"/>
              <a:pPr eaLnBrk="1" hangingPunct="1"/>
              <a:t>18</a:t>
            </a:fld>
            <a:endParaRPr lang="en-US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1 Başlık">
            <a:extLst>
              <a:ext uri="{FF2B5EF4-FFF2-40B4-BE49-F238E27FC236}">
                <a16:creationId xmlns:a16="http://schemas.microsoft.com/office/drawing/2014/main" id="{A7217D99-02F8-4A4B-B2F9-FE981DB33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Nesne İlişkileri ve Kompozisyon Yöntemi</a:t>
            </a:r>
            <a:endParaRPr lang="en-US" altLang="en-US"/>
          </a:p>
        </p:txBody>
      </p:sp>
      <p:sp>
        <p:nvSpPr>
          <p:cNvPr id="3" name="2 İçerik Yer Tutucusu">
            <a:extLst>
              <a:ext uri="{FF2B5EF4-FFF2-40B4-BE49-F238E27FC236}">
                <a16:creationId xmlns:a16="http://schemas.microsoft.com/office/drawing/2014/main" id="{07D9FFAA-ED92-4959-AC28-7BDBA3E715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411662"/>
          </a:xfrm>
          <a:ln>
            <a:miter lim="800000"/>
            <a:headEnd/>
            <a:tailEnd/>
          </a:ln>
        </p:spPr>
        <p:txBody>
          <a:bodyPr/>
          <a:lstStyle/>
          <a:p>
            <a:pPr>
              <a:buFont typeface="Wingdings" panose="05000000000000000000" pitchFamily="2" charset="2"/>
              <a:buNone/>
              <a:defRPr/>
            </a:pPr>
            <a:r>
              <a:rPr lang="tr-TR" sz="1600" b="1" dirty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tr-TR" sz="16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tr-TR" sz="1600" b="1" dirty="0">
                <a:solidFill>
                  <a:srgbClr val="7F0055"/>
                </a:solidFill>
                <a:latin typeface="Courier New"/>
              </a:rPr>
              <a:t>class</a:t>
            </a:r>
            <a:r>
              <a:rPr lang="tr-TR" sz="1600" b="1" dirty="0">
                <a:solidFill>
                  <a:srgbClr val="000000"/>
                </a:solidFill>
                <a:latin typeface="Courier New"/>
              </a:rPr>
              <a:t> Ogrenci {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1600" dirty="0">
                <a:solidFill>
                  <a:srgbClr val="000000"/>
                </a:solidFill>
                <a:latin typeface="Courier New"/>
              </a:rPr>
              <a:t>	String </a:t>
            </a:r>
            <a:r>
              <a:rPr lang="tr-TR" sz="1600" dirty="0">
                <a:solidFill>
                  <a:srgbClr val="0000C0"/>
                </a:solidFill>
                <a:latin typeface="Courier New"/>
              </a:rPr>
              <a:t>ad</a:t>
            </a:r>
            <a:r>
              <a:rPr lang="tr-TR" sz="1600" dirty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1600" dirty="0">
                <a:solidFill>
                  <a:srgbClr val="000000"/>
                </a:solidFill>
                <a:latin typeface="Courier New"/>
              </a:rPr>
              <a:t>	String </a:t>
            </a:r>
            <a:r>
              <a:rPr lang="tr-TR" sz="1600" dirty="0">
                <a:solidFill>
                  <a:srgbClr val="0000C0"/>
                </a:solidFill>
                <a:latin typeface="Courier New"/>
              </a:rPr>
              <a:t>soyad</a:t>
            </a:r>
            <a:r>
              <a:rPr lang="tr-TR" sz="1600" dirty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1600" dirty="0">
                <a:solidFill>
                  <a:srgbClr val="000000"/>
                </a:solidFill>
                <a:latin typeface="Courier New"/>
              </a:rPr>
              <a:t>	Okul </a:t>
            </a:r>
            <a:r>
              <a:rPr lang="tr-TR" sz="1600" dirty="0">
                <a:solidFill>
                  <a:srgbClr val="0000C0"/>
                </a:solidFill>
                <a:latin typeface="Courier New"/>
              </a:rPr>
              <a:t>okul</a:t>
            </a:r>
            <a:r>
              <a:rPr lang="tr-TR" sz="1600" dirty="0">
                <a:solidFill>
                  <a:srgbClr val="000000"/>
                </a:solidFill>
                <a:latin typeface="Courier New"/>
              </a:rPr>
              <a:t> = </a:t>
            </a:r>
            <a:r>
              <a:rPr lang="tr-TR" sz="1600" b="1" dirty="0">
                <a:solidFill>
                  <a:srgbClr val="7F0055"/>
                </a:solidFill>
                <a:latin typeface="Courier New"/>
              </a:rPr>
              <a:t>new</a:t>
            </a:r>
            <a:r>
              <a:rPr lang="tr-TR" sz="1600" b="1" dirty="0">
                <a:solidFill>
                  <a:srgbClr val="000000"/>
                </a:solidFill>
                <a:latin typeface="Courier New"/>
              </a:rPr>
              <a:t> Okul();</a:t>
            </a:r>
          </a:p>
          <a:p>
            <a:pPr>
              <a:buFont typeface="Wingdings" panose="05000000000000000000" pitchFamily="2" charset="2"/>
              <a:buNone/>
              <a:defRPr/>
            </a:pPr>
            <a:endParaRPr lang="tr-TR" sz="1600" dirty="0">
              <a:latin typeface="Courier New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1600" b="1" dirty="0">
                <a:solidFill>
                  <a:srgbClr val="7F0055"/>
                </a:solidFill>
                <a:latin typeface="Courier New"/>
              </a:rPr>
              <a:t>	</a:t>
            </a:r>
            <a:r>
              <a:rPr lang="en-US" sz="1600" b="1" dirty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urier New"/>
              </a:rPr>
              <a:t>static</a:t>
            </a:r>
            <a:r>
              <a:rPr lang="en-US" sz="16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1600" b="1" dirty="0">
                <a:solidFill>
                  <a:srgbClr val="000000"/>
                </a:solidFill>
                <a:latin typeface="Courier New"/>
              </a:rPr>
              <a:t> main(String[] </a:t>
            </a:r>
            <a:r>
              <a:rPr lang="en-US" sz="1600" b="1" err="1">
                <a:solidFill>
                  <a:srgbClr val="000000"/>
                </a:solidFill>
                <a:latin typeface="Courier New"/>
              </a:rPr>
              <a:t>args</a:t>
            </a:r>
            <a:r>
              <a:rPr lang="en-US" sz="1600" b="1" dirty="0">
                <a:solidFill>
                  <a:srgbClr val="000000"/>
                </a:solidFill>
                <a:latin typeface="Courier New"/>
              </a:rPr>
              <a:t>) {</a:t>
            </a:r>
          </a:p>
          <a:p>
            <a:pPr>
              <a:buNone/>
              <a:defRPr/>
            </a:pPr>
            <a:r>
              <a:rPr lang="tr-TR" sz="1600">
                <a:solidFill>
                  <a:srgbClr val="000000"/>
                </a:solidFill>
                <a:latin typeface="Courier New"/>
              </a:rPr>
              <a:t>		Ogrenci mehmet = </a:t>
            </a:r>
            <a:r>
              <a:rPr lang="tr-TR" sz="1600" b="1" dirty="0">
                <a:solidFill>
                  <a:srgbClr val="7F0055"/>
                </a:solidFill>
                <a:latin typeface="Courier New"/>
              </a:rPr>
              <a:t>new</a:t>
            </a:r>
            <a:r>
              <a:rPr lang="tr-TR" sz="1600" b="1" dirty="0">
                <a:solidFill>
                  <a:srgbClr val="000000"/>
                </a:solidFill>
                <a:latin typeface="Courier New"/>
              </a:rPr>
              <a:t> Ogrenci();</a:t>
            </a:r>
            <a:endParaRPr lang="tr-TR" sz="1600" b="1" dirty="0">
              <a:latin typeface="Courier New"/>
              <a:ea typeface="+mn-lt"/>
              <a:cs typeface="Courier New"/>
            </a:endParaRPr>
          </a:p>
          <a:p>
            <a:pPr>
              <a:buNone/>
              <a:defRPr/>
            </a:pPr>
            <a:r>
              <a:rPr lang="tr-TR" sz="1600">
                <a:solidFill>
                  <a:srgbClr val="000000"/>
                </a:solidFill>
                <a:latin typeface="Courier New"/>
              </a:rPr>
              <a:t>		mehmet.</a:t>
            </a:r>
            <a:r>
              <a:rPr lang="tr-TR" sz="1600" dirty="0">
                <a:solidFill>
                  <a:srgbClr val="0000C0"/>
                </a:solidFill>
                <a:latin typeface="Courier New"/>
              </a:rPr>
              <a:t>ad</a:t>
            </a:r>
            <a:r>
              <a:rPr lang="tr-TR" sz="1600" dirty="0">
                <a:solidFill>
                  <a:srgbClr val="000000"/>
                </a:solidFill>
                <a:latin typeface="Courier New"/>
              </a:rPr>
              <a:t> = </a:t>
            </a:r>
            <a:r>
              <a:rPr lang="tr-TR" sz="1600">
                <a:solidFill>
                  <a:srgbClr val="2A00FF"/>
                </a:solidFill>
                <a:latin typeface="Courier New"/>
              </a:rPr>
              <a:t>"Mehmet"</a:t>
            </a:r>
            <a:r>
              <a:rPr lang="tr-TR" sz="1600" dirty="0">
                <a:solidFill>
                  <a:srgbClr val="000000"/>
                </a:solidFill>
                <a:latin typeface="Courier New"/>
              </a:rPr>
              <a:t>;</a:t>
            </a:r>
            <a:endParaRPr lang="en-US" dirty="0"/>
          </a:p>
          <a:p>
            <a:pPr>
              <a:buNone/>
              <a:defRPr/>
            </a:pPr>
            <a:r>
              <a:rPr lang="tr-TR" sz="1600" dirty="0">
                <a:solidFill>
                  <a:srgbClr val="000000"/>
                </a:solidFill>
                <a:latin typeface="Courier New"/>
              </a:rPr>
              <a:t>		</a:t>
            </a:r>
            <a:r>
              <a:rPr lang="tr-TR" sz="1600">
                <a:solidFill>
                  <a:srgbClr val="000000"/>
                </a:solidFill>
                <a:latin typeface="Courier New"/>
              </a:rPr>
              <a:t>mehmet.</a:t>
            </a:r>
            <a:r>
              <a:rPr lang="tr-TR" sz="1600">
                <a:solidFill>
                  <a:srgbClr val="0000C0"/>
                </a:solidFill>
                <a:latin typeface="Courier New"/>
              </a:rPr>
              <a:t>soyad</a:t>
            </a:r>
            <a:r>
              <a:rPr lang="tr-TR" sz="1600" dirty="0">
                <a:solidFill>
                  <a:srgbClr val="000000"/>
                </a:solidFill>
                <a:latin typeface="Courier New"/>
              </a:rPr>
              <a:t> = </a:t>
            </a:r>
            <a:r>
              <a:rPr lang="tr-TR" sz="1600">
                <a:solidFill>
                  <a:srgbClr val="2A00FF"/>
                </a:solidFill>
                <a:latin typeface="Courier New"/>
              </a:rPr>
              <a:t>"Akşahin"</a:t>
            </a:r>
            <a:r>
              <a:rPr lang="tr-TR" sz="1600" dirty="0">
                <a:solidFill>
                  <a:srgbClr val="000000"/>
                </a:solidFill>
                <a:latin typeface="Courier New"/>
              </a:rPr>
              <a:t>;</a:t>
            </a:r>
            <a:endParaRPr lang="en-US" dirty="0"/>
          </a:p>
          <a:p>
            <a:pPr>
              <a:buFont typeface="Wingdings" panose="05000000000000000000" pitchFamily="2" charset="2"/>
              <a:buNone/>
              <a:defRPr/>
            </a:pPr>
            <a:endParaRPr lang="tr-TR" sz="1600" dirty="0">
              <a:latin typeface="Courier New"/>
              <a:ea typeface="+mn-lt"/>
              <a:cs typeface="Courier New"/>
            </a:endParaRPr>
          </a:p>
          <a:p>
            <a:pPr>
              <a:buNone/>
              <a:defRPr/>
            </a:pPr>
            <a:r>
              <a:rPr lang="tr-TR" sz="1600" dirty="0">
                <a:solidFill>
                  <a:srgbClr val="000000"/>
                </a:solidFill>
                <a:latin typeface="Courier New"/>
              </a:rPr>
              <a:t>		</a:t>
            </a:r>
            <a:r>
              <a:rPr lang="tr-TR" sz="1600">
                <a:solidFill>
                  <a:srgbClr val="000000"/>
                </a:solidFill>
                <a:latin typeface="Courier New"/>
              </a:rPr>
              <a:t>mehmet.</a:t>
            </a:r>
            <a:r>
              <a:rPr lang="tr-TR" sz="1600">
                <a:solidFill>
                  <a:srgbClr val="0000C0"/>
                </a:solidFill>
                <a:latin typeface="Courier New"/>
              </a:rPr>
              <a:t>okul</a:t>
            </a:r>
            <a:r>
              <a:rPr lang="tr-TR" sz="1600">
                <a:solidFill>
                  <a:srgbClr val="000000"/>
                </a:solidFill>
                <a:latin typeface="Courier New"/>
              </a:rPr>
              <a:t>.</a:t>
            </a:r>
            <a:r>
              <a:rPr lang="tr-TR" sz="1600">
                <a:solidFill>
                  <a:srgbClr val="0000C0"/>
                </a:solidFill>
                <a:latin typeface="Courier New"/>
              </a:rPr>
              <a:t>okulAdi</a:t>
            </a:r>
            <a:r>
              <a:rPr lang="tr-TR" sz="1600">
                <a:solidFill>
                  <a:srgbClr val="000000"/>
                </a:solidFill>
                <a:latin typeface="Courier New"/>
              </a:rPr>
              <a:t> = </a:t>
            </a:r>
            <a:r>
              <a:rPr lang="tr-TR" sz="1600">
                <a:solidFill>
                  <a:srgbClr val="2A00FF"/>
                </a:solidFill>
                <a:latin typeface="Courier New"/>
              </a:rPr>
              <a:t>"Kocaeli Üniversitesi"</a:t>
            </a:r>
            <a:r>
              <a:rPr lang="tr-TR" sz="1600">
                <a:solidFill>
                  <a:srgbClr val="000000"/>
                </a:solidFill>
                <a:latin typeface="Courier New"/>
              </a:rPr>
              <a:t>;</a:t>
            </a:r>
            <a:endParaRPr lang="en-US"/>
          </a:p>
          <a:p>
            <a:pPr>
              <a:buNone/>
              <a:defRPr/>
            </a:pPr>
            <a:r>
              <a:rPr lang="tr-TR" sz="1600" dirty="0">
                <a:solidFill>
                  <a:srgbClr val="000000"/>
                </a:solidFill>
                <a:latin typeface="Courier New"/>
              </a:rPr>
              <a:t>		</a:t>
            </a:r>
            <a:r>
              <a:rPr lang="tr-TR" sz="1600">
                <a:solidFill>
                  <a:srgbClr val="000000"/>
                </a:solidFill>
                <a:latin typeface="Courier New"/>
              </a:rPr>
              <a:t>mehmet.</a:t>
            </a:r>
            <a:r>
              <a:rPr lang="tr-TR" sz="1600">
                <a:solidFill>
                  <a:srgbClr val="0000C0"/>
                </a:solidFill>
                <a:latin typeface="Courier New"/>
              </a:rPr>
              <a:t>okul</a:t>
            </a:r>
            <a:r>
              <a:rPr lang="tr-TR" sz="1600">
                <a:solidFill>
                  <a:srgbClr val="000000"/>
                </a:solidFill>
                <a:latin typeface="Courier New"/>
              </a:rPr>
              <a:t>.</a:t>
            </a:r>
            <a:r>
              <a:rPr lang="tr-TR" sz="1600">
                <a:solidFill>
                  <a:srgbClr val="0000C0"/>
                </a:solidFill>
                <a:highlight>
                  <a:srgbClr val="F0D8A8"/>
                </a:highlight>
                <a:latin typeface="Courier New"/>
              </a:rPr>
              <a:t>ogrenciSayisi</a:t>
            </a:r>
            <a:r>
              <a:rPr lang="tr-TR" sz="1600" dirty="0">
                <a:solidFill>
                  <a:srgbClr val="000000"/>
                </a:solidFill>
                <a:highlight>
                  <a:srgbClr val="F0D8A8"/>
                </a:highlight>
                <a:latin typeface="Courier New"/>
              </a:rPr>
              <a:t> = 5000;</a:t>
            </a:r>
            <a:endParaRPr lang="en-US" dirty="0"/>
          </a:p>
          <a:p>
            <a:pPr>
              <a:buNone/>
              <a:defRPr/>
            </a:pPr>
            <a:r>
              <a:rPr lang="tr-TR" sz="1600">
                <a:solidFill>
                  <a:srgbClr val="000000"/>
                </a:solidFill>
                <a:latin typeface="Courier New"/>
              </a:rPr>
              <a:t>		System.</a:t>
            </a:r>
            <a:r>
              <a:rPr lang="tr-TR" sz="1600" i="1">
                <a:solidFill>
                  <a:srgbClr val="0000C0"/>
                </a:solidFill>
                <a:latin typeface="Courier New"/>
              </a:rPr>
              <a:t>out</a:t>
            </a:r>
            <a:r>
              <a:rPr lang="tr-TR" sz="1600" i="1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tr-TR" sz="1600">
                <a:solidFill>
                  <a:srgbClr val="000000"/>
                </a:solidFill>
                <a:latin typeface="Courier New"/>
              </a:rPr>
              <a:t>mehmet</a:t>
            </a:r>
            <a:r>
              <a:rPr lang="tr-TR" sz="1600" i="1">
                <a:solidFill>
                  <a:srgbClr val="000000"/>
                </a:solidFill>
                <a:latin typeface="Courier New"/>
              </a:rPr>
              <a:t>.</a:t>
            </a:r>
            <a:r>
              <a:rPr lang="tr-TR" sz="1600" i="1">
                <a:solidFill>
                  <a:srgbClr val="0000C0"/>
                </a:solidFill>
                <a:latin typeface="Courier New"/>
              </a:rPr>
              <a:t>ad</a:t>
            </a:r>
            <a:r>
              <a:rPr lang="tr-TR" sz="1600" i="1">
                <a:solidFill>
                  <a:srgbClr val="000000"/>
                </a:solidFill>
                <a:latin typeface="Courier New"/>
              </a:rPr>
              <a:t> + </a:t>
            </a:r>
            <a:r>
              <a:rPr lang="tr-TR" sz="1600" i="1">
                <a:solidFill>
                  <a:srgbClr val="2A00FF"/>
                </a:solidFill>
                <a:latin typeface="Courier New"/>
              </a:rPr>
              <a:t>" "</a:t>
            </a:r>
            <a:r>
              <a:rPr lang="tr-TR" sz="1600" i="1">
                <a:solidFill>
                  <a:srgbClr val="000000"/>
                </a:solidFill>
                <a:latin typeface="Courier New"/>
              </a:rPr>
              <a:t> + </a:t>
            </a:r>
            <a:r>
              <a:rPr lang="tr-TR" sz="1600">
                <a:solidFill>
                  <a:srgbClr val="000000"/>
                </a:solidFill>
                <a:latin typeface="Courier New"/>
              </a:rPr>
              <a:t>mehmet</a:t>
            </a:r>
            <a:r>
              <a:rPr lang="tr-TR" sz="1600" i="1">
                <a:solidFill>
                  <a:srgbClr val="000000"/>
                </a:solidFill>
                <a:latin typeface="Courier New"/>
              </a:rPr>
              <a:t>.</a:t>
            </a:r>
            <a:r>
              <a:rPr lang="tr-TR" sz="1600" i="1">
                <a:solidFill>
                  <a:srgbClr val="0000C0"/>
                </a:solidFill>
                <a:latin typeface="Courier New"/>
              </a:rPr>
              <a:t>soyad</a:t>
            </a:r>
            <a:r>
              <a:rPr lang="tr-TR" sz="1600" i="1">
                <a:solidFill>
                  <a:srgbClr val="000000"/>
                </a:solidFill>
                <a:latin typeface="Courier New"/>
              </a:rPr>
              <a:t>);</a:t>
            </a:r>
            <a:endParaRPr lang="tr-TR"/>
          </a:p>
          <a:p>
            <a:pPr>
              <a:buNone/>
              <a:defRPr/>
            </a:pPr>
            <a:r>
              <a:rPr lang="tr-TR" sz="1600">
                <a:solidFill>
                  <a:srgbClr val="000000"/>
                </a:solidFill>
                <a:latin typeface="Courier New"/>
              </a:rPr>
              <a:t>		System.</a:t>
            </a:r>
            <a:r>
              <a:rPr lang="tr-TR" sz="1600" i="1">
                <a:solidFill>
                  <a:srgbClr val="0000C0"/>
                </a:solidFill>
                <a:latin typeface="Courier New"/>
              </a:rPr>
              <a:t>out</a:t>
            </a:r>
            <a:r>
              <a:rPr lang="tr-TR" sz="1600" i="1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tr-TR" sz="1600">
                <a:solidFill>
                  <a:srgbClr val="000000"/>
                </a:solidFill>
                <a:latin typeface="Courier New"/>
              </a:rPr>
              <a:t>mehmet</a:t>
            </a:r>
            <a:r>
              <a:rPr lang="tr-TR" sz="1600" i="1">
                <a:solidFill>
                  <a:srgbClr val="000000"/>
                </a:solidFill>
                <a:latin typeface="Courier New"/>
              </a:rPr>
              <a:t>.</a:t>
            </a:r>
            <a:r>
              <a:rPr lang="tr-TR" sz="1600" i="1">
                <a:solidFill>
                  <a:srgbClr val="0000C0"/>
                </a:solidFill>
                <a:latin typeface="Courier New"/>
              </a:rPr>
              <a:t>okul</a:t>
            </a:r>
            <a:r>
              <a:rPr lang="tr-TR" sz="1600" i="1">
                <a:solidFill>
                  <a:srgbClr val="000000"/>
                </a:solidFill>
                <a:latin typeface="Courier New"/>
              </a:rPr>
              <a:t>.</a:t>
            </a:r>
            <a:r>
              <a:rPr lang="tr-TR" sz="1600" i="1">
                <a:solidFill>
                  <a:srgbClr val="0000C0"/>
                </a:solidFill>
                <a:latin typeface="Courier New"/>
              </a:rPr>
              <a:t>okulAdi</a:t>
            </a:r>
            <a:r>
              <a:rPr lang="tr-TR" sz="1600" i="1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);</a:t>
            </a:r>
            <a:endParaRPr lang="tr-TR" sz="1600">
              <a:latin typeface="Courier New"/>
              <a:cs typeface="Courier New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1600" dirty="0">
                <a:solidFill>
                  <a:srgbClr val="000000"/>
                </a:solidFill>
                <a:latin typeface="Courier New"/>
              </a:rPr>
              <a:t>	}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1600" dirty="0">
                <a:solidFill>
                  <a:srgbClr val="000000"/>
                </a:solidFill>
                <a:latin typeface="Courier New"/>
              </a:rPr>
              <a:t>}</a:t>
            </a:r>
          </a:p>
          <a:p>
            <a:pPr>
              <a:buFont typeface="Wingdings" panose="05000000000000000000" pitchFamily="2" charset="2"/>
              <a:buNone/>
              <a:defRPr/>
            </a:pPr>
            <a:endParaRPr lang="en-US" sz="1600" dirty="0"/>
          </a:p>
        </p:txBody>
      </p:sp>
      <p:sp>
        <p:nvSpPr>
          <p:cNvPr id="21509" name="4 Slayt Numarası Yer Tutucusu">
            <a:extLst>
              <a:ext uri="{FF2B5EF4-FFF2-40B4-BE49-F238E27FC236}">
                <a16:creationId xmlns:a16="http://schemas.microsoft.com/office/drawing/2014/main" id="{8823A797-8091-48C6-A735-8FF63325A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029A37C-48CA-4411-8626-595BDE0A5DF5}" type="slidenum">
              <a:rPr lang="en-US" altLang="en-US"/>
              <a:pPr eaLnBrk="1" hangingPunct="1"/>
              <a:t>19</a:t>
            </a:fld>
            <a:endParaRPr lang="en-US" altLang="en-US"/>
          </a:p>
        </p:txBody>
      </p:sp>
      <p:sp>
        <p:nvSpPr>
          <p:cNvPr id="9" name="Line Callout 1 8">
            <a:extLst>
              <a:ext uri="{FF2B5EF4-FFF2-40B4-BE49-F238E27FC236}">
                <a16:creationId xmlns:a16="http://schemas.microsoft.com/office/drawing/2014/main" id="{1DF13333-18FA-4B25-B4DF-FE9D80ADE33D}"/>
              </a:ext>
            </a:extLst>
          </p:cNvPr>
          <p:cNvSpPr/>
          <p:nvPr/>
        </p:nvSpPr>
        <p:spPr>
          <a:xfrm>
            <a:off x="5715000" y="1600200"/>
            <a:ext cx="3124200" cy="1295400"/>
          </a:xfrm>
          <a:prstGeom prst="borderCallout1">
            <a:avLst>
              <a:gd name="adj1" fmla="val 12333"/>
              <a:gd name="adj2" fmla="val 979"/>
              <a:gd name="adj3" fmla="val 63302"/>
              <a:gd name="adj4" fmla="val -1177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tr-TR" dirty="0"/>
              <a:t>Sınıf içerisinde tanımlı attribute lar sınıf tipinde olabilir </a:t>
            </a:r>
          </a:p>
          <a:p>
            <a:pPr algn="ctr">
              <a:defRPr/>
            </a:pPr>
            <a:endParaRPr lang="tr-T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1 Başlık">
            <a:extLst>
              <a:ext uri="{FF2B5EF4-FFF2-40B4-BE49-F238E27FC236}">
                <a16:creationId xmlns:a16="http://schemas.microsoft.com/office/drawing/2014/main" id="{C9A43A03-94ED-4A1E-A02B-0F867A5E4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Sınıf - Class</a:t>
            </a:r>
            <a:endParaRPr lang="en-US" altLang="en-US"/>
          </a:p>
        </p:txBody>
      </p:sp>
      <p:sp>
        <p:nvSpPr>
          <p:cNvPr id="4099" name="2 İçerik Yer Tutucusu">
            <a:extLst>
              <a:ext uri="{FF2B5EF4-FFF2-40B4-BE49-F238E27FC236}">
                <a16:creationId xmlns:a16="http://schemas.microsoft.com/office/drawing/2014/main" id="{F515FE07-15E8-42A3-9F10-3F694FD246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altLang="en-US" sz="2100"/>
              <a:t>Java tarafında yapılan tanımlardır.</a:t>
            </a:r>
          </a:p>
          <a:p>
            <a:r>
              <a:rPr lang="tr-TR" altLang="en-US" sz="2100"/>
              <a:t>Sınıflardan nesneler yaratılır.</a:t>
            </a:r>
          </a:p>
          <a:p>
            <a:r>
              <a:rPr lang="tr-TR" altLang="en-US" sz="2100"/>
              <a:t>Özelliklere sahiptirler.</a:t>
            </a:r>
          </a:p>
          <a:p>
            <a:r>
              <a:rPr lang="tr-TR" altLang="en-US" sz="2100"/>
              <a:t>Metodlara sahiptirler.</a:t>
            </a:r>
          </a:p>
          <a:p>
            <a:endParaRPr lang="en-US" altLang="en-US" sz="2100"/>
          </a:p>
        </p:txBody>
      </p:sp>
      <p:sp>
        <p:nvSpPr>
          <p:cNvPr id="4101" name="4 Slayt Numarası Yer Tutucusu">
            <a:extLst>
              <a:ext uri="{FF2B5EF4-FFF2-40B4-BE49-F238E27FC236}">
                <a16:creationId xmlns:a16="http://schemas.microsoft.com/office/drawing/2014/main" id="{1DDF7A82-B869-4715-978D-0FE228035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9E5476E-0560-4444-923F-1246EA0AF9CF}" type="slidenum">
              <a:rPr lang="en-US" altLang="en-US"/>
              <a:pPr eaLnBrk="1" hangingPunct="1"/>
              <a:t>2</a:t>
            </a:fld>
            <a:endParaRPr lang="en-US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1 Başlık">
            <a:extLst>
              <a:ext uri="{FF2B5EF4-FFF2-40B4-BE49-F238E27FC236}">
                <a16:creationId xmlns:a16="http://schemas.microsoft.com/office/drawing/2014/main" id="{CE20F2E2-9178-4B42-8840-37ECB8B09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Sınıf Çalışması</a:t>
            </a:r>
            <a:endParaRPr lang="en-US" altLang="en-US"/>
          </a:p>
        </p:txBody>
      </p:sp>
      <p:sp>
        <p:nvSpPr>
          <p:cNvPr id="22531" name="2 İçerik Yer Tutucusu">
            <a:extLst>
              <a:ext uri="{FF2B5EF4-FFF2-40B4-BE49-F238E27FC236}">
                <a16:creationId xmlns:a16="http://schemas.microsoft.com/office/drawing/2014/main" id="{5D3A3EFE-F85E-41CA-983B-6F0695DCD5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altLang="en-US" sz="2100"/>
              <a:t>Aşağıdaki özellikleri içeren bir üye sınıfı yaratınız.</a:t>
            </a:r>
          </a:p>
          <a:p>
            <a:pPr lvl="1"/>
            <a:r>
              <a:rPr lang="tr-TR" altLang="en-US" sz="1700"/>
              <a:t>Ad</a:t>
            </a:r>
          </a:p>
          <a:p>
            <a:pPr lvl="1"/>
            <a:r>
              <a:rPr lang="tr-TR" altLang="en-US" sz="1700"/>
              <a:t>Soyad</a:t>
            </a:r>
          </a:p>
          <a:p>
            <a:pPr lvl="1"/>
            <a:r>
              <a:rPr lang="tr-TR" altLang="en-US" sz="1700"/>
              <a:t>Yaş</a:t>
            </a:r>
          </a:p>
          <a:p>
            <a:pPr lvl="1"/>
            <a:r>
              <a:rPr lang="tr-TR" altLang="en-US" sz="1700"/>
              <a:t>Adres (Adres sınıfı şeklinde tanımlanmalı)</a:t>
            </a:r>
          </a:p>
          <a:p>
            <a:pPr lvl="1"/>
            <a:r>
              <a:rPr lang="tr-TR" altLang="en-US" sz="1700"/>
              <a:t>Şehir (Şehir sınıfı şeklinde tanımlanmalı)</a:t>
            </a:r>
          </a:p>
          <a:p>
            <a:pPr lvl="1"/>
            <a:r>
              <a:rPr lang="tr-TR" altLang="en-US" sz="1700"/>
              <a:t>Telefon</a:t>
            </a:r>
          </a:p>
        </p:txBody>
      </p:sp>
      <p:sp>
        <p:nvSpPr>
          <p:cNvPr id="22533" name="4 Slayt Numarası Yer Tutucusu">
            <a:extLst>
              <a:ext uri="{FF2B5EF4-FFF2-40B4-BE49-F238E27FC236}">
                <a16:creationId xmlns:a16="http://schemas.microsoft.com/office/drawing/2014/main" id="{7DC7B25A-9F86-46AA-9862-A145823AF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4CC3B1D-4FAF-4356-8931-742BC39BBC72}" type="slidenum">
              <a:rPr lang="en-US" altLang="en-US"/>
              <a:pPr eaLnBrk="1" hangingPunct="1"/>
              <a:t>20</a:t>
            </a:fld>
            <a:endParaRPr lang="en-US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Başlık">
            <a:extLst>
              <a:ext uri="{FF2B5EF4-FFF2-40B4-BE49-F238E27FC236}">
                <a16:creationId xmlns:a16="http://schemas.microsoft.com/office/drawing/2014/main" id="{EC5E571F-2D1E-4D43-9098-83ED42922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Nesne Referansları</a:t>
            </a:r>
            <a:endParaRPr lang="en-US" altLang="en-US"/>
          </a:p>
        </p:txBody>
      </p:sp>
      <p:sp>
        <p:nvSpPr>
          <p:cNvPr id="16387" name="2 İçerik Yer Tutucusu">
            <a:extLst>
              <a:ext uri="{FF2B5EF4-FFF2-40B4-BE49-F238E27FC236}">
                <a16:creationId xmlns:a16="http://schemas.microsoft.com/office/drawing/2014/main" id="{FA41DC46-C049-43D7-BF5E-7DBA0AAA0508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>
              <a:buFont typeface="Wingdings" panose="05000000000000000000" pitchFamily="2" charset="2"/>
              <a:buNone/>
              <a:defRPr/>
            </a:pPr>
            <a:r>
              <a:rPr lang="en-US" sz="1600" b="1" dirty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b="1" err="1">
                <a:solidFill>
                  <a:srgbClr val="000000"/>
                </a:solidFill>
                <a:latin typeface="Courier New"/>
              </a:rPr>
              <a:t>Ogrenci</a:t>
            </a:r>
            <a:r>
              <a:rPr lang="en-US" sz="1600" b="1" dirty="0">
                <a:solidFill>
                  <a:srgbClr val="000000"/>
                </a:solidFill>
                <a:latin typeface="Courier New"/>
              </a:rPr>
              <a:t> {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1600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String </a:t>
            </a:r>
            <a:r>
              <a:rPr lang="en-US" sz="1600" dirty="0">
                <a:solidFill>
                  <a:srgbClr val="0000C0"/>
                </a:solidFill>
                <a:latin typeface="Courier New"/>
              </a:rPr>
              <a:t>ad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>
              <a:buNone/>
              <a:defRPr/>
            </a:pPr>
            <a:r>
              <a:rPr lang="tr-TR" sz="1600" dirty="0">
                <a:solidFill>
                  <a:srgbClr val="000000"/>
                </a:solidFill>
                <a:latin typeface="Courier New"/>
              </a:rPr>
              <a:t>    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String </a:t>
            </a:r>
            <a:r>
              <a:rPr lang="en-US" sz="1600" err="1">
                <a:solidFill>
                  <a:srgbClr val="0000C0"/>
                </a:solidFill>
                <a:latin typeface="Courier New"/>
              </a:rPr>
              <a:t>soyad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>
              <a:buFont typeface="Wingdings" panose="05000000000000000000" pitchFamily="2" charset="2"/>
              <a:buNone/>
              <a:defRPr/>
            </a:pPr>
            <a:endParaRPr lang="en-US" sz="1600" dirty="0">
              <a:latin typeface="Courier New"/>
            </a:endParaRPr>
          </a:p>
          <a:p>
            <a:pPr>
              <a:buNone/>
              <a:defRPr/>
            </a:pPr>
            <a:r>
              <a:rPr lang="tr-TR" sz="1600" b="1" dirty="0">
                <a:solidFill>
                  <a:srgbClr val="7F0055"/>
                </a:solidFill>
                <a:latin typeface="Courier New"/>
              </a:rPr>
              <a:t>    </a:t>
            </a:r>
            <a:r>
              <a:rPr lang="en-US" sz="1600" b="1" dirty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urier New"/>
              </a:rPr>
              <a:t>static</a:t>
            </a:r>
            <a:r>
              <a:rPr lang="en-US" sz="16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1600" b="1" dirty="0">
                <a:solidFill>
                  <a:srgbClr val="000000"/>
                </a:solidFill>
                <a:latin typeface="Courier New"/>
              </a:rPr>
              <a:t> main(String[] </a:t>
            </a:r>
            <a:r>
              <a:rPr lang="en-US" sz="1600" b="1" err="1">
                <a:solidFill>
                  <a:srgbClr val="000000"/>
                </a:solidFill>
                <a:latin typeface="Courier New"/>
              </a:rPr>
              <a:t>args</a:t>
            </a:r>
            <a:r>
              <a:rPr lang="en-US" sz="1600" b="1" dirty="0">
                <a:solidFill>
                  <a:srgbClr val="000000"/>
                </a:solidFill>
                <a:latin typeface="Courier New"/>
              </a:rPr>
              <a:t>) {</a:t>
            </a:r>
          </a:p>
          <a:p>
            <a:pPr>
              <a:buNone/>
              <a:defRPr/>
            </a:pPr>
            <a:r>
              <a:rPr lang="tr-TR" sz="1600" dirty="0">
                <a:solidFill>
                  <a:srgbClr val="000000"/>
                </a:solidFill>
                <a:latin typeface="Courier New"/>
              </a:rPr>
              <a:t>        </a:t>
            </a:r>
            <a:r>
              <a:rPr lang="en-US" sz="1600" err="1">
                <a:solidFill>
                  <a:srgbClr val="000000"/>
                </a:solidFill>
                <a:latin typeface="Courier New"/>
              </a:rPr>
              <a:t>Ogrenci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mehmet 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= </a:t>
            </a:r>
            <a:r>
              <a:rPr lang="en-US" sz="1600" b="1" dirty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6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b="1" err="1">
                <a:solidFill>
                  <a:srgbClr val="000000"/>
                </a:solidFill>
                <a:latin typeface="Courier New"/>
              </a:rPr>
              <a:t>Ogrenci</a:t>
            </a:r>
            <a:r>
              <a:rPr lang="en-US" sz="1600" b="1" dirty="0">
                <a:solidFill>
                  <a:srgbClr val="000000"/>
                </a:solidFill>
                <a:latin typeface="Courier New"/>
              </a:rPr>
              <a:t>();</a:t>
            </a:r>
          </a:p>
          <a:p>
            <a:pPr>
              <a:buNone/>
              <a:defRPr/>
            </a:pPr>
            <a:r>
              <a:rPr lang="tr-TR" sz="1600" dirty="0">
                <a:solidFill>
                  <a:srgbClr val="000000"/>
                </a:solidFill>
                <a:latin typeface="Courier New"/>
              </a:rPr>
              <a:t>        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mehmet.</a:t>
            </a:r>
            <a:r>
              <a:rPr lang="en-US" sz="1600" dirty="0">
                <a:solidFill>
                  <a:srgbClr val="0000C0"/>
                </a:solidFill>
                <a:latin typeface="Courier New"/>
              </a:rPr>
              <a:t>ad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sz="1600">
                <a:solidFill>
                  <a:srgbClr val="2A00FF"/>
                </a:solidFill>
                <a:latin typeface="Courier New"/>
              </a:rPr>
              <a:t>"Mehmet"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; </a:t>
            </a:r>
          </a:p>
          <a:p>
            <a:pPr>
              <a:buNone/>
              <a:defRPr/>
            </a:pPr>
            <a:r>
              <a:rPr lang="tr-TR" sz="1600" dirty="0">
                <a:solidFill>
                  <a:srgbClr val="000000"/>
                </a:solidFill>
                <a:latin typeface="Courier New"/>
              </a:rPr>
              <a:t>        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mehmet.</a:t>
            </a:r>
            <a:r>
              <a:rPr lang="en-US" sz="1600">
                <a:solidFill>
                  <a:srgbClr val="0000C0"/>
                </a:solidFill>
                <a:latin typeface="Courier New"/>
              </a:rPr>
              <a:t>soyad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sz="1600">
                <a:solidFill>
                  <a:srgbClr val="2A00FF"/>
                </a:solidFill>
                <a:latin typeface="Courier New"/>
              </a:rPr>
              <a:t>"Akşahin"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>
              <a:buNone/>
              <a:defRPr/>
            </a:pPr>
            <a:r>
              <a:rPr lang="tr-TR" sz="1600" dirty="0">
                <a:solidFill>
                  <a:srgbClr val="000000"/>
                </a:solidFill>
                <a:latin typeface="Courier New"/>
              </a:rPr>
              <a:t>        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System.</a:t>
            </a:r>
            <a:r>
              <a:rPr lang="en-US" sz="1600" i="1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600" i="1">
                <a:solidFill>
                  <a:srgbClr val="000000"/>
                </a:solidFill>
                <a:latin typeface="Courier New"/>
              </a:rPr>
              <a:t>.</a:t>
            </a:r>
            <a:r>
              <a:rPr lang="en-US" sz="1600" i="1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println(</a:t>
            </a:r>
            <a:r>
              <a:rPr lang="en-US" sz="1600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mehmet</a:t>
            </a:r>
            <a:r>
              <a:rPr lang="en-US" sz="1600" i="1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.</a:t>
            </a:r>
            <a:r>
              <a:rPr lang="en-US" sz="1600" i="1">
                <a:solidFill>
                  <a:srgbClr val="0000C0"/>
                </a:solidFill>
                <a:highlight>
                  <a:srgbClr val="D4D4D4"/>
                </a:highlight>
                <a:latin typeface="Courier New"/>
              </a:rPr>
              <a:t>ad</a:t>
            </a:r>
            <a:r>
              <a:rPr lang="en-US" sz="1600" i="1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 + </a:t>
            </a:r>
            <a:r>
              <a:rPr lang="en-US" sz="1600" i="1">
                <a:solidFill>
                  <a:srgbClr val="2A00FF"/>
                </a:solidFill>
                <a:highlight>
                  <a:srgbClr val="D4D4D4"/>
                </a:highlight>
                <a:latin typeface="Courier New"/>
              </a:rPr>
              <a:t>" "</a:t>
            </a:r>
            <a:r>
              <a:rPr lang="en-US" sz="1600" i="1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 + </a:t>
            </a:r>
            <a:r>
              <a:rPr lang="en-US" sz="1600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mehmet</a:t>
            </a:r>
            <a:r>
              <a:rPr lang="en-US" sz="1600" i="1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.</a:t>
            </a:r>
            <a:r>
              <a:rPr lang="en-US" sz="1600" i="1">
                <a:solidFill>
                  <a:srgbClr val="0000C0"/>
                </a:solidFill>
                <a:highlight>
                  <a:srgbClr val="D4D4D4"/>
                </a:highlight>
                <a:latin typeface="Courier New"/>
              </a:rPr>
              <a:t>soyad</a:t>
            </a:r>
            <a:r>
              <a:rPr lang="en-US" sz="1600" i="1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);</a:t>
            </a:r>
            <a:endParaRPr lang="en-US" sz="1600" i="1">
              <a:solidFill>
                <a:srgbClr val="000000"/>
              </a:solidFill>
              <a:highlight>
                <a:srgbClr val="D4D4D4"/>
              </a:highlight>
              <a:latin typeface="Courier New"/>
              <a:cs typeface="Courier New"/>
            </a:endParaRPr>
          </a:p>
          <a:p>
            <a:pPr>
              <a:buFont typeface="Wingdings" panose="05000000000000000000" pitchFamily="2" charset="2"/>
              <a:buNone/>
              <a:defRPr/>
            </a:pPr>
            <a:endParaRPr lang="en-US" sz="1600" dirty="0">
              <a:latin typeface="Courier New"/>
            </a:endParaRPr>
          </a:p>
          <a:p>
            <a:pPr>
              <a:buNone/>
              <a:defRPr/>
            </a:pPr>
            <a:r>
              <a:rPr lang="tr-TR" sz="1600" dirty="0">
                <a:solidFill>
                  <a:srgbClr val="000000"/>
                </a:solidFill>
                <a:latin typeface="Courier New"/>
              </a:rPr>
              <a:t>        </a:t>
            </a:r>
            <a:r>
              <a:rPr lang="en-US" sz="1600" err="1">
                <a:solidFill>
                  <a:srgbClr val="000000"/>
                </a:solidFill>
                <a:latin typeface="Courier New"/>
              </a:rPr>
              <a:t>Ogrenci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mehmet = </a:t>
            </a:r>
            <a:r>
              <a:rPr lang="en-US" sz="1600" err="1">
                <a:solidFill>
                  <a:srgbClr val="000000"/>
                </a:solidFill>
                <a:latin typeface="Courier New"/>
              </a:rPr>
              <a:t>melih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>
              <a:buNone/>
              <a:defRPr/>
            </a:pPr>
            <a:r>
              <a:rPr lang="tr-TR" sz="1600" dirty="0">
                <a:solidFill>
                  <a:srgbClr val="000000"/>
                </a:solidFill>
                <a:latin typeface="Courier New"/>
              </a:rPr>
              <a:t>        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System.</a:t>
            </a:r>
            <a:r>
              <a:rPr lang="en-US" sz="1600" i="1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600" i="1">
                <a:solidFill>
                  <a:srgbClr val="000000"/>
                </a:solidFill>
                <a:latin typeface="Courier New"/>
              </a:rPr>
              <a:t>.</a:t>
            </a:r>
            <a:r>
              <a:rPr lang="en-US" sz="1600" i="1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println(</a:t>
            </a:r>
            <a:r>
              <a:rPr lang="en-US" sz="1600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mehmet</a:t>
            </a:r>
            <a:r>
              <a:rPr lang="en-US" sz="1600" i="1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.</a:t>
            </a:r>
            <a:r>
              <a:rPr lang="en-US" sz="1600" i="1">
                <a:solidFill>
                  <a:srgbClr val="0000C0"/>
                </a:solidFill>
                <a:highlight>
                  <a:srgbClr val="D4D4D4"/>
                </a:highlight>
                <a:latin typeface="Courier New"/>
              </a:rPr>
              <a:t>ad</a:t>
            </a:r>
            <a:r>
              <a:rPr lang="en-US" sz="1600" i="1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 + </a:t>
            </a:r>
            <a:r>
              <a:rPr lang="en-US" sz="1600" i="1">
                <a:solidFill>
                  <a:srgbClr val="2A00FF"/>
                </a:solidFill>
                <a:highlight>
                  <a:srgbClr val="D4D4D4"/>
                </a:highlight>
                <a:latin typeface="Courier New"/>
              </a:rPr>
              <a:t>" "</a:t>
            </a:r>
            <a:r>
              <a:rPr lang="en-US" sz="1600" i="1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 + </a:t>
            </a:r>
            <a:r>
              <a:rPr lang="en-US" sz="1600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mehmet</a:t>
            </a:r>
            <a:r>
              <a:rPr lang="en-US" sz="1600" i="1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.</a:t>
            </a:r>
            <a:r>
              <a:rPr lang="en-US" sz="1600" i="1">
                <a:solidFill>
                  <a:srgbClr val="0000C0"/>
                </a:solidFill>
                <a:highlight>
                  <a:srgbClr val="D4D4D4"/>
                </a:highlight>
                <a:latin typeface="Courier New"/>
              </a:rPr>
              <a:t>soyad</a:t>
            </a:r>
            <a:r>
              <a:rPr lang="en-US" sz="1600" i="1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);</a:t>
            </a:r>
            <a:endParaRPr lang="en-US" sz="1600" i="1">
              <a:solidFill>
                <a:srgbClr val="000000"/>
              </a:solidFill>
              <a:highlight>
                <a:srgbClr val="D4D4D4"/>
              </a:highlight>
              <a:latin typeface="Courier New"/>
              <a:cs typeface="Courier New"/>
            </a:endParaRPr>
          </a:p>
          <a:p>
            <a:pPr>
              <a:buFont typeface="Wingdings" panose="05000000000000000000" pitchFamily="2" charset="2"/>
              <a:buNone/>
              <a:defRPr/>
            </a:pPr>
            <a:endParaRPr lang="en-US" sz="1600" dirty="0">
              <a:latin typeface="Courier New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1600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}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Courier New"/>
              </a:rPr>
              <a:t>}</a:t>
            </a:r>
          </a:p>
          <a:p>
            <a:pPr>
              <a:buFont typeface="Wingdings" panose="05000000000000000000" pitchFamily="2" charset="2"/>
              <a:buNone/>
              <a:defRPr/>
            </a:pPr>
            <a:endParaRPr lang="en-US" sz="1600" dirty="0"/>
          </a:p>
        </p:txBody>
      </p:sp>
      <p:sp>
        <p:nvSpPr>
          <p:cNvPr id="23557" name="4 Slayt Numarası Yer Tutucusu">
            <a:extLst>
              <a:ext uri="{FF2B5EF4-FFF2-40B4-BE49-F238E27FC236}">
                <a16:creationId xmlns:a16="http://schemas.microsoft.com/office/drawing/2014/main" id="{BC810A2D-0E4B-4276-8112-E474130FE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BC73D1B-FF80-4363-9A8D-7E1C1F7F4580}" type="slidenum">
              <a:rPr lang="en-US" altLang="en-US"/>
              <a:pPr eaLnBrk="1" hangingPunct="1"/>
              <a:t>21</a:t>
            </a:fld>
            <a:endParaRPr lang="en-US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1 Başlık">
            <a:extLst>
              <a:ext uri="{FF2B5EF4-FFF2-40B4-BE49-F238E27FC236}">
                <a16:creationId xmlns:a16="http://schemas.microsoft.com/office/drawing/2014/main" id="{BB70A28D-7012-4BB9-B0F1-3E67CAE5F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Nesne Referansları</a:t>
            </a:r>
            <a:endParaRPr lang="en-US" altLang="en-US"/>
          </a:p>
        </p:txBody>
      </p:sp>
      <p:sp>
        <p:nvSpPr>
          <p:cNvPr id="24579" name="2 İçerik Yer Tutucusu">
            <a:extLst>
              <a:ext uri="{FF2B5EF4-FFF2-40B4-BE49-F238E27FC236}">
                <a16:creationId xmlns:a16="http://schemas.microsoft.com/office/drawing/2014/main" id="{413EE69A-58A9-4FE0-892E-EBFFC6ADE6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6734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1600" b="1" dirty="0">
                <a:solidFill>
                  <a:srgbClr val="7F0055"/>
                </a:solidFill>
                <a:latin typeface="Courier New"/>
                <a:cs typeface="Courier New"/>
              </a:rPr>
              <a:t>public</a:t>
            </a:r>
            <a:r>
              <a:rPr lang="en-US" altLang="en-US" sz="1600" b="1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en-US" sz="1600" b="1" dirty="0">
                <a:solidFill>
                  <a:srgbClr val="7F0055"/>
                </a:solidFill>
                <a:latin typeface="Courier New"/>
                <a:cs typeface="Courier New"/>
              </a:rPr>
              <a:t>class</a:t>
            </a:r>
            <a:r>
              <a:rPr lang="en-US" altLang="en-US" sz="1600" b="1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en-US" sz="1600" b="1" dirty="0" err="1">
                <a:solidFill>
                  <a:srgbClr val="000000"/>
                </a:solidFill>
                <a:latin typeface="Courier New"/>
                <a:cs typeface="Courier New"/>
              </a:rPr>
              <a:t>Ogrenci</a:t>
            </a:r>
            <a:r>
              <a:rPr lang="en-US" altLang="en-US" sz="1600" b="1" dirty="0">
                <a:solidFill>
                  <a:srgbClr val="000000"/>
                </a:solidFill>
                <a:latin typeface="Courier New"/>
                <a:cs typeface="Courier New"/>
              </a:rPr>
              <a:t> {</a:t>
            </a:r>
          </a:p>
          <a:p>
            <a:pPr>
              <a:buNone/>
            </a:pPr>
            <a:r>
              <a:rPr lang="tr-TR" altLang="en-US" sz="1600" dirty="0">
                <a:solidFill>
                  <a:srgbClr val="000000"/>
                </a:solidFill>
                <a:latin typeface="Courier New"/>
                <a:cs typeface="Courier New"/>
              </a:rPr>
              <a:t>    </a:t>
            </a:r>
            <a:r>
              <a:rPr lang="en-US" altLang="en-US" sz="1600" dirty="0">
                <a:solidFill>
                  <a:srgbClr val="000000"/>
                </a:solidFill>
                <a:latin typeface="Courier New"/>
                <a:cs typeface="Courier New"/>
              </a:rPr>
              <a:t>String </a:t>
            </a:r>
            <a:r>
              <a:rPr lang="en-US" altLang="en-US" sz="1600" dirty="0">
                <a:solidFill>
                  <a:srgbClr val="0000C0"/>
                </a:solidFill>
                <a:latin typeface="Courier New"/>
                <a:cs typeface="Courier New"/>
              </a:rPr>
              <a:t>ad</a:t>
            </a:r>
            <a:r>
              <a:rPr lang="en-US" alt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r>
              <a:rPr lang="tr-TR" altLang="en-US" sz="1600" dirty="0">
                <a:solidFill>
                  <a:srgbClr val="000000"/>
                </a:solidFill>
                <a:latin typeface="Courier New"/>
                <a:cs typeface="Courier New"/>
              </a:rPr>
              <a:t>    </a:t>
            </a:r>
            <a:r>
              <a:rPr lang="en-US" altLang="en-US" sz="1600" dirty="0">
                <a:solidFill>
                  <a:srgbClr val="000000"/>
                </a:solidFill>
                <a:latin typeface="Courier New"/>
                <a:cs typeface="Courier New"/>
              </a:rPr>
              <a:t>String </a:t>
            </a:r>
            <a:r>
              <a:rPr lang="en-US" altLang="en-US" sz="1600" dirty="0" err="1">
                <a:solidFill>
                  <a:srgbClr val="0000C0"/>
                </a:solidFill>
                <a:latin typeface="Courier New"/>
                <a:cs typeface="Courier New"/>
              </a:rPr>
              <a:t>soyad</a:t>
            </a:r>
            <a:r>
              <a:rPr lang="en-US" alt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1600"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tr-TR" altLang="en-US" sz="1600" b="1" dirty="0">
                <a:solidFill>
                  <a:srgbClr val="7F0055"/>
                </a:solidFill>
                <a:latin typeface="Courier New"/>
                <a:cs typeface="Courier New"/>
              </a:rPr>
              <a:t>    </a:t>
            </a:r>
            <a:r>
              <a:rPr lang="en-US" altLang="en-US" sz="1600" b="1" dirty="0">
                <a:solidFill>
                  <a:srgbClr val="7F0055"/>
                </a:solidFill>
                <a:latin typeface="Courier New"/>
                <a:cs typeface="Courier New"/>
              </a:rPr>
              <a:t>public</a:t>
            </a:r>
            <a:r>
              <a:rPr lang="en-US" altLang="en-US" sz="1600" b="1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en-US" sz="1600" b="1" dirty="0">
                <a:solidFill>
                  <a:srgbClr val="7F0055"/>
                </a:solidFill>
                <a:latin typeface="Courier New"/>
                <a:cs typeface="Courier New"/>
              </a:rPr>
              <a:t>static</a:t>
            </a:r>
            <a:r>
              <a:rPr lang="en-US" altLang="en-US" sz="1600" b="1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en-US" sz="1600" b="1" dirty="0">
                <a:solidFill>
                  <a:srgbClr val="7F0055"/>
                </a:solidFill>
                <a:latin typeface="Courier New"/>
                <a:cs typeface="Courier New"/>
              </a:rPr>
              <a:t>void</a:t>
            </a:r>
            <a:r>
              <a:rPr lang="en-US" altLang="en-US" sz="1600" b="1" dirty="0">
                <a:solidFill>
                  <a:srgbClr val="000000"/>
                </a:solidFill>
                <a:latin typeface="Courier New"/>
                <a:cs typeface="Courier New"/>
              </a:rPr>
              <a:t> main(String[] </a:t>
            </a:r>
            <a:r>
              <a:rPr lang="en-US" altLang="en-US" sz="1600" b="1" dirty="0" err="1">
                <a:solidFill>
                  <a:srgbClr val="000000"/>
                </a:solidFill>
                <a:latin typeface="Courier New"/>
                <a:cs typeface="Courier New"/>
              </a:rPr>
              <a:t>args</a:t>
            </a:r>
            <a:r>
              <a:rPr lang="en-US" altLang="en-US" sz="1600" b="1" dirty="0">
                <a:solidFill>
                  <a:srgbClr val="000000"/>
                </a:solidFill>
                <a:latin typeface="Courier New"/>
                <a:cs typeface="Courier New"/>
              </a:rPr>
              <a:t>) {</a:t>
            </a:r>
          </a:p>
          <a:p>
            <a:pPr>
              <a:buNone/>
            </a:pPr>
            <a:r>
              <a:rPr lang="tr-TR" altLang="en-US" sz="1600" dirty="0">
                <a:solidFill>
                  <a:srgbClr val="000000"/>
                </a:solidFill>
                <a:latin typeface="Courier New"/>
                <a:cs typeface="Courier New"/>
              </a:rPr>
              <a:t>        </a:t>
            </a:r>
            <a:r>
              <a:rPr lang="en-US" altLang="en-US" sz="1600" err="1">
                <a:solidFill>
                  <a:srgbClr val="000000"/>
                </a:solidFill>
                <a:latin typeface="Courier New"/>
                <a:cs typeface="Courier New"/>
              </a:rPr>
              <a:t>Ogrenci</a:t>
            </a:r>
            <a:r>
              <a:rPr lang="en-US" alt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en-US" sz="1600">
                <a:solidFill>
                  <a:srgbClr val="000000"/>
                </a:solidFill>
                <a:latin typeface="Courier New"/>
                <a:cs typeface="Courier New"/>
              </a:rPr>
              <a:t>mehmet</a:t>
            </a:r>
            <a:r>
              <a:rPr lang="en-US" alt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en-US" altLang="en-US" sz="1600" b="1" dirty="0">
                <a:solidFill>
                  <a:srgbClr val="7F0055"/>
                </a:solidFill>
                <a:latin typeface="Courier New"/>
                <a:cs typeface="Courier New"/>
              </a:rPr>
              <a:t>new</a:t>
            </a:r>
            <a:r>
              <a:rPr lang="en-US" altLang="en-US" sz="1600" b="1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en-US" sz="1600" b="1" err="1">
                <a:solidFill>
                  <a:srgbClr val="000000"/>
                </a:solidFill>
                <a:latin typeface="Courier New"/>
                <a:cs typeface="Courier New"/>
              </a:rPr>
              <a:t>Ogrenci</a:t>
            </a:r>
            <a:r>
              <a:rPr lang="en-US" altLang="en-US" sz="1600" b="1" dirty="0">
                <a:solidFill>
                  <a:srgbClr val="000000"/>
                </a:solidFill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r>
              <a:rPr lang="tr-TR" altLang="en-US" sz="1600" dirty="0">
                <a:solidFill>
                  <a:srgbClr val="000000"/>
                </a:solidFill>
                <a:latin typeface="Courier New"/>
                <a:cs typeface="Courier New"/>
              </a:rPr>
              <a:t>        </a:t>
            </a:r>
            <a:r>
              <a:rPr lang="en-US" altLang="en-US" sz="1600">
                <a:solidFill>
                  <a:srgbClr val="000000"/>
                </a:solidFill>
                <a:latin typeface="Courier New"/>
                <a:cs typeface="Courier New"/>
              </a:rPr>
              <a:t>mehmet.</a:t>
            </a:r>
            <a:r>
              <a:rPr lang="en-US" altLang="en-US" sz="1600" dirty="0">
                <a:solidFill>
                  <a:srgbClr val="0000C0"/>
                </a:solidFill>
                <a:latin typeface="Courier New"/>
                <a:cs typeface="Courier New"/>
              </a:rPr>
              <a:t>ad</a:t>
            </a:r>
            <a:r>
              <a:rPr lang="en-US" alt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en-US" altLang="en-US" sz="1600">
                <a:solidFill>
                  <a:srgbClr val="2A00FF"/>
                </a:solidFill>
                <a:latin typeface="Courier New"/>
                <a:cs typeface="Courier New"/>
              </a:rPr>
              <a:t>"Mehmet"</a:t>
            </a:r>
            <a:r>
              <a:rPr lang="en-US" altLang="en-US" sz="1600" dirty="0">
                <a:solidFill>
                  <a:srgbClr val="000000"/>
                </a:solidFill>
                <a:latin typeface="Courier New"/>
                <a:cs typeface="Courier New"/>
              </a:rPr>
              <a:t>; </a:t>
            </a:r>
            <a:endParaRPr lang="en-US" altLang="en-US" sz="1600" dirty="0">
              <a:solidFill>
                <a:srgbClr val="000000"/>
              </a:solidFill>
              <a:latin typeface="Courier New" panose="02070309020205020404" pitchFamily="49" charset="0"/>
              <a:cs typeface="Courier New"/>
            </a:endParaRPr>
          </a:p>
          <a:p>
            <a:pPr>
              <a:buNone/>
            </a:pPr>
            <a:r>
              <a:rPr lang="tr-TR" altLang="en-US" sz="1600" dirty="0">
                <a:solidFill>
                  <a:srgbClr val="000000"/>
                </a:solidFill>
                <a:latin typeface="Courier New"/>
                <a:cs typeface="Courier New"/>
              </a:rPr>
              <a:t>        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mehmet</a:t>
            </a:r>
            <a:r>
              <a:rPr lang="en-US" altLang="en-US" sz="1600">
                <a:solidFill>
                  <a:srgbClr val="000000"/>
                </a:solidFill>
                <a:latin typeface="Courier New"/>
                <a:cs typeface="Courier New"/>
              </a:rPr>
              <a:t>.</a:t>
            </a:r>
            <a:r>
              <a:rPr lang="en-US" altLang="en-US" sz="1600">
                <a:solidFill>
                  <a:srgbClr val="0000C0"/>
                </a:solidFill>
                <a:latin typeface="Courier New"/>
                <a:cs typeface="Courier New"/>
              </a:rPr>
              <a:t>soyad</a:t>
            </a:r>
            <a:r>
              <a:rPr lang="en-US" alt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en-US" altLang="en-US" sz="1600">
                <a:solidFill>
                  <a:srgbClr val="2A00FF"/>
                </a:solidFill>
                <a:latin typeface="Courier New"/>
                <a:cs typeface="Courier New"/>
              </a:rPr>
              <a:t>"Akşahin"</a:t>
            </a:r>
            <a:r>
              <a:rPr lang="en-US" alt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r>
              <a:rPr lang="tr-TR" altLang="en-US" sz="1600" dirty="0">
                <a:solidFill>
                  <a:srgbClr val="000000"/>
                </a:solidFill>
                <a:latin typeface="Courier New"/>
                <a:cs typeface="Courier New"/>
              </a:rPr>
              <a:t>        </a:t>
            </a:r>
            <a:r>
              <a:rPr lang="en-US" altLang="en-US" sz="1600">
                <a:solidFill>
                  <a:srgbClr val="000000"/>
                </a:solidFill>
                <a:latin typeface="Courier New"/>
                <a:cs typeface="Courier New"/>
              </a:rPr>
              <a:t>System.</a:t>
            </a:r>
            <a:r>
              <a:rPr lang="en-US" altLang="en-US" sz="1600" i="1">
                <a:solidFill>
                  <a:srgbClr val="0000C0"/>
                </a:solidFill>
                <a:latin typeface="Courier New"/>
                <a:cs typeface="Courier New"/>
              </a:rPr>
              <a:t>out</a:t>
            </a:r>
            <a:r>
              <a:rPr lang="en-US" altLang="en-US" sz="1600" i="1">
                <a:solidFill>
                  <a:srgbClr val="000000"/>
                </a:solidFill>
                <a:latin typeface="Courier New"/>
                <a:cs typeface="Courier New"/>
              </a:rPr>
              <a:t>.println(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mehmet</a:t>
            </a:r>
            <a:r>
              <a:rPr lang="en-US" altLang="en-US" sz="1600" i="1">
                <a:solidFill>
                  <a:srgbClr val="000000"/>
                </a:solidFill>
                <a:latin typeface="Courier New"/>
                <a:cs typeface="Courier New"/>
              </a:rPr>
              <a:t>.</a:t>
            </a:r>
            <a:r>
              <a:rPr lang="en-US" altLang="en-US" sz="1600" i="1">
                <a:solidFill>
                  <a:srgbClr val="0000C0"/>
                </a:solidFill>
                <a:latin typeface="Courier New"/>
                <a:cs typeface="Courier New"/>
              </a:rPr>
              <a:t>ad</a:t>
            </a:r>
            <a:r>
              <a:rPr lang="en-US" altLang="en-US" sz="1600" i="1">
                <a:solidFill>
                  <a:srgbClr val="000000"/>
                </a:solidFill>
                <a:latin typeface="Courier New"/>
                <a:cs typeface="Courier New"/>
              </a:rPr>
              <a:t> + </a:t>
            </a:r>
            <a:r>
              <a:rPr lang="en-US" altLang="en-US" sz="1600" i="1">
                <a:solidFill>
                  <a:srgbClr val="2A00FF"/>
                </a:solidFill>
                <a:latin typeface="Courier New"/>
                <a:cs typeface="Courier New"/>
              </a:rPr>
              <a:t>" "</a:t>
            </a:r>
            <a:r>
              <a:rPr lang="en-US" altLang="en-US" sz="1600" i="1">
                <a:solidFill>
                  <a:srgbClr val="000000"/>
                </a:solidFill>
                <a:latin typeface="Courier New"/>
                <a:cs typeface="Courier New"/>
              </a:rPr>
              <a:t> + 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mehmet</a:t>
            </a:r>
            <a:r>
              <a:rPr lang="en-US" altLang="en-US" sz="1600" i="1">
                <a:solidFill>
                  <a:srgbClr val="000000"/>
                </a:solidFill>
                <a:latin typeface="Courier New"/>
                <a:cs typeface="Courier New"/>
              </a:rPr>
              <a:t>.</a:t>
            </a:r>
            <a:r>
              <a:rPr lang="en-US" altLang="en-US" sz="1600" i="1">
                <a:solidFill>
                  <a:srgbClr val="0000C0"/>
                </a:solidFill>
                <a:latin typeface="Courier New"/>
                <a:cs typeface="Courier New"/>
              </a:rPr>
              <a:t>soyad</a:t>
            </a:r>
            <a:r>
              <a:rPr lang="en-US" altLang="en-US" sz="1600" i="1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1600"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tr-TR" altLang="en-US" sz="1600" dirty="0">
                <a:solidFill>
                  <a:srgbClr val="000000"/>
                </a:solidFill>
                <a:latin typeface="Courier New"/>
                <a:cs typeface="Courier New"/>
              </a:rPr>
              <a:t>        </a:t>
            </a:r>
            <a:r>
              <a:rPr lang="en-US" altLang="en-US" sz="1600">
                <a:solidFill>
                  <a:srgbClr val="000000"/>
                </a:solidFill>
                <a:latin typeface="Courier New"/>
                <a:cs typeface="Courier New"/>
              </a:rPr>
              <a:t>Ogrenci ahmet = 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mehmet</a:t>
            </a:r>
            <a:r>
              <a:rPr lang="en-US" altLang="en-US" sz="160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r>
              <a:rPr lang="tr-TR" altLang="en-US" sz="1600" dirty="0">
                <a:solidFill>
                  <a:srgbClr val="000000"/>
                </a:solidFill>
                <a:latin typeface="Courier New"/>
                <a:cs typeface="Courier New"/>
              </a:rPr>
              <a:t>        </a:t>
            </a:r>
            <a:r>
              <a:rPr lang="en-US" alt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System.</a:t>
            </a:r>
            <a:r>
              <a:rPr lang="en-US" altLang="en-US" sz="1600" i="1" dirty="0" err="1">
                <a:solidFill>
                  <a:srgbClr val="0000C0"/>
                </a:solidFill>
                <a:latin typeface="Courier New"/>
                <a:cs typeface="Courier New"/>
              </a:rPr>
              <a:t>out</a:t>
            </a:r>
            <a:r>
              <a:rPr lang="en-US" altLang="en-US" sz="1600" i="1" dirty="0" err="1">
                <a:solidFill>
                  <a:srgbClr val="000000"/>
                </a:solidFill>
                <a:latin typeface="Courier New"/>
                <a:cs typeface="Courier New"/>
              </a:rPr>
              <a:t>.println</a:t>
            </a:r>
            <a:r>
              <a:rPr lang="en-US" altLang="en-US" sz="1600" i="1" dirty="0">
                <a:solidFill>
                  <a:srgbClr val="000000"/>
                </a:solidFill>
                <a:latin typeface="Courier New"/>
                <a:cs typeface="Courier New"/>
              </a:rPr>
              <a:t>(ahmet.</a:t>
            </a:r>
            <a:r>
              <a:rPr lang="en-US" altLang="en-US" sz="1600" i="1" dirty="0">
                <a:solidFill>
                  <a:srgbClr val="0000C0"/>
                </a:solidFill>
                <a:latin typeface="Courier New"/>
                <a:cs typeface="Courier New"/>
              </a:rPr>
              <a:t>ad</a:t>
            </a:r>
            <a:r>
              <a:rPr lang="en-US" altLang="en-US" sz="1600" i="1" dirty="0">
                <a:solidFill>
                  <a:srgbClr val="000000"/>
                </a:solidFill>
                <a:latin typeface="Courier New"/>
                <a:cs typeface="Courier New"/>
              </a:rPr>
              <a:t> + </a:t>
            </a:r>
            <a:r>
              <a:rPr lang="en-US" altLang="en-US" sz="1600" i="1" dirty="0">
                <a:solidFill>
                  <a:srgbClr val="2A00FF"/>
                </a:solidFill>
                <a:latin typeface="Courier New"/>
                <a:cs typeface="Courier New"/>
              </a:rPr>
              <a:t>" "</a:t>
            </a:r>
            <a:r>
              <a:rPr lang="en-US" altLang="en-US" sz="1600" i="1" dirty="0">
                <a:solidFill>
                  <a:srgbClr val="000000"/>
                </a:solidFill>
                <a:latin typeface="Courier New"/>
                <a:cs typeface="Courier New"/>
              </a:rPr>
              <a:t> + </a:t>
            </a:r>
            <a:r>
              <a:rPr lang="tr-TR" altLang="en-US" sz="1600" i="1" dirty="0" err="1">
                <a:solidFill>
                  <a:srgbClr val="000000"/>
                </a:solidFill>
                <a:latin typeface="Courier New"/>
                <a:cs typeface="Courier New"/>
              </a:rPr>
              <a:t>ahmet</a:t>
            </a:r>
            <a:r>
              <a:rPr lang="en-US" altLang="en-US" sz="1600" i="1" dirty="0">
                <a:solidFill>
                  <a:srgbClr val="000000"/>
                </a:solidFill>
                <a:latin typeface="Courier New"/>
                <a:cs typeface="Courier New"/>
              </a:rPr>
              <a:t>.</a:t>
            </a:r>
            <a:r>
              <a:rPr lang="en-US" altLang="en-US" sz="1600" i="1" dirty="0" err="1">
                <a:solidFill>
                  <a:srgbClr val="0000C0"/>
                </a:solidFill>
                <a:latin typeface="Courier New"/>
                <a:cs typeface="Courier New"/>
              </a:rPr>
              <a:t>soyad</a:t>
            </a:r>
            <a:r>
              <a:rPr lang="en-US" altLang="en-US" sz="1600" i="1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1600"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tr-TR" altLang="en-US" sz="1600" dirty="0">
                <a:solidFill>
                  <a:srgbClr val="000000"/>
                </a:solidFill>
                <a:latin typeface="Courier New"/>
                <a:cs typeface="Courier New"/>
              </a:rPr>
              <a:t>        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mehmet</a:t>
            </a:r>
            <a:r>
              <a:rPr lang="en-US" altLang="en-US" sz="1600">
                <a:solidFill>
                  <a:srgbClr val="000000"/>
                </a:solidFill>
                <a:latin typeface="Courier New"/>
                <a:cs typeface="Courier New"/>
              </a:rPr>
              <a:t>.</a:t>
            </a:r>
            <a:r>
              <a:rPr lang="en-US" altLang="en-US" sz="1600">
                <a:solidFill>
                  <a:srgbClr val="0000C0"/>
                </a:solidFill>
                <a:latin typeface="Courier New"/>
                <a:cs typeface="Courier New"/>
              </a:rPr>
              <a:t>ad</a:t>
            </a:r>
            <a:r>
              <a:rPr lang="en-US" alt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en-US" altLang="en-US" sz="1600" dirty="0">
                <a:solidFill>
                  <a:srgbClr val="2A00FF"/>
                </a:solidFill>
                <a:latin typeface="Courier New"/>
                <a:cs typeface="Courier New"/>
              </a:rPr>
              <a:t>"Melih-2"</a:t>
            </a:r>
            <a:r>
              <a:rPr lang="en-US" alt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r>
              <a:rPr lang="tr-TR" altLang="en-US" sz="1600" dirty="0">
                <a:solidFill>
                  <a:srgbClr val="000000"/>
                </a:solidFill>
                <a:latin typeface="Courier New"/>
                <a:cs typeface="Courier New"/>
              </a:rPr>
              <a:t>        </a:t>
            </a:r>
            <a:r>
              <a:rPr lang="en-US" altLang="en-US" sz="1600">
                <a:solidFill>
                  <a:srgbClr val="000000"/>
                </a:solidFill>
                <a:latin typeface="Courier New"/>
                <a:cs typeface="Courier New"/>
              </a:rPr>
              <a:t>System.</a:t>
            </a:r>
            <a:r>
              <a:rPr lang="en-US" altLang="en-US" sz="1600" i="1">
                <a:solidFill>
                  <a:srgbClr val="0000C0"/>
                </a:solidFill>
                <a:latin typeface="Courier New"/>
                <a:cs typeface="Courier New"/>
              </a:rPr>
              <a:t>out</a:t>
            </a:r>
            <a:r>
              <a:rPr lang="en-US" altLang="en-US" sz="1600" i="1">
                <a:solidFill>
                  <a:srgbClr val="000000"/>
                </a:solidFill>
                <a:latin typeface="Courier New"/>
                <a:cs typeface="Courier New"/>
              </a:rPr>
              <a:t>.println(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mehmet</a:t>
            </a:r>
            <a:r>
              <a:rPr lang="en-US" altLang="en-US" sz="1600" i="1">
                <a:solidFill>
                  <a:srgbClr val="000000"/>
                </a:solidFill>
                <a:latin typeface="Courier New"/>
                <a:cs typeface="Courier New"/>
              </a:rPr>
              <a:t>.</a:t>
            </a:r>
            <a:r>
              <a:rPr lang="en-US" altLang="en-US" sz="1600" i="1">
                <a:solidFill>
                  <a:srgbClr val="0000C0"/>
                </a:solidFill>
                <a:latin typeface="Courier New"/>
                <a:cs typeface="Courier New"/>
              </a:rPr>
              <a:t>ad</a:t>
            </a:r>
            <a:r>
              <a:rPr lang="en-US" altLang="en-US" sz="1600" i="1">
                <a:solidFill>
                  <a:srgbClr val="000000"/>
                </a:solidFill>
                <a:latin typeface="Courier New"/>
                <a:cs typeface="Courier New"/>
              </a:rPr>
              <a:t> + </a:t>
            </a:r>
            <a:r>
              <a:rPr lang="en-US" altLang="en-US" sz="1600" i="1">
                <a:solidFill>
                  <a:srgbClr val="2A00FF"/>
                </a:solidFill>
                <a:latin typeface="Courier New"/>
                <a:cs typeface="Courier New"/>
              </a:rPr>
              <a:t>" "</a:t>
            </a:r>
            <a:r>
              <a:rPr lang="en-US" altLang="en-US" sz="1600" i="1">
                <a:solidFill>
                  <a:srgbClr val="000000"/>
                </a:solidFill>
                <a:latin typeface="Courier New"/>
                <a:cs typeface="Courier New"/>
              </a:rPr>
              <a:t> + 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mehmet</a:t>
            </a:r>
            <a:r>
              <a:rPr lang="en-US" altLang="en-US" sz="1600" i="1">
                <a:solidFill>
                  <a:srgbClr val="000000"/>
                </a:solidFill>
                <a:latin typeface="Courier New"/>
                <a:cs typeface="Courier New"/>
              </a:rPr>
              <a:t>.</a:t>
            </a:r>
            <a:r>
              <a:rPr lang="en-US" altLang="en-US" sz="1600" i="1">
                <a:solidFill>
                  <a:srgbClr val="0000C0"/>
                </a:solidFill>
                <a:latin typeface="Courier New"/>
                <a:cs typeface="Courier New"/>
              </a:rPr>
              <a:t>soyad</a:t>
            </a:r>
            <a:r>
              <a:rPr lang="en-US" altLang="en-US" sz="1600" i="1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tr-TR" altLang="en-US" sz="1600" dirty="0">
                <a:solidFill>
                  <a:srgbClr val="000000"/>
                </a:solidFill>
                <a:latin typeface="Courier New"/>
                <a:cs typeface="Courier New"/>
              </a:rPr>
              <a:t>        </a:t>
            </a:r>
            <a:r>
              <a:rPr lang="en-US" alt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System.</a:t>
            </a:r>
            <a:r>
              <a:rPr lang="en-US" altLang="en-US" sz="1600" i="1" dirty="0" err="1">
                <a:solidFill>
                  <a:srgbClr val="0000C0"/>
                </a:solidFill>
                <a:latin typeface="Courier New"/>
                <a:cs typeface="Courier New"/>
              </a:rPr>
              <a:t>out</a:t>
            </a:r>
            <a:r>
              <a:rPr lang="en-US" altLang="en-US" sz="1600" i="1" dirty="0" err="1">
                <a:solidFill>
                  <a:srgbClr val="000000"/>
                </a:solidFill>
                <a:latin typeface="Courier New"/>
                <a:cs typeface="Courier New"/>
              </a:rPr>
              <a:t>.println</a:t>
            </a:r>
            <a:r>
              <a:rPr lang="en-US" altLang="en-US" sz="1600" i="1" dirty="0">
                <a:solidFill>
                  <a:srgbClr val="000000"/>
                </a:solidFill>
                <a:latin typeface="Courier New"/>
                <a:cs typeface="Courier New"/>
              </a:rPr>
              <a:t>(ahmet.</a:t>
            </a:r>
            <a:r>
              <a:rPr lang="en-US" altLang="en-US" sz="1600" i="1" dirty="0">
                <a:solidFill>
                  <a:srgbClr val="0000C0"/>
                </a:solidFill>
                <a:latin typeface="Courier New"/>
                <a:cs typeface="Courier New"/>
              </a:rPr>
              <a:t>ad</a:t>
            </a:r>
            <a:r>
              <a:rPr lang="en-US" altLang="en-US" sz="1600" i="1" dirty="0">
                <a:solidFill>
                  <a:srgbClr val="000000"/>
                </a:solidFill>
                <a:latin typeface="Courier New"/>
                <a:cs typeface="Courier New"/>
              </a:rPr>
              <a:t> + </a:t>
            </a:r>
            <a:r>
              <a:rPr lang="en-US" altLang="en-US" sz="1600" i="1" dirty="0">
                <a:solidFill>
                  <a:srgbClr val="2A00FF"/>
                </a:solidFill>
                <a:latin typeface="Courier New"/>
                <a:cs typeface="Courier New"/>
              </a:rPr>
              <a:t>" "</a:t>
            </a:r>
            <a:r>
              <a:rPr lang="en-US" altLang="en-US" sz="1600" i="1" dirty="0">
                <a:solidFill>
                  <a:srgbClr val="000000"/>
                </a:solidFill>
                <a:latin typeface="Courier New"/>
                <a:cs typeface="Courier New"/>
              </a:rPr>
              <a:t> + </a:t>
            </a:r>
            <a:r>
              <a:rPr lang="tr-TR" altLang="en-US" sz="1600" i="1" dirty="0" err="1">
                <a:solidFill>
                  <a:srgbClr val="000000"/>
                </a:solidFill>
                <a:latin typeface="Courier New"/>
                <a:cs typeface="Courier New"/>
              </a:rPr>
              <a:t>ahmet</a:t>
            </a:r>
            <a:r>
              <a:rPr lang="en-US" altLang="en-US" sz="1600" i="1" dirty="0">
                <a:solidFill>
                  <a:srgbClr val="000000"/>
                </a:solidFill>
                <a:latin typeface="Courier New"/>
                <a:cs typeface="Courier New"/>
              </a:rPr>
              <a:t>.</a:t>
            </a:r>
            <a:r>
              <a:rPr lang="en-US" altLang="en-US" sz="1600" i="1" dirty="0" err="1">
                <a:solidFill>
                  <a:srgbClr val="0000C0"/>
                </a:solidFill>
                <a:latin typeface="Courier New"/>
                <a:cs typeface="Courier New"/>
              </a:rPr>
              <a:t>soyad</a:t>
            </a:r>
            <a:r>
              <a:rPr lang="en-US" altLang="en-US" sz="1600" i="1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tr-TR" altLang="en-US" sz="1600" dirty="0">
                <a:solidFill>
                  <a:srgbClr val="000000"/>
                </a:solidFill>
                <a:latin typeface="Courier New"/>
                <a:cs typeface="Courier New"/>
              </a:rPr>
              <a:t>    </a:t>
            </a:r>
            <a:r>
              <a:rPr lang="en-US" altLang="en-US" sz="16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1600"/>
          </a:p>
        </p:txBody>
      </p:sp>
      <p:sp>
        <p:nvSpPr>
          <p:cNvPr id="24581" name="4 Slayt Numarası Yer Tutucusu">
            <a:extLst>
              <a:ext uri="{FF2B5EF4-FFF2-40B4-BE49-F238E27FC236}">
                <a16:creationId xmlns:a16="http://schemas.microsoft.com/office/drawing/2014/main" id="{90308ED9-9D8A-42FD-9BDB-C58245781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B1D7B6C-9E4F-4D4A-BB85-C6F4ADE206B4}" type="slidenum">
              <a:rPr lang="en-US" altLang="en-US"/>
              <a:pPr eaLnBrk="1" hangingPunct="1"/>
              <a:t>22</a:t>
            </a:fld>
            <a:endParaRPr lang="en-US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1 Başlık">
            <a:extLst>
              <a:ext uri="{FF2B5EF4-FFF2-40B4-BE49-F238E27FC236}">
                <a16:creationId xmlns:a16="http://schemas.microsoft.com/office/drawing/2014/main" id="{B61C5562-6C29-4975-ACE8-386C5CFFF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Nesne Referansları</a:t>
            </a:r>
            <a:endParaRPr lang="en-US" altLang="en-US"/>
          </a:p>
        </p:txBody>
      </p:sp>
      <p:sp>
        <p:nvSpPr>
          <p:cNvPr id="25603" name="2 İçerik Yer Tutucusu">
            <a:extLst>
              <a:ext uri="{FF2B5EF4-FFF2-40B4-BE49-F238E27FC236}">
                <a16:creationId xmlns:a16="http://schemas.microsoft.com/office/drawing/2014/main" id="{D506F78A-D676-4B5B-8694-08DD487939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411663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1600" b="1">
                <a:solidFill>
                  <a:srgbClr val="7F0055"/>
                </a:solidFill>
                <a:latin typeface="Courier New"/>
                <a:cs typeface="Courier New"/>
              </a:rPr>
              <a:t>public</a:t>
            </a:r>
            <a:r>
              <a:rPr lang="en-US" altLang="en-US" sz="1600" b="1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en-US" sz="1600" b="1">
                <a:solidFill>
                  <a:srgbClr val="7F0055"/>
                </a:solidFill>
                <a:latin typeface="Courier New"/>
                <a:cs typeface="Courier New"/>
              </a:rPr>
              <a:t>class</a:t>
            </a:r>
            <a:r>
              <a:rPr lang="en-US" altLang="en-US" sz="1600" b="1">
                <a:solidFill>
                  <a:srgbClr val="000000"/>
                </a:solidFill>
                <a:latin typeface="Courier New"/>
                <a:cs typeface="Courier New"/>
              </a:rPr>
              <a:t> Ogrenci {</a:t>
            </a:r>
          </a:p>
          <a:p>
            <a:pPr>
              <a:buNone/>
            </a:pPr>
            <a:r>
              <a:rPr lang="tr-TR" altLang="en-US" sz="1600" dirty="0">
                <a:solidFill>
                  <a:srgbClr val="000000"/>
                </a:solidFill>
                <a:latin typeface="Courier New"/>
                <a:cs typeface="Courier New"/>
              </a:rPr>
              <a:t>    </a:t>
            </a:r>
            <a:r>
              <a:rPr lang="en-US" altLang="en-US" sz="1600">
                <a:solidFill>
                  <a:srgbClr val="000000"/>
                </a:solidFill>
                <a:latin typeface="Courier New"/>
                <a:cs typeface="Courier New"/>
              </a:rPr>
              <a:t>String </a:t>
            </a:r>
            <a:r>
              <a:rPr lang="en-US" altLang="en-US" sz="1600">
                <a:solidFill>
                  <a:srgbClr val="0000C0"/>
                </a:solidFill>
                <a:latin typeface="Courier New"/>
                <a:cs typeface="Courier New"/>
              </a:rPr>
              <a:t>ad</a:t>
            </a:r>
            <a:r>
              <a:rPr lang="en-US" altLang="en-US" sz="160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r>
              <a:rPr lang="tr-TR" altLang="en-US" sz="1600" dirty="0">
                <a:solidFill>
                  <a:srgbClr val="000000"/>
                </a:solidFill>
                <a:latin typeface="Courier New"/>
                <a:cs typeface="Courier New"/>
              </a:rPr>
              <a:t>    </a:t>
            </a:r>
            <a:r>
              <a:rPr lang="en-US" altLang="en-US" sz="1600">
                <a:solidFill>
                  <a:srgbClr val="000000"/>
                </a:solidFill>
                <a:latin typeface="Courier New"/>
                <a:cs typeface="Courier New"/>
              </a:rPr>
              <a:t>String </a:t>
            </a:r>
            <a:r>
              <a:rPr lang="en-US" altLang="en-US" sz="1600">
                <a:solidFill>
                  <a:srgbClr val="0000C0"/>
                </a:solidFill>
                <a:latin typeface="Courier New"/>
                <a:cs typeface="Courier New"/>
              </a:rPr>
              <a:t>soyad</a:t>
            </a:r>
            <a:r>
              <a:rPr lang="en-US" altLang="en-US" sz="160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1600"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tr-TR" altLang="en-US" sz="1600" b="1" dirty="0">
                <a:solidFill>
                  <a:srgbClr val="7F0055"/>
                </a:solidFill>
                <a:latin typeface="Courier New"/>
                <a:cs typeface="Courier New"/>
              </a:rPr>
              <a:t>    </a:t>
            </a:r>
            <a:r>
              <a:rPr lang="en-US" altLang="en-US" sz="1600" b="1">
                <a:solidFill>
                  <a:srgbClr val="7F0055"/>
                </a:solidFill>
                <a:latin typeface="Courier New"/>
                <a:cs typeface="Courier New"/>
              </a:rPr>
              <a:t>public</a:t>
            </a:r>
            <a:r>
              <a:rPr lang="en-US" altLang="en-US" sz="1600" b="1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en-US" sz="1600" b="1">
                <a:solidFill>
                  <a:srgbClr val="7F0055"/>
                </a:solidFill>
                <a:latin typeface="Courier New"/>
                <a:cs typeface="Courier New"/>
              </a:rPr>
              <a:t>static</a:t>
            </a:r>
            <a:r>
              <a:rPr lang="en-US" altLang="en-US" sz="1600" b="1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en-US" sz="1600" b="1">
                <a:solidFill>
                  <a:srgbClr val="7F0055"/>
                </a:solidFill>
                <a:latin typeface="Courier New"/>
                <a:cs typeface="Courier New"/>
              </a:rPr>
              <a:t>void</a:t>
            </a:r>
            <a:r>
              <a:rPr lang="en-US" altLang="en-US" sz="1600" b="1">
                <a:solidFill>
                  <a:srgbClr val="000000"/>
                </a:solidFill>
                <a:latin typeface="Courier New"/>
                <a:cs typeface="Courier New"/>
              </a:rPr>
              <a:t> main(String[] args) {</a:t>
            </a:r>
          </a:p>
          <a:p>
            <a:pPr>
              <a:buNone/>
            </a:pPr>
            <a:r>
              <a:rPr lang="tr-TR" sz="1600" dirty="0">
                <a:solidFill>
                  <a:srgbClr val="000000"/>
                </a:solidFill>
                <a:latin typeface="Courier New"/>
                <a:cs typeface="Courier New"/>
              </a:rPr>
              <a:t>        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Ogrenci mehmet = </a:t>
            </a:r>
            <a:r>
              <a:rPr lang="en-US" sz="1600" b="1">
                <a:solidFill>
                  <a:srgbClr val="7F0055"/>
                </a:solidFill>
                <a:latin typeface="Courier New"/>
                <a:cs typeface="Courier New"/>
              </a:rPr>
              <a:t>new</a:t>
            </a:r>
            <a:r>
              <a:rPr lang="en-US" sz="1600" b="1">
                <a:solidFill>
                  <a:srgbClr val="000000"/>
                </a:solidFill>
                <a:latin typeface="Courier New"/>
                <a:cs typeface="Courier New"/>
              </a:rPr>
              <a:t> Ogrenci();</a:t>
            </a:r>
            <a:endParaRPr lang="en-US" sz="1600" dirty="0">
              <a:latin typeface="Courier New"/>
              <a:ea typeface="+mn-lt"/>
              <a:cs typeface="Courier New"/>
            </a:endParaRPr>
          </a:p>
          <a:p>
            <a:pPr>
              <a:buNone/>
            </a:pPr>
            <a:r>
              <a:rPr lang="tr-TR" sz="1600" dirty="0">
                <a:solidFill>
                  <a:srgbClr val="000000"/>
                </a:solidFill>
                <a:latin typeface="Courier New"/>
                <a:cs typeface="Courier New"/>
              </a:rPr>
              <a:t>        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mehmet.</a:t>
            </a:r>
            <a:r>
              <a:rPr lang="en-US" sz="1600">
                <a:solidFill>
                  <a:srgbClr val="0000C0"/>
                </a:solidFill>
                <a:latin typeface="Courier New"/>
                <a:cs typeface="Courier New"/>
              </a:rPr>
              <a:t>ad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 = </a:t>
            </a:r>
            <a:r>
              <a:rPr lang="en-US" sz="1600">
                <a:solidFill>
                  <a:srgbClr val="2A00FF"/>
                </a:solidFill>
                <a:latin typeface="Courier New"/>
                <a:cs typeface="Courier New"/>
              </a:rPr>
              <a:t>"Mehmet"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; </a:t>
            </a:r>
            <a:endParaRPr lang="en-US" sz="1600" dirty="0">
              <a:ea typeface="+mn-lt"/>
              <a:cs typeface="+mn-lt"/>
            </a:endParaRPr>
          </a:p>
          <a:p>
            <a:pPr>
              <a:buNone/>
            </a:pPr>
            <a:r>
              <a:rPr lang="tr-TR" sz="1600" dirty="0">
                <a:solidFill>
                  <a:srgbClr val="000000"/>
                </a:solidFill>
                <a:latin typeface="Courier New"/>
                <a:cs typeface="Courier New"/>
              </a:rPr>
              <a:t>        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mehmet.</a:t>
            </a:r>
            <a:r>
              <a:rPr lang="en-US" sz="1600">
                <a:solidFill>
                  <a:srgbClr val="0000C0"/>
                </a:solidFill>
                <a:latin typeface="Courier New"/>
                <a:cs typeface="Courier New"/>
              </a:rPr>
              <a:t>soyad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 = </a:t>
            </a:r>
            <a:r>
              <a:rPr lang="en-US" sz="1600">
                <a:solidFill>
                  <a:srgbClr val="2A00FF"/>
                </a:solidFill>
                <a:latin typeface="Courier New"/>
                <a:cs typeface="Courier New"/>
              </a:rPr>
              <a:t>"Akşahin"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  <a:endParaRPr lang="en-US" sz="1600" dirty="0">
              <a:latin typeface="Courier New"/>
              <a:ea typeface="+mn-lt"/>
              <a:cs typeface="Courier New"/>
            </a:endParaRPr>
          </a:p>
          <a:p>
            <a:pPr>
              <a:buNone/>
            </a:pPr>
            <a:r>
              <a:rPr lang="tr-TR" sz="1600" dirty="0">
                <a:solidFill>
                  <a:srgbClr val="000000"/>
                </a:solidFill>
                <a:latin typeface="Courier New"/>
                <a:cs typeface="Courier New"/>
              </a:rPr>
              <a:t>        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System.</a:t>
            </a:r>
            <a:r>
              <a:rPr lang="en-US" sz="1600" i="1">
                <a:solidFill>
                  <a:srgbClr val="0000C0"/>
                </a:solidFill>
                <a:latin typeface="Courier New"/>
                <a:cs typeface="Courier New"/>
              </a:rPr>
              <a:t>out</a:t>
            </a:r>
            <a:r>
              <a:rPr lang="en-US" sz="1600" i="1">
                <a:solidFill>
                  <a:srgbClr val="000000"/>
                </a:solidFill>
                <a:latin typeface="Courier New"/>
                <a:cs typeface="Courier New"/>
              </a:rPr>
              <a:t>.println(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mehmet</a:t>
            </a:r>
            <a:r>
              <a:rPr lang="en-US" sz="1600" i="1">
                <a:solidFill>
                  <a:srgbClr val="000000"/>
                </a:solidFill>
                <a:latin typeface="Courier New"/>
                <a:cs typeface="Courier New"/>
              </a:rPr>
              <a:t>.</a:t>
            </a:r>
            <a:r>
              <a:rPr lang="en-US" sz="1600" i="1">
                <a:solidFill>
                  <a:srgbClr val="0000C0"/>
                </a:solidFill>
                <a:latin typeface="Courier New"/>
                <a:cs typeface="Courier New"/>
              </a:rPr>
              <a:t>ad</a:t>
            </a:r>
            <a:r>
              <a:rPr lang="en-US" sz="1600" i="1">
                <a:solidFill>
                  <a:srgbClr val="000000"/>
                </a:solidFill>
                <a:latin typeface="Courier New"/>
                <a:cs typeface="Courier New"/>
              </a:rPr>
              <a:t> + </a:t>
            </a:r>
            <a:r>
              <a:rPr lang="en-US" sz="1600" i="1">
                <a:solidFill>
                  <a:srgbClr val="2A00FF"/>
                </a:solidFill>
                <a:latin typeface="Courier New"/>
                <a:cs typeface="Courier New"/>
              </a:rPr>
              <a:t>" "</a:t>
            </a:r>
            <a:r>
              <a:rPr lang="en-US" sz="1600" i="1">
                <a:solidFill>
                  <a:srgbClr val="000000"/>
                </a:solidFill>
                <a:latin typeface="Courier New"/>
                <a:cs typeface="Courier New"/>
              </a:rPr>
              <a:t> + 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mehmet</a:t>
            </a:r>
            <a:r>
              <a:rPr lang="en-US" sz="1600" i="1">
                <a:solidFill>
                  <a:srgbClr val="000000"/>
                </a:solidFill>
                <a:latin typeface="Courier New"/>
                <a:cs typeface="Courier New"/>
              </a:rPr>
              <a:t>.</a:t>
            </a:r>
            <a:r>
              <a:rPr lang="en-US" sz="1600" i="1">
                <a:solidFill>
                  <a:srgbClr val="0000C0"/>
                </a:solidFill>
                <a:latin typeface="Courier New"/>
                <a:cs typeface="Courier New"/>
              </a:rPr>
              <a:t>soyad</a:t>
            </a:r>
            <a:r>
              <a:rPr lang="en-US" sz="1600" i="1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  <a:endParaRPr lang="en-US" sz="1600" dirty="0">
              <a:latin typeface="Courier New"/>
              <a:ea typeface="+mn-lt"/>
              <a:cs typeface="Courier New"/>
            </a:endParaRPr>
          </a:p>
          <a:p>
            <a:pPr>
              <a:buNone/>
            </a:pPr>
            <a:endParaRPr lang="en-US" sz="1600" dirty="0">
              <a:ea typeface="+mn-lt"/>
              <a:cs typeface="+mn-lt"/>
            </a:endParaRPr>
          </a:p>
          <a:p>
            <a:pPr>
              <a:buNone/>
            </a:pPr>
            <a:r>
              <a:rPr lang="tr-TR" sz="1600" dirty="0">
                <a:solidFill>
                  <a:srgbClr val="000000"/>
                </a:solidFill>
                <a:latin typeface="Courier New"/>
                <a:cs typeface="Courier New"/>
              </a:rPr>
              <a:t>        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Ogrenci ahmet = mehmet;</a:t>
            </a:r>
            <a:endParaRPr lang="en-US" sz="1600" dirty="0">
              <a:latin typeface="Courier New"/>
              <a:ea typeface="+mn-lt"/>
              <a:cs typeface="Courier New"/>
            </a:endParaRPr>
          </a:p>
          <a:p>
            <a:pPr>
              <a:buNone/>
            </a:pPr>
            <a:r>
              <a:rPr lang="tr-TR" sz="1600" dirty="0">
                <a:solidFill>
                  <a:srgbClr val="000000"/>
                </a:solidFill>
                <a:latin typeface="Courier New"/>
                <a:cs typeface="Courier New"/>
              </a:rPr>
              <a:t>        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System.</a:t>
            </a:r>
            <a:r>
              <a:rPr lang="en-US" sz="1600" i="1">
                <a:solidFill>
                  <a:srgbClr val="0000C0"/>
                </a:solidFill>
                <a:latin typeface="Courier New"/>
                <a:cs typeface="Courier New"/>
              </a:rPr>
              <a:t>out</a:t>
            </a:r>
            <a:r>
              <a:rPr lang="en-US" sz="1600" i="1">
                <a:solidFill>
                  <a:srgbClr val="000000"/>
                </a:solidFill>
                <a:latin typeface="Courier New"/>
                <a:cs typeface="Courier New"/>
              </a:rPr>
              <a:t>.println(ahmet.</a:t>
            </a:r>
            <a:r>
              <a:rPr lang="en-US" sz="1600" i="1">
                <a:solidFill>
                  <a:srgbClr val="0000C0"/>
                </a:solidFill>
                <a:latin typeface="Courier New"/>
                <a:cs typeface="Courier New"/>
              </a:rPr>
              <a:t>ad</a:t>
            </a:r>
            <a:r>
              <a:rPr lang="en-US" sz="1600" i="1">
                <a:solidFill>
                  <a:srgbClr val="000000"/>
                </a:solidFill>
                <a:latin typeface="Courier New"/>
                <a:cs typeface="Courier New"/>
              </a:rPr>
              <a:t> + </a:t>
            </a:r>
            <a:r>
              <a:rPr lang="en-US" sz="1600" i="1">
                <a:solidFill>
                  <a:srgbClr val="2A00FF"/>
                </a:solidFill>
                <a:latin typeface="Courier New"/>
                <a:cs typeface="Courier New"/>
              </a:rPr>
              <a:t>" "</a:t>
            </a:r>
            <a:r>
              <a:rPr lang="en-US" sz="1600" i="1">
                <a:solidFill>
                  <a:srgbClr val="000000"/>
                </a:solidFill>
                <a:latin typeface="Courier New"/>
                <a:cs typeface="Courier New"/>
              </a:rPr>
              <a:t> + </a:t>
            </a:r>
            <a:r>
              <a:rPr lang="tr-TR" sz="1600" i="1">
                <a:solidFill>
                  <a:srgbClr val="000000"/>
                </a:solidFill>
                <a:latin typeface="Courier New"/>
                <a:cs typeface="Courier New"/>
              </a:rPr>
              <a:t>ahmet</a:t>
            </a:r>
            <a:r>
              <a:rPr lang="en-US" sz="1600" i="1">
                <a:solidFill>
                  <a:srgbClr val="000000"/>
                </a:solidFill>
                <a:latin typeface="Courier New"/>
                <a:cs typeface="Courier New"/>
              </a:rPr>
              <a:t>.</a:t>
            </a:r>
            <a:r>
              <a:rPr lang="en-US" sz="1600" i="1">
                <a:solidFill>
                  <a:srgbClr val="0000C0"/>
                </a:solidFill>
                <a:latin typeface="Courier New"/>
                <a:cs typeface="Courier New"/>
              </a:rPr>
              <a:t>soyad</a:t>
            </a:r>
            <a:r>
              <a:rPr lang="en-US" sz="1600" i="1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  <a:endParaRPr lang="en-US" sz="1600" dirty="0">
              <a:latin typeface="Courier New"/>
              <a:ea typeface="+mn-lt"/>
              <a:cs typeface="Courier New"/>
            </a:endParaRPr>
          </a:p>
          <a:p>
            <a:pPr>
              <a:buNone/>
            </a:pPr>
            <a:endParaRPr lang="en-US" sz="1600" dirty="0">
              <a:ea typeface="+mn-lt"/>
              <a:cs typeface="+mn-lt"/>
            </a:endParaRPr>
          </a:p>
          <a:p>
            <a:pPr>
              <a:buNone/>
            </a:pPr>
            <a:r>
              <a:rPr lang="tr-TR" sz="1600" dirty="0">
                <a:solidFill>
                  <a:srgbClr val="000000"/>
                </a:solidFill>
                <a:latin typeface="Courier New"/>
                <a:cs typeface="Courier New"/>
              </a:rPr>
              <a:t>        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mehmet.</a:t>
            </a:r>
            <a:r>
              <a:rPr lang="en-US" sz="1600">
                <a:solidFill>
                  <a:srgbClr val="0000C0"/>
                </a:solidFill>
                <a:latin typeface="Courier New"/>
                <a:cs typeface="Courier New"/>
              </a:rPr>
              <a:t>ad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 = </a:t>
            </a:r>
            <a:r>
              <a:rPr lang="en-US" sz="1600">
                <a:solidFill>
                  <a:srgbClr val="2A00FF"/>
                </a:solidFill>
                <a:latin typeface="Courier New"/>
                <a:cs typeface="Courier New"/>
              </a:rPr>
              <a:t>"Melih-2"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  <a:endParaRPr lang="en-US" sz="1600" dirty="0">
              <a:latin typeface="Courier New"/>
              <a:ea typeface="+mn-lt"/>
              <a:cs typeface="Courier New"/>
            </a:endParaRPr>
          </a:p>
          <a:p>
            <a:pPr>
              <a:buNone/>
            </a:pPr>
            <a:r>
              <a:rPr lang="tr-TR" sz="1600" dirty="0">
                <a:solidFill>
                  <a:srgbClr val="000000"/>
                </a:solidFill>
                <a:latin typeface="Courier New"/>
                <a:cs typeface="Courier New"/>
              </a:rPr>
              <a:t>        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System.</a:t>
            </a:r>
            <a:r>
              <a:rPr lang="en-US" sz="1600" i="1">
                <a:solidFill>
                  <a:srgbClr val="0000C0"/>
                </a:solidFill>
                <a:latin typeface="Courier New"/>
                <a:cs typeface="Courier New"/>
              </a:rPr>
              <a:t>out</a:t>
            </a:r>
            <a:r>
              <a:rPr lang="en-US" sz="1600" i="1">
                <a:solidFill>
                  <a:srgbClr val="000000"/>
                </a:solidFill>
                <a:latin typeface="Courier New"/>
                <a:cs typeface="Courier New"/>
              </a:rPr>
              <a:t>.println(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mehmet</a:t>
            </a:r>
            <a:r>
              <a:rPr lang="en-US" sz="1600" i="1">
                <a:solidFill>
                  <a:srgbClr val="000000"/>
                </a:solidFill>
                <a:latin typeface="Courier New"/>
                <a:cs typeface="Courier New"/>
              </a:rPr>
              <a:t>.</a:t>
            </a:r>
            <a:r>
              <a:rPr lang="en-US" sz="1600" i="1">
                <a:solidFill>
                  <a:srgbClr val="0000C0"/>
                </a:solidFill>
                <a:latin typeface="Courier New"/>
                <a:cs typeface="Courier New"/>
              </a:rPr>
              <a:t>ad</a:t>
            </a:r>
            <a:r>
              <a:rPr lang="en-US" sz="1600" i="1">
                <a:solidFill>
                  <a:srgbClr val="000000"/>
                </a:solidFill>
                <a:latin typeface="Courier New"/>
                <a:cs typeface="Courier New"/>
              </a:rPr>
              <a:t> + </a:t>
            </a:r>
            <a:r>
              <a:rPr lang="en-US" sz="1600" i="1">
                <a:solidFill>
                  <a:srgbClr val="2A00FF"/>
                </a:solidFill>
                <a:latin typeface="Courier New"/>
                <a:cs typeface="Courier New"/>
              </a:rPr>
              <a:t>" "</a:t>
            </a:r>
            <a:r>
              <a:rPr lang="en-US" sz="1600" i="1">
                <a:solidFill>
                  <a:srgbClr val="000000"/>
                </a:solidFill>
                <a:latin typeface="Courier New"/>
                <a:cs typeface="Courier New"/>
              </a:rPr>
              <a:t> + 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mehmet</a:t>
            </a:r>
            <a:r>
              <a:rPr lang="en-US" sz="1600" i="1">
                <a:solidFill>
                  <a:srgbClr val="000000"/>
                </a:solidFill>
                <a:latin typeface="Courier New"/>
                <a:cs typeface="Courier New"/>
              </a:rPr>
              <a:t>.</a:t>
            </a:r>
            <a:r>
              <a:rPr lang="en-US" sz="1600" i="1">
                <a:solidFill>
                  <a:srgbClr val="0000C0"/>
                </a:solidFill>
                <a:latin typeface="Courier New"/>
                <a:cs typeface="Courier New"/>
              </a:rPr>
              <a:t>soyad</a:t>
            </a:r>
            <a:r>
              <a:rPr lang="en-US" sz="1600" i="1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  <a:endParaRPr lang="en-US" sz="1600" dirty="0">
              <a:latin typeface="Courier New"/>
              <a:ea typeface="+mn-lt"/>
              <a:cs typeface="Courier New"/>
            </a:endParaRPr>
          </a:p>
          <a:p>
            <a:pPr>
              <a:buNone/>
            </a:pPr>
            <a:r>
              <a:rPr lang="tr-TR" sz="1600" dirty="0">
                <a:solidFill>
                  <a:srgbClr val="000000"/>
                </a:solidFill>
                <a:latin typeface="Courier New"/>
                <a:cs typeface="Courier New"/>
              </a:rPr>
              <a:t>        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System.</a:t>
            </a:r>
            <a:r>
              <a:rPr lang="en-US" sz="1600" i="1">
                <a:solidFill>
                  <a:srgbClr val="0000C0"/>
                </a:solidFill>
                <a:latin typeface="Courier New"/>
                <a:cs typeface="Courier New"/>
              </a:rPr>
              <a:t>out</a:t>
            </a:r>
            <a:r>
              <a:rPr lang="en-US" sz="1600" i="1">
                <a:solidFill>
                  <a:srgbClr val="000000"/>
                </a:solidFill>
                <a:latin typeface="Courier New"/>
                <a:cs typeface="Courier New"/>
              </a:rPr>
              <a:t>.println(ahmet.</a:t>
            </a:r>
            <a:r>
              <a:rPr lang="en-US" sz="1600" i="1">
                <a:solidFill>
                  <a:srgbClr val="0000C0"/>
                </a:solidFill>
                <a:latin typeface="Courier New"/>
                <a:cs typeface="Courier New"/>
              </a:rPr>
              <a:t>ad</a:t>
            </a:r>
            <a:r>
              <a:rPr lang="en-US" sz="1600" i="1">
                <a:solidFill>
                  <a:srgbClr val="000000"/>
                </a:solidFill>
                <a:latin typeface="Courier New"/>
                <a:cs typeface="Courier New"/>
              </a:rPr>
              <a:t> + </a:t>
            </a:r>
            <a:r>
              <a:rPr lang="en-US" sz="1600" i="1">
                <a:solidFill>
                  <a:srgbClr val="2A00FF"/>
                </a:solidFill>
                <a:latin typeface="Courier New"/>
                <a:cs typeface="Courier New"/>
              </a:rPr>
              <a:t>" "</a:t>
            </a:r>
            <a:r>
              <a:rPr lang="en-US" sz="1600" i="1">
                <a:solidFill>
                  <a:srgbClr val="000000"/>
                </a:solidFill>
                <a:latin typeface="Courier New"/>
                <a:cs typeface="Courier New"/>
              </a:rPr>
              <a:t> + </a:t>
            </a:r>
            <a:r>
              <a:rPr lang="tr-TR" sz="1600" i="1">
                <a:solidFill>
                  <a:srgbClr val="000000"/>
                </a:solidFill>
                <a:latin typeface="Courier New"/>
                <a:cs typeface="Courier New"/>
              </a:rPr>
              <a:t>ahmet</a:t>
            </a:r>
            <a:r>
              <a:rPr lang="en-US" sz="1600" i="1">
                <a:solidFill>
                  <a:srgbClr val="000000"/>
                </a:solidFill>
                <a:latin typeface="Courier New"/>
                <a:cs typeface="Courier New"/>
              </a:rPr>
              <a:t>.</a:t>
            </a:r>
            <a:r>
              <a:rPr lang="en-US" sz="1600" i="1">
                <a:solidFill>
                  <a:srgbClr val="0000C0"/>
                </a:solidFill>
                <a:latin typeface="Courier New"/>
                <a:cs typeface="Courier New"/>
              </a:rPr>
              <a:t>soyad</a:t>
            </a:r>
            <a:r>
              <a:rPr lang="en-US" sz="1600" i="1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  <a:endParaRPr lang="en-US">
              <a:latin typeface="Courier New"/>
              <a:cs typeface="Courier New"/>
            </a:endParaRPr>
          </a:p>
          <a:p>
            <a:pPr>
              <a:buNone/>
            </a:pPr>
            <a:r>
              <a:rPr lang="tr-TR" altLang="en-US" sz="1600" dirty="0">
                <a:solidFill>
                  <a:srgbClr val="000000"/>
                </a:solidFill>
                <a:latin typeface="Courier New"/>
                <a:cs typeface="Courier New"/>
              </a:rPr>
              <a:t>    </a:t>
            </a:r>
            <a:r>
              <a:rPr lang="en-US" altLang="en-US" sz="160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1600"/>
          </a:p>
        </p:txBody>
      </p:sp>
      <p:sp>
        <p:nvSpPr>
          <p:cNvPr id="25605" name="4 Slayt Numarası Yer Tutucusu">
            <a:extLst>
              <a:ext uri="{FF2B5EF4-FFF2-40B4-BE49-F238E27FC236}">
                <a16:creationId xmlns:a16="http://schemas.microsoft.com/office/drawing/2014/main" id="{DE23E2E0-A2C5-48A8-9379-85C2F3503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A2E5708-E4E9-407A-AF58-28D493DE1FD0}" type="slidenum">
              <a:rPr lang="en-US" altLang="en-US"/>
              <a:pPr eaLnBrk="1" hangingPunct="1"/>
              <a:t>23</a:t>
            </a:fld>
            <a:endParaRPr lang="en-US" altLang="en-US"/>
          </a:p>
        </p:txBody>
      </p:sp>
      <p:sp>
        <p:nvSpPr>
          <p:cNvPr id="6" name="Line Callout 1 5">
            <a:extLst>
              <a:ext uri="{FF2B5EF4-FFF2-40B4-BE49-F238E27FC236}">
                <a16:creationId xmlns:a16="http://schemas.microsoft.com/office/drawing/2014/main" id="{48572B35-97EC-4F81-93CE-862EE363E796}"/>
              </a:ext>
            </a:extLst>
          </p:cNvPr>
          <p:cNvSpPr/>
          <p:nvPr/>
        </p:nvSpPr>
        <p:spPr>
          <a:xfrm>
            <a:off x="6248400" y="1752600"/>
            <a:ext cx="2667000" cy="1447800"/>
          </a:xfrm>
          <a:prstGeom prst="borderCallout1">
            <a:avLst>
              <a:gd name="adj1" fmla="val 50329"/>
              <a:gd name="adj2" fmla="val 498"/>
              <a:gd name="adj3" fmla="val 187141"/>
              <a:gd name="adj4" fmla="val -1063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tr-TR" dirty="0"/>
              <a:t>Artık melih ve ahmet aynı referans alanına sahip nesneler. Her ikiside ayni alanı gösterir.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1 Başlık">
            <a:extLst>
              <a:ext uri="{FF2B5EF4-FFF2-40B4-BE49-F238E27FC236}">
                <a16:creationId xmlns:a16="http://schemas.microsoft.com/office/drawing/2014/main" id="{519BDEFD-53FA-425E-8BB5-340732D5F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Metodlar</a:t>
            </a:r>
            <a:endParaRPr lang="en-US" altLang="en-US"/>
          </a:p>
        </p:txBody>
      </p:sp>
      <p:sp>
        <p:nvSpPr>
          <p:cNvPr id="26627" name="2 İçerik Yer Tutucusu">
            <a:extLst>
              <a:ext uri="{FF2B5EF4-FFF2-40B4-BE49-F238E27FC236}">
                <a16:creationId xmlns:a16="http://schemas.microsoft.com/office/drawing/2014/main" id="{787591B1-9C31-40A7-8D40-78CC3FEA09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altLang="en-US" sz="2100"/>
              <a:t>Java tarafında fonksiyon ve prosedürleri ifade eder.</a:t>
            </a:r>
          </a:p>
          <a:p>
            <a:r>
              <a:rPr lang="tr-TR" altLang="en-US" sz="2100"/>
              <a:t>İki tip metod bulunur</a:t>
            </a:r>
          </a:p>
          <a:p>
            <a:pPr lvl="1"/>
            <a:r>
              <a:rPr lang="tr-TR" altLang="en-US" sz="1700"/>
              <a:t>Dönüşlü metodlar</a:t>
            </a:r>
          </a:p>
          <a:p>
            <a:pPr lvl="1"/>
            <a:r>
              <a:rPr lang="tr-TR" altLang="en-US" sz="1700"/>
              <a:t>Dönüşsüz metodlar</a:t>
            </a:r>
          </a:p>
          <a:p>
            <a:r>
              <a:rPr lang="tr-TR" altLang="en-US" sz="2100"/>
              <a:t>İstenen tipte ve sayıda değer alabilir.</a:t>
            </a:r>
          </a:p>
        </p:txBody>
      </p:sp>
      <p:sp>
        <p:nvSpPr>
          <p:cNvPr id="26629" name="4 Slayt Numarası Yer Tutucusu">
            <a:extLst>
              <a:ext uri="{FF2B5EF4-FFF2-40B4-BE49-F238E27FC236}">
                <a16:creationId xmlns:a16="http://schemas.microsoft.com/office/drawing/2014/main" id="{F09506CD-00BF-494D-BDDC-39AF34A54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E7AD47A-EBAA-4206-9403-5EB82361E0C4}" type="slidenum">
              <a:rPr lang="en-US" altLang="en-US"/>
              <a:pPr eaLnBrk="1" hangingPunct="1"/>
              <a:t>24</a:t>
            </a:fld>
            <a:endParaRPr lang="en-US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>
            <a:extLst>
              <a:ext uri="{FF2B5EF4-FFF2-40B4-BE49-F238E27FC236}">
                <a16:creationId xmlns:a16="http://schemas.microsoft.com/office/drawing/2014/main" id="{6EE4DAEB-2AAB-49B9-A3E3-8802F46C1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Dönüşlü metodlar</a:t>
            </a:r>
          </a:p>
        </p:txBody>
      </p:sp>
      <p:sp>
        <p:nvSpPr>
          <p:cNvPr id="27651" name="Content Placeholder 2">
            <a:extLst>
              <a:ext uri="{FF2B5EF4-FFF2-40B4-BE49-F238E27FC236}">
                <a16:creationId xmlns:a16="http://schemas.microsoft.com/office/drawing/2014/main" id="{0E761B77-43B6-46C1-A1E1-FCE8038021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altLang="en-US" sz="2100"/>
              <a:t>Dönüşlü metodlar return kelimesi ile ilgili değeri geri döndürür.</a:t>
            </a:r>
          </a:p>
          <a:p>
            <a:r>
              <a:rPr lang="tr-TR" altLang="en-US" sz="2100"/>
              <a:t>Metod başlangıcında geriye döndürülecek nesnenin tipi belirtilmelidir.</a:t>
            </a:r>
          </a:p>
          <a:p>
            <a:endParaRPr lang="en-US" altLang="en-US" sz="2100"/>
          </a:p>
          <a:p>
            <a:endParaRPr lang="tr-TR" altLang="en-US" sz="2100"/>
          </a:p>
        </p:txBody>
      </p:sp>
      <p:sp>
        <p:nvSpPr>
          <p:cNvPr id="27653" name="Slide Number Placeholder 4">
            <a:extLst>
              <a:ext uri="{FF2B5EF4-FFF2-40B4-BE49-F238E27FC236}">
                <a16:creationId xmlns:a16="http://schemas.microsoft.com/office/drawing/2014/main" id="{949D3E7E-A99A-4B0F-9C09-4DF060642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7A382EA-7751-457B-8006-EF2116407AFC}" type="slidenum">
              <a:rPr lang="en-US" altLang="en-US"/>
              <a:pPr eaLnBrk="1" hangingPunct="1"/>
              <a:t>25</a:t>
            </a:fld>
            <a:endParaRPr lang="en-US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1 Başlık">
            <a:extLst>
              <a:ext uri="{FF2B5EF4-FFF2-40B4-BE49-F238E27FC236}">
                <a16:creationId xmlns:a16="http://schemas.microsoft.com/office/drawing/2014/main" id="{A85D8DC2-D347-41C9-96E9-916357698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Dönüşlü metodlar</a:t>
            </a:r>
            <a:endParaRPr lang="en-US" altLang="en-US"/>
          </a:p>
        </p:txBody>
      </p:sp>
      <p:sp>
        <p:nvSpPr>
          <p:cNvPr id="16387" name="2 İçerik Yer Tutucusu">
            <a:extLst>
              <a:ext uri="{FF2B5EF4-FFF2-40B4-BE49-F238E27FC236}">
                <a16:creationId xmlns:a16="http://schemas.microsoft.com/office/drawing/2014/main" id="{A4CD65BB-E6BA-461F-B9FC-727BEEEEAC13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>
              <a:buFont typeface="Wingdings" panose="05000000000000000000" pitchFamily="2" charset="2"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Courier New"/>
              </a:rPr>
              <a:t>[</a:t>
            </a:r>
            <a:r>
              <a:rPr lang="en-US" sz="1800" dirty="0" err="1">
                <a:solidFill>
                  <a:srgbClr val="000000"/>
                </a:solidFill>
                <a:latin typeface="Courier New"/>
              </a:rPr>
              <a:t>erişim_tipi</a:t>
            </a:r>
            <a:r>
              <a:rPr lang="en-US" sz="1800" dirty="0">
                <a:solidFill>
                  <a:srgbClr val="000000"/>
                </a:solidFill>
                <a:latin typeface="Courier New"/>
              </a:rPr>
              <a:t>] [</a:t>
            </a:r>
            <a:r>
              <a:rPr lang="en-US" sz="1800" dirty="0" err="1">
                <a:solidFill>
                  <a:srgbClr val="000000"/>
                </a:solidFill>
                <a:latin typeface="Courier New"/>
              </a:rPr>
              <a:t>dönüş_tipi</a:t>
            </a:r>
            <a:r>
              <a:rPr lang="en-US" sz="1800" dirty="0">
                <a:solidFill>
                  <a:srgbClr val="000000"/>
                </a:solidFill>
                <a:latin typeface="Courier New"/>
              </a:rPr>
              <a:t>] [</a:t>
            </a:r>
            <a:r>
              <a:rPr lang="en-US" sz="1800" dirty="0" err="1">
                <a:solidFill>
                  <a:srgbClr val="000000"/>
                </a:solidFill>
                <a:latin typeface="Courier New"/>
              </a:rPr>
              <a:t>metod_adı</a:t>
            </a:r>
            <a:r>
              <a:rPr lang="en-US" sz="1800" dirty="0">
                <a:solidFill>
                  <a:srgbClr val="000000"/>
                </a:solidFill>
                <a:latin typeface="Courier New"/>
              </a:rPr>
              <a:t>] ( [parametre_1, parametre_2 ...] ) {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1800" b="1" dirty="0">
                <a:solidFill>
                  <a:srgbClr val="7F0055"/>
                </a:solidFill>
                <a:highlight>
                  <a:srgbClr val="E8F2FE"/>
                </a:highlight>
                <a:latin typeface="Courier New"/>
              </a:rPr>
              <a:t>    </a:t>
            </a:r>
            <a:r>
              <a:rPr lang="en-US" sz="1800" b="1" dirty="0">
                <a:solidFill>
                  <a:srgbClr val="7F0055"/>
                </a:solidFill>
                <a:highlight>
                  <a:srgbClr val="E8F2FE"/>
                </a:highlight>
                <a:latin typeface="Courier New"/>
              </a:rPr>
              <a:t>return</a:t>
            </a:r>
            <a:r>
              <a:rPr lang="en-US" sz="1800" b="1" dirty="0">
                <a:solidFill>
                  <a:srgbClr val="000000"/>
                </a:solidFill>
                <a:highlight>
                  <a:srgbClr val="E8F2FE"/>
                </a:highlight>
                <a:latin typeface="Courier New"/>
              </a:rPr>
              <a:t> [</a:t>
            </a:r>
            <a:r>
              <a:rPr lang="en-US" sz="1800" b="1" dirty="0" err="1">
                <a:solidFill>
                  <a:srgbClr val="000000"/>
                </a:solidFill>
                <a:highlight>
                  <a:srgbClr val="E8F2FE"/>
                </a:highlight>
                <a:latin typeface="Courier New"/>
              </a:rPr>
              <a:t>dönüş_değeri</a:t>
            </a:r>
            <a:r>
              <a:rPr lang="en-US" sz="1800" b="1" dirty="0">
                <a:solidFill>
                  <a:srgbClr val="000000"/>
                </a:solidFill>
                <a:highlight>
                  <a:srgbClr val="E8F2FE"/>
                </a:highlight>
                <a:latin typeface="Courier New"/>
              </a:rPr>
              <a:t>];</a:t>
            </a:r>
            <a:endParaRPr lang="en-US" sz="1800" dirty="0">
              <a:latin typeface="Courier New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Courier New"/>
              </a:rPr>
              <a:t>}</a:t>
            </a:r>
            <a:endParaRPr lang="en-US" sz="1800" dirty="0"/>
          </a:p>
        </p:txBody>
      </p:sp>
      <p:sp>
        <p:nvSpPr>
          <p:cNvPr id="28677" name="4 Slayt Numarası Yer Tutucusu">
            <a:extLst>
              <a:ext uri="{FF2B5EF4-FFF2-40B4-BE49-F238E27FC236}">
                <a16:creationId xmlns:a16="http://schemas.microsoft.com/office/drawing/2014/main" id="{8F5C94AD-D3C5-48AF-AFA2-6BF8B4583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99353B8-945A-4B1F-B42B-7674ED5E33EF}" type="slidenum">
              <a:rPr lang="en-US" altLang="en-US"/>
              <a:pPr eaLnBrk="1" hangingPunct="1"/>
              <a:t>26</a:t>
            </a:fld>
            <a:endParaRPr lang="en-US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1 Başlık">
            <a:extLst>
              <a:ext uri="{FF2B5EF4-FFF2-40B4-BE49-F238E27FC236}">
                <a16:creationId xmlns:a16="http://schemas.microsoft.com/office/drawing/2014/main" id="{B56BFA73-37B4-4DFE-AA3A-67A78686C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Dönüşlü metodlar</a:t>
            </a:r>
            <a:endParaRPr lang="en-US" altLang="en-US"/>
          </a:p>
        </p:txBody>
      </p:sp>
      <p:sp>
        <p:nvSpPr>
          <p:cNvPr id="16387" name="2 İçerik Yer Tutucusu">
            <a:extLst>
              <a:ext uri="{FF2B5EF4-FFF2-40B4-BE49-F238E27FC236}">
                <a16:creationId xmlns:a16="http://schemas.microsoft.com/office/drawing/2014/main" id="{B030E4B8-4322-4D62-955D-C40329D389A3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>
              <a:buFont typeface="Wingdings" panose="05000000000000000000" pitchFamily="2" charset="2"/>
              <a:buNone/>
              <a:defRPr/>
            </a:pPr>
            <a:r>
              <a:rPr lang="en-US" sz="1800" b="1" dirty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 Demo {</a:t>
            </a:r>
          </a:p>
          <a:p>
            <a:pPr>
              <a:buFont typeface="Wingdings" panose="05000000000000000000" pitchFamily="2" charset="2"/>
              <a:buNone/>
              <a:defRPr/>
            </a:pPr>
            <a:endParaRPr lang="en-US" sz="1800" dirty="0">
              <a:latin typeface="Courier New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1800" b="1" dirty="0">
                <a:solidFill>
                  <a:srgbClr val="7F0055"/>
                </a:solidFill>
                <a:latin typeface="Courier New"/>
              </a:rPr>
              <a:t>    </a:t>
            </a:r>
            <a:r>
              <a:rPr lang="en-US" sz="1800" b="1" dirty="0" err="1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urier New"/>
              </a:rPr>
              <a:t>topla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800" b="1" dirty="0" err="1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 sayi1, </a:t>
            </a:r>
            <a:r>
              <a:rPr lang="en-US" sz="1800" b="1" dirty="0" err="1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b="1" dirty="0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sayi2){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1800" b="1" dirty="0">
                <a:solidFill>
                  <a:srgbClr val="7F0055"/>
                </a:solidFill>
                <a:latin typeface="Courier New"/>
              </a:rPr>
              <a:t>        </a:t>
            </a:r>
            <a:r>
              <a:rPr lang="en-US" sz="1800" b="1" dirty="0" err="1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urier New"/>
              </a:rPr>
              <a:t>toplam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 = sayi1 + </a:t>
            </a:r>
            <a:r>
              <a:rPr lang="en-US" sz="1800" b="1" dirty="0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sayi2;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1800" b="1" dirty="0">
                <a:solidFill>
                  <a:srgbClr val="7F0055"/>
                </a:solidFill>
                <a:latin typeface="Courier New"/>
              </a:rPr>
              <a:t>        </a:t>
            </a:r>
            <a:r>
              <a:rPr lang="en-US" sz="1800" b="1" dirty="0">
                <a:solidFill>
                  <a:srgbClr val="7F0055"/>
                </a:solidFill>
                <a:latin typeface="Courier New"/>
              </a:rPr>
              <a:t>return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urier New"/>
              </a:rPr>
              <a:t>toplam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;</a:t>
            </a:r>
            <a:endParaRPr lang="en-US" sz="1800" dirty="0">
              <a:latin typeface="Courier New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1800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800" dirty="0">
                <a:solidFill>
                  <a:srgbClr val="000000"/>
                </a:solidFill>
                <a:latin typeface="Courier New"/>
              </a:rPr>
              <a:t>}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Courier New"/>
              </a:rPr>
              <a:t>}</a:t>
            </a:r>
          </a:p>
          <a:p>
            <a:pPr>
              <a:buFont typeface="Wingdings" panose="05000000000000000000" pitchFamily="2" charset="2"/>
              <a:buNone/>
              <a:defRPr/>
            </a:pPr>
            <a:endParaRPr lang="en-US" sz="1800" dirty="0"/>
          </a:p>
        </p:txBody>
      </p:sp>
      <p:sp>
        <p:nvSpPr>
          <p:cNvPr id="29701" name="4 Slayt Numarası Yer Tutucusu">
            <a:extLst>
              <a:ext uri="{FF2B5EF4-FFF2-40B4-BE49-F238E27FC236}">
                <a16:creationId xmlns:a16="http://schemas.microsoft.com/office/drawing/2014/main" id="{DF537024-F7D6-47DC-AD56-122164C81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8392F5E-D217-45AA-BB02-6AF853FA5D1B}" type="slidenum">
              <a:rPr lang="en-US" altLang="en-US"/>
              <a:pPr eaLnBrk="1" hangingPunct="1"/>
              <a:t>27</a:t>
            </a:fld>
            <a:endParaRPr lang="en-US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1 Başlık">
            <a:extLst>
              <a:ext uri="{FF2B5EF4-FFF2-40B4-BE49-F238E27FC236}">
                <a16:creationId xmlns:a16="http://schemas.microsoft.com/office/drawing/2014/main" id="{7B00719F-0E04-497D-BCE6-A13F325FA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Dönüşlü metodlar</a:t>
            </a:r>
            <a:endParaRPr lang="en-US" altLang="en-US"/>
          </a:p>
        </p:txBody>
      </p:sp>
      <p:sp>
        <p:nvSpPr>
          <p:cNvPr id="30723" name="2 İçerik Yer Tutucusu">
            <a:extLst>
              <a:ext uri="{FF2B5EF4-FFF2-40B4-BE49-F238E27FC236}">
                <a16:creationId xmlns:a16="http://schemas.microsoft.com/office/drawing/2014/main" id="{90C94431-2E4B-4120-BCB0-F24AA4C33C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Demo {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180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    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topla(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sayi1, 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sayi2){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return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sayi1 + sayi2;</a:t>
            </a:r>
            <a:endParaRPr lang="en-US" altLang="en-US" sz="180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1800"/>
          </a:p>
        </p:txBody>
      </p:sp>
      <p:sp>
        <p:nvSpPr>
          <p:cNvPr id="30725" name="4 Slayt Numarası Yer Tutucusu">
            <a:extLst>
              <a:ext uri="{FF2B5EF4-FFF2-40B4-BE49-F238E27FC236}">
                <a16:creationId xmlns:a16="http://schemas.microsoft.com/office/drawing/2014/main" id="{B478800F-7B50-4851-8B5F-C422F9B0A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3DE40BC-0BA0-4F2A-9663-9CDA460A12AA}" type="slidenum">
              <a:rPr lang="en-US" altLang="en-US"/>
              <a:pPr eaLnBrk="1" hangingPunct="1"/>
              <a:t>28</a:t>
            </a:fld>
            <a:endParaRPr lang="en-US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>
            <a:extLst>
              <a:ext uri="{FF2B5EF4-FFF2-40B4-BE49-F238E27FC236}">
                <a16:creationId xmlns:a16="http://schemas.microsoft.com/office/drawing/2014/main" id="{C129DF0F-33A2-4E1A-A67D-E5BE7AD67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Dönüşsüz metodlar</a:t>
            </a:r>
          </a:p>
        </p:txBody>
      </p:sp>
      <p:sp>
        <p:nvSpPr>
          <p:cNvPr id="31747" name="Content Placeholder 2">
            <a:extLst>
              <a:ext uri="{FF2B5EF4-FFF2-40B4-BE49-F238E27FC236}">
                <a16:creationId xmlns:a16="http://schemas.microsoft.com/office/drawing/2014/main" id="{018ED5FE-1667-4B9F-A970-230E581AE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altLang="en-US" sz="2100"/>
              <a:t>Geri değer döndürmeyen metodlardır.</a:t>
            </a:r>
          </a:p>
          <a:p>
            <a:r>
              <a:rPr lang="tr-TR" altLang="en-US" sz="2100"/>
              <a:t>Dönüş tipi yerine void belirtimi yapılır.</a:t>
            </a:r>
          </a:p>
        </p:txBody>
      </p:sp>
      <p:sp>
        <p:nvSpPr>
          <p:cNvPr id="31749" name="Slide Number Placeholder 4">
            <a:extLst>
              <a:ext uri="{FF2B5EF4-FFF2-40B4-BE49-F238E27FC236}">
                <a16:creationId xmlns:a16="http://schemas.microsoft.com/office/drawing/2014/main" id="{E0892B4B-2C06-42F8-8437-694DA306A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375A179-6CD5-4906-93BA-1D86FC90F505}" type="slidenum">
              <a:rPr lang="en-US" altLang="en-US"/>
              <a:pPr eaLnBrk="1" hangingPunct="1"/>
              <a:t>29</a:t>
            </a:fld>
            <a:endParaRPr lang="en-US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1 Başlık">
            <a:extLst>
              <a:ext uri="{FF2B5EF4-FFF2-40B4-BE49-F238E27FC236}">
                <a16:creationId xmlns:a16="http://schemas.microsoft.com/office/drawing/2014/main" id="{4DDBCD92-FF2E-4AD9-81AC-C9DAB09AA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Sınıf tanımı</a:t>
            </a:r>
            <a:endParaRPr lang="en-US" altLang="en-US"/>
          </a:p>
        </p:txBody>
      </p:sp>
      <p:sp>
        <p:nvSpPr>
          <p:cNvPr id="3" name="2 İçerik Yer Tutucusu">
            <a:extLst>
              <a:ext uri="{FF2B5EF4-FFF2-40B4-BE49-F238E27FC236}">
                <a16:creationId xmlns:a16="http://schemas.microsoft.com/office/drawing/2014/main" id="{A826024E-3D48-4D43-8037-1E0CC0F4A07D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>
              <a:buFont typeface="Wingdings" panose="05000000000000000000" pitchFamily="2" charset="2"/>
              <a:buNone/>
              <a:defRPr/>
            </a:pPr>
            <a:r>
              <a:rPr lang="en-US" sz="2100" dirty="0">
                <a:solidFill>
                  <a:srgbClr val="000000"/>
                </a:solidFill>
                <a:latin typeface="Courier New"/>
              </a:rPr>
              <a:t>[</a:t>
            </a:r>
            <a:r>
              <a:rPr lang="en-US" sz="2100" dirty="0" err="1">
                <a:solidFill>
                  <a:srgbClr val="000000"/>
                </a:solidFill>
                <a:latin typeface="Courier New"/>
              </a:rPr>
              <a:t>erişim</a:t>
            </a:r>
            <a:r>
              <a:rPr lang="en-US" sz="2100" dirty="0">
                <a:solidFill>
                  <a:srgbClr val="000000"/>
                </a:solidFill>
                <a:latin typeface="Courier New"/>
              </a:rPr>
              <a:t>] </a:t>
            </a:r>
            <a:r>
              <a:rPr lang="en-US" sz="2100" b="1" dirty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21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100" b="1" dirty="0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[</a:t>
            </a:r>
            <a:r>
              <a:rPr lang="en-US" sz="2100" b="1" dirty="0" err="1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sınıf_ismi</a:t>
            </a:r>
            <a:r>
              <a:rPr lang="en-US" sz="2100" b="1" dirty="0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] {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2100" dirty="0">
                <a:solidFill>
                  <a:srgbClr val="3F7F5F"/>
                </a:solidFill>
                <a:latin typeface="Courier New"/>
              </a:rPr>
              <a:t>    </a:t>
            </a:r>
            <a:r>
              <a:rPr lang="en-US" sz="2100" dirty="0">
                <a:solidFill>
                  <a:srgbClr val="3F7F5F"/>
                </a:solidFill>
                <a:latin typeface="Courier New"/>
              </a:rPr>
              <a:t>//</a:t>
            </a:r>
            <a:r>
              <a:rPr lang="en-US" sz="2100" dirty="0" err="1">
                <a:solidFill>
                  <a:srgbClr val="3F7F5F"/>
                </a:solidFill>
                <a:latin typeface="Courier New"/>
              </a:rPr>
              <a:t>sınıf</a:t>
            </a:r>
            <a:r>
              <a:rPr lang="en-US" sz="2100" dirty="0">
                <a:solidFill>
                  <a:srgbClr val="3F7F5F"/>
                </a:solidFill>
                <a:latin typeface="Courier New"/>
              </a:rPr>
              <a:t> </a:t>
            </a:r>
            <a:r>
              <a:rPr lang="en-US" sz="2100" dirty="0" err="1">
                <a:solidFill>
                  <a:srgbClr val="3F7F5F"/>
                </a:solidFill>
                <a:latin typeface="Courier New"/>
              </a:rPr>
              <a:t>bloğu</a:t>
            </a:r>
            <a:endParaRPr lang="en-US" sz="2100" dirty="0">
              <a:solidFill>
                <a:srgbClr val="3F7F5F"/>
              </a:solidFill>
              <a:latin typeface="Courier New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sz="2100" dirty="0">
                <a:solidFill>
                  <a:srgbClr val="000000"/>
                </a:solidFill>
                <a:latin typeface="Courier New"/>
              </a:rPr>
              <a:t>}</a:t>
            </a:r>
          </a:p>
          <a:p>
            <a:pPr>
              <a:buFont typeface="Wingdings" panose="05000000000000000000" pitchFamily="2" charset="2"/>
              <a:buNone/>
              <a:defRPr/>
            </a:pPr>
            <a:endParaRPr lang="en-US" sz="2100" dirty="0"/>
          </a:p>
        </p:txBody>
      </p:sp>
      <p:sp>
        <p:nvSpPr>
          <p:cNvPr id="5125" name="4 Slayt Numarası Yer Tutucusu">
            <a:extLst>
              <a:ext uri="{FF2B5EF4-FFF2-40B4-BE49-F238E27FC236}">
                <a16:creationId xmlns:a16="http://schemas.microsoft.com/office/drawing/2014/main" id="{B990960B-AC07-4281-AD9E-D3E1D6F73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38D7781-7546-49AE-ACB0-C4341D2AF80D}" type="slidenum">
              <a:rPr lang="en-US" altLang="en-US"/>
              <a:pPr eaLnBrk="1" hangingPunct="1"/>
              <a:t>3</a:t>
            </a:fld>
            <a:endParaRPr lang="en-US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1 Başlık">
            <a:extLst>
              <a:ext uri="{FF2B5EF4-FFF2-40B4-BE49-F238E27FC236}">
                <a16:creationId xmlns:a16="http://schemas.microsoft.com/office/drawing/2014/main" id="{6F95E935-E7A7-4F51-A679-F155E6317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Dönüşsüz metodlar</a:t>
            </a:r>
            <a:endParaRPr lang="en-US" altLang="en-US"/>
          </a:p>
        </p:txBody>
      </p:sp>
      <p:sp>
        <p:nvSpPr>
          <p:cNvPr id="32771" name="2 İçerik Yer Tutucusu">
            <a:extLst>
              <a:ext uri="{FF2B5EF4-FFF2-40B4-BE49-F238E27FC236}">
                <a16:creationId xmlns:a16="http://schemas.microsoft.com/office/drawing/2014/main" id="{9FA5481A-D0D8-4B17-83D7-6BC97C79E0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[erişim_tipi] 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[metod_adı] ( [parametre_1, parametre_2 ...] ) {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180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altLang="en-US" sz="1800"/>
          </a:p>
        </p:txBody>
      </p:sp>
      <p:sp>
        <p:nvSpPr>
          <p:cNvPr id="32773" name="4 Slayt Numarası Yer Tutucusu">
            <a:extLst>
              <a:ext uri="{FF2B5EF4-FFF2-40B4-BE49-F238E27FC236}">
                <a16:creationId xmlns:a16="http://schemas.microsoft.com/office/drawing/2014/main" id="{71958A47-768F-4424-9BA8-C8F3EB0D3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50C7ADF-99B9-4093-A236-C7E7118FC9EA}" type="slidenum">
              <a:rPr lang="en-US" altLang="en-US"/>
              <a:pPr eaLnBrk="1" hangingPunct="1"/>
              <a:t>30</a:t>
            </a:fld>
            <a:endParaRPr lang="en-US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1 Başlık">
            <a:extLst>
              <a:ext uri="{FF2B5EF4-FFF2-40B4-BE49-F238E27FC236}">
                <a16:creationId xmlns:a16="http://schemas.microsoft.com/office/drawing/2014/main" id="{A4E39B4F-4353-47A1-BAC4-196F41276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Dönüşsüz metodlar</a:t>
            </a:r>
            <a:endParaRPr lang="en-US" altLang="en-US"/>
          </a:p>
        </p:txBody>
      </p:sp>
      <p:sp>
        <p:nvSpPr>
          <p:cNvPr id="33795" name="2 İçerik Yer Tutucusu">
            <a:extLst>
              <a:ext uri="{FF2B5EF4-FFF2-40B4-BE49-F238E27FC236}">
                <a16:creationId xmlns:a16="http://schemas.microsoft.com/office/drawing/2014/main" id="{9E55D6AE-4851-4DB9-A287-695AC8740B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Demo {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    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yazdir(){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en-US" altLang="en-US" sz="1800" i="1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en-US" altLang="en-US" sz="1800" i="1">
                <a:solidFill>
                  <a:srgbClr val="000000"/>
                </a:solidFill>
                <a:latin typeface="Courier New" panose="02070309020205020404" pitchFamily="49" charset="0"/>
              </a:rPr>
              <a:t>.println(</a:t>
            </a:r>
            <a:r>
              <a:rPr lang="en-US" altLang="en-US" sz="1800" i="1">
                <a:solidFill>
                  <a:srgbClr val="2A00FF"/>
                </a:solidFill>
                <a:latin typeface="Courier New" panose="02070309020205020404" pitchFamily="49" charset="0"/>
              </a:rPr>
              <a:t>"Bu dönüşsüz bir metod"</a:t>
            </a:r>
            <a:r>
              <a:rPr lang="en-US" altLang="en-US" sz="1800" i="1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altLang="en-US" sz="1800"/>
          </a:p>
        </p:txBody>
      </p:sp>
      <p:sp>
        <p:nvSpPr>
          <p:cNvPr id="33797" name="4 Slayt Numarası Yer Tutucusu">
            <a:extLst>
              <a:ext uri="{FF2B5EF4-FFF2-40B4-BE49-F238E27FC236}">
                <a16:creationId xmlns:a16="http://schemas.microsoft.com/office/drawing/2014/main" id="{2879BEBD-2A6D-437A-84C0-060B7FE77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73AA3A5-1CAA-4EC1-98B8-7FB82638FFC4}" type="slidenum">
              <a:rPr lang="en-US" altLang="en-US"/>
              <a:pPr eaLnBrk="1" hangingPunct="1"/>
              <a:t>31</a:t>
            </a:fld>
            <a:endParaRPr lang="en-US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1 Başlık">
            <a:extLst>
              <a:ext uri="{FF2B5EF4-FFF2-40B4-BE49-F238E27FC236}">
                <a16:creationId xmlns:a16="http://schemas.microsoft.com/office/drawing/2014/main" id="{260EEC6B-3D8C-4FE0-A924-C8531E4F0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Metodlar</a:t>
            </a:r>
            <a:endParaRPr lang="en-US" altLang="en-US"/>
          </a:p>
        </p:txBody>
      </p:sp>
      <p:sp>
        <p:nvSpPr>
          <p:cNvPr id="3" name="2 İçerik Yer Tutucusu">
            <a:extLst>
              <a:ext uri="{FF2B5EF4-FFF2-40B4-BE49-F238E27FC236}">
                <a16:creationId xmlns:a16="http://schemas.microsoft.com/office/drawing/2014/main" id="{18DDACF0-8665-46C8-ACC7-67FE33BAA8BA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>
              <a:buFont typeface="Wingdings" panose="05000000000000000000" pitchFamily="2" charset="2"/>
              <a:buNone/>
              <a:defRPr/>
            </a:pPr>
            <a:r>
              <a:rPr lang="en-US" sz="1600" b="1" dirty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Courier New"/>
              </a:rPr>
              <a:t> Demo {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1600" b="1" dirty="0">
                <a:solidFill>
                  <a:srgbClr val="7F0055"/>
                </a:solidFill>
                <a:latin typeface="Courier New"/>
              </a:rPr>
              <a:t>    </a:t>
            </a:r>
            <a:r>
              <a:rPr lang="en-US" sz="1600" b="1" dirty="0" err="1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urier New"/>
              </a:rPr>
              <a:t>topla</a:t>
            </a:r>
            <a:r>
              <a:rPr lang="en-US" sz="1600" b="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600" b="1" dirty="0" err="1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urier New"/>
              </a:rPr>
              <a:t> sayi1, </a:t>
            </a:r>
            <a:r>
              <a:rPr lang="en-US" sz="1600" b="1" dirty="0" err="1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urier New"/>
              </a:rPr>
              <a:t> sayi2){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1600" b="1" dirty="0">
                <a:solidFill>
                  <a:srgbClr val="7F0055"/>
                </a:solidFill>
                <a:latin typeface="Courier New"/>
              </a:rPr>
              <a:t>        </a:t>
            </a:r>
            <a:r>
              <a:rPr lang="en-US" sz="1600" b="1" dirty="0">
                <a:solidFill>
                  <a:srgbClr val="7F0055"/>
                </a:solidFill>
                <a:latin typeface="Courier New"/>
              </a:rPr>
              <a:t>return</a:t>
            </a:r>
            <a:r>
              <a:rPr lang="en-US" sz="1600" b="1" dirty="0">
                <a:solidFill>
                  <a:srgbClr val="000000"/>
                </a:solidFill>
                <a:latin typeface="Courier New"/>
              </a:rPr>
              <a:t> sayi1+sayi2;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1600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}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1600" b="1" dirty="0">
                <a:solidFill>
                  <a:srgbClr val="7F0055"/>
                </a:solidFill>
                <a:latin typeface="Courier New"/>
              </a:rPr>
              <a:t>    </a:t>
            </a:r>
            <a:r>
              <a:rPr lang="en-US" sz="1600" b="1" dirty="0" err="1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urier New"/>
              </a:rPr>
              <a:t>cikar</a:t>
            </a:r>
            <a:r>
              <a:rPr lang="en-US" sz="1600" b="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600" b="1" dirty="0" err="1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urier New"/>
              </a:rPr>
              <a:t> sayi1, </a:t>
            </a:r>
            <a:r>
              <a:rPr lang="en-US" sz="1600" b="1" dirty="0" err="1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urier New"/>
              </a:rPr>
              <a:t> sayi2){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1600" b="1" dirty="0">
                <a:solidFill>
                  <a:srgbClr val="7F0055"/>
                </a:solidFill>
                <a:latin typeface="Courier New"/>
              </a:rPr>
              <a:t>        </a:t>
            </a:r>
            <a:r>
              <a:rPr lang="en-US" sz="1600" b="1" dirty="0">
                <a:solidFill>
                  <a:srgbClr val="7F0055"/>
                </a:solidFill>
                <a:latin typeface="Courier New"/>
              </a:rPr>
              <a:t>return</a:t>
            </a:r>
            <a:r>
              <a:rPr lang="en-US" sz="1600" b="1" dirty="0">
                <a:solidFill>
                  <a:srgbClr val="000000"/>
                </a:solidFill>
                <a:latin typeface="Courier New"/>
              </a:rPr>
              <a:t> sayi1-sayi2;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1600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}</a:t>
            </a:r>
            <a:endParaRPr lang="en-US" sz="1600" dirty="0">
              <a:latin typeface="Courier New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1600" b="1" dirty="0">
                <a:solidFill>
                  <a:srgbClr val="7F0055"/>
                </a:solidFill>
                <a:latin typeface="Courier New"/>
              </a:rPr>
              <a:t>    </a:t>
            </a:r>
            <a:r>
              <a:rPr lang="en-US" sz="1600" b="1" dirty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16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urier New"/>
              </a:rPr>
              <a:t>yazdir</a:t>
            </a:r>
            <a:r>
              <a:rPr lang="en-US" sz="1600" b="1" dirty="0">
                <a:solidFill>
                  <a:srgbClr val="000000"/>
                </a:solidFill>
                <a:latin typeface="Courier New"/>
              </a:rPr>
              <a:t>(){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1600" b="1" dirty="0">
                <a:solidFill>
                  <a:srgbClr val="7F0055"/>
                </a:solidFill>
                <a:latin typeface="Courier New"/>
              </a:rPr>
              <a:t>        </a:t>
            </a:r>
            <a:r>
              <a:rPr lang="en-US" sz="1600" b="1" dirty="0" err="1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toplam</a:t>
            </a:r>
            <a:r>
              <a:rPr lang="en-US" sz="1600" b="1" dirty="0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 =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topla</a:t>
            </a:r>
            <a:r>
              <a:rPr lang="en-US" sz="1600" b="1" dirty="0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(3,5);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1600" dirty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</a:rPr>
              <a:t>System.</a:t>
            </a:r>
            <a:r>
              <a:rPr lang="en-US" sz="1600" i="1" dirty="0" err="1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600" i="1" dirty="0" err="1">
                <a:solidFill>
                  <a:srgbClr val="000000"/>
                </a:solidFill>
                <a:latin typeface="Courier New"/>
              </a:rPr>
              <a:t>.println</a:t>
            </a:r>
            <a:r>
              <a:rPr lang="en-US" sz="1600" i="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600" i="1" dirty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1600" i="1" dirty="0" err="1">
                <a:solidFill>
                  <a:srgbClr val="2A00FF"/>
                </a:solidFill>
                <a:latin typeface="Courier New"/>
              </a:rPr>
              <a:t>toplama</a:t>
            </a:r>
            <a:r>
              <a:rPr lang="en-US" sz="1600" i="1" dirty="0">
                <a:solidFill>
                  <a:srgbClr val="2A00FF"/>
                </a:solidFill>
                <a:latin typeface="Courier New"/>
              </a:rPr>
              <a:t> = "</a:t>
            </a:r>
            <a:r>
              <a:rPr lang="en-US" sz="1600" i="1" dirty="0">
                <a:solidFill>
                  <a:srgbClr val="000000"/>
                </a:solidFill>
                <a:latin typeface="Courier New"/>
              </a:rPr>
              <a:t> +  </a:t>
            </a:r>
            <a:r>
              <a:rPr lang="en-US" sz="1600" i="1" dirty="0" err="1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toplam</a:t>
            </a:r>
            <a:r>
              <a:rPr lang="en-US" sz="1600" i="1" dirty="0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);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1600" dirty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</a:rPr>
              <a:t>System.</a:t>
            </a:r>
            <a:r>
              <a:rPr lang="en-US" sz="1600" i="1" dirty="0" err="1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600" i="1" dirty="0" err="1">
                <a:solidFill>
                  <a:srgbClr val="000000"/>
                </a:solidFill>
                <a:latin typeface="Courier New"/>
              </a:rPr>
              <a:t>.println</a:t>
            </a:r>
            <a:r>
              <a:rPr lang="en-US" sz="1600" i="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600" i="1" dirty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1600" i="1" dirty="0" err="1">
                <a:solidFill>
                  <a:srgbClr val="2A00FF"/>
                </a:solidFill>
                <a:latin typeface="Courier New"/>
              </a:rPr>
              <a:t>cikarma</a:t>
            </a:r>
            <a:r>
              <a:rPr lang="en-US" sz="1600" i="1" dirty="0">
                <a:solidFill>
                  <a:srgbClr val="2A00FF"/>
                </a:solidFill>
                <a:latin typeface="Courier New"/>
              </a:rPr>
              <a:t> = "</a:t>
            </a:r>
            <a:r>
              <a:rPr lang="en-US" sz="1600" i="1" dirty="0">
                <a:solidFill>
                  <a:srgbClr val="000000"/>
                </a:solidFill>
                <a:latin typeface="Courier New"/>
              </a:rPr>
              <a:t> +  </a:t>
            </a:r>
            <a:r>
              <a:rPr lang="en-US" sz="1600" i="1" dirty="0" err="1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cikar</a:t>
            </a:r>
            <a:r>
              <a:rPr lang="en-US" sz="1600" i="1" dirty="0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(9,4));</a:t>
            </a:r>
          </a:p>
          <a:p>
            <a:pPr algn="just">
              <a:buFont typeface="Wingdings" panose="05000000000000000000" pitchFamily="2" charset="2"/>
              <a:buNone/>
              <a:defRPr/>
            </a:pPr>
            <a:r>
              <a:rPr lang="tr-TR" sz="1600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}</a:t>
            </a:r>
            <a:endParaRPr lang="en-US" sz="1600" dirty="0">
              <a:latin typeface="Courier New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Courier New"/>
              </a:rPr>
              <a:t>}</a:t>
            </a:r>
            <a:endParaRPr lang="en-US" sz="1600" dirty="0"/>
          </a:p>
        </p:txBody>
      </p:sp>
      <p:sp>
        <p:nvSpPr>
          <p:cNvPr id="34821" name="4 Slayt Numarası Yer Tutucusu">
            <a:extLst>
              <a:ext uri="{FF2B5EF4-FFF2-40B4-BE49-F238E27FC236}">
                <a16:creationId xmlns:a16="http://schemas.microsoft.com/office/drawing/2014/main" id="{B6316FC0-6045-45B9-8573-47931C64A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98AC31A-EEA2-4229-B890-7E4BA92A07E3}" type="slidenum">
              <a:rPr lang="en-US" altLang="en-US"/>
              <a:pPr eaLnBrk="1" hangingPunct="1"/>
              <a:t>32</a:t>
            </a:fld>
            <a:endParaRPr lang="en-US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1 Başlık">
            <a:extLst>
              <a:ext uri="{FF2B5EF4-FFF2-40B4-BE49-F238E27FC236}">
                <a16:creationId xmlns:a16="http://schemas.microsoft.com/office/drawing/2014/main" id="{305B243B-A50F-451C-838E-0980C1CA3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Metodlar</a:t>
            </a:r>
            <a:endParaRPr lang="en-US" altLang="en-US"/>
          </a:p>
        </p:txBody>
      </p:sp>
      <p:sp>
        <p:nvSpPr>
          <p:cNvPr id="30723" name="2 İçerik Yer Tutucusu">
            <a:extLst>
              <a:ext uri="{FF2B5EF4-FFF2-40B4-BE49-F238E27FC236}">
                <a16:creationId xmlns:a16="http://schemas.microsoft.com/office/drawing/2014/main" id="{AA3559A1-5822-472A-8E38-79C903A036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411663"/>
          </a:xfrm>
          <a:ln>
            <a:miter lim="800000"/>
            <a:headEnd/>
            <a:tailEnd/>
          </a:ln>
        </p:spPr>
        <p:txBody>
          <a:bodyPr/>
          <a:lstStyle/>
          <a:p>
            <a:pPr>
              <a:buFont typeface="Wingdings" panose="05000000000000000000" pitchFamily="2" charset="2"/>
              <a:buNone/>
              <a:defRPr/>
            </a:pPr>
            <a:r>
              <a:rPr lang="en-US" sz="1600" b="1" dirty="0">
                <a:solidFill>
                  <a:srgbClr val="7F0055"/>
                </a:solidFill>
                <a:latin typeface="Courier New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urier New" pitchFamily="49" charset="0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 Demo {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1600" b="1" dirty="0">
                <a:solidFill>
                  <a:srgbClr val="7F0055"/>
                </a:solidFill>
                <a:latin typeface="Courier New" pitchFamily="49" charset="0"/>
              </a:rPr>
              <a:t>    </a:t>
            </a:r>
            <a:r>
              <a:rPr lang="en-US" sz="1600" b="1" dirty="0" err="1">
                <a:solidFill>
                  <a:srgbClr val="7F0055"/>
                </a:solidFill>
                <a:latin typeface="Courier New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</a:rPr>
              <a:t>topla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n-US" sz="1600" b="1" dirty="0" err="1">
                <a:solidFill>
                  <a:srgbClr val="7F0055"/>
                </a:solidFill>
                <a:latin typeface="Courier New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 sayi1, </a:t>
            </a:r>
            <a:r>
              <a:rPr lang="en-US" sz="1600" b="1" dirty="0" err="1">
                <a:solidFill>
                  <a:srgbClr val="7F0055"/>
                </a:solidFill>
                <a:latin typeface="Courier New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 sayi2){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1600" b="1" dirty="0">
                <a:solidFill>
                  <a:srgbClr val="7F0055"/>
                </a:solidFill>
                <a:latin typeface="Courier New" pitchFamily="49" charset="0"/>
              </a:rPr>
              <a:t>        </a:t>
            </a:r>
            <a:r>
              <a:rPr lang="en-US" sz="1600" b="1" dirty="0">
                <a:solidFill>
                  <a:srgbClr val="7F0055"/>
                </a:solidFill>
                <a:latin typeface="Courier New" pitchFamily="49" charset="0"/>
              </a:rPr>
              <a:t>return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 sayi1+sayi2;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1600" dirty="0">
                <a:solidFill>
                  <a:srgbClr val="000000"/>
                </a:solidFill>
                <a:latin typeface="Courier New" pitchFamily="49" charset="0"/>
              </a:rPr>
              <a:t>    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1600" b="1" dirty="0">
                <a:solidFill>
                  <a:srgbClr val="7F0055"/>
                </a:solidFill>
                <a:latin typeface="Courier New" pitchFamily="49" charset="0"/>
              </a:rPr>
              <a:t>    </a:t>
            </a:r>
            <a:r>
              <a:rPr lang="en-US" sz="1600" b="1" dirty="0" err="1">
                <a:solidFill>
                  <a:srgbClr val="7F0055"/>
                </a:solidFill>
                <a:latin typeface="Courier New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</a:rPr>
              <a:t>cikar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n-US" sz="1600" b="1" dirty="0" err="1">
                <a:solidFill>
                  <a:srgbClr val="7F0055"/>
                </a:solidFill>
                <a:latin typeface="Courier New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 sayi1, </a:t>
            </a:r>
            <a:r>
              <a:rPr lang="en-US" sz="1600" b="1" dirty="0" err="1">
                <a:solidFill>
                  <a:srgbClr val="7F0055"/>
                </a:solidFill>
                <a:latin typeface="Courier New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 sayi2){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1600" b="1" dirty="0">
                <a:solidFill>
                  <a:srgbClr val="7F0055"/>
                </a:solidFill>
                <a:latin typeface="Courier New" pitchFamily="49" charset="0"/>
              </a:rPr>
              <a:t>        </a:t>
            </a:r>
            <a:r>
              <a:rPr lang="en-US" sz="1600" b="1" dirty="0">
                <a:solidFill>
                  <a:srgbClr val="7F0055"/>
                </a:solidFill>
                <a:latin typeface="Courier New" pitchFamily="49" charset="0"/>
              </a:rPr>
              <a:t>return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 sayi1-sayi2;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1600" dirty="0">
                <a:solidFill>
                  <a:srgbClr val="000000"/>
                </a:solidFill>
                <a:latin typeface="Courier New" pitchFamily="49" charset="0"/>
              </a:rPr>
              <a:t>    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1600" b="1" dirty="0">
                <a:solidFill>
                  <a:srgbClr val="7F0055"/>
                </a:solidFill>
                <a:latin typeface="Courier New" pitchFamily="49" charset="0"/>
              </a:rPr>
              <a:t>    </a:t>
            </a:r>
            <a:r>
              <a:rPr lang="en-US" sz="1600" b="1" dirty="0">
                <a:solidFill>
                  <a:srgbClr val="7F0055"/>
                </a:solidFill>
                <a:latin typeface="Courier New" pitchFamily="49" charset="0"/>
              </a:rPr>
              <a:t>void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</a:rPr>
              <a:t>yazdir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(){</a:t>
            </a:r>
            <a:endParaRPr lang="tr-TR" sz="1600" b="1" dirty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1600" b="1" dirty="0">
                <a:solidFill>
                  <a:srgbClr val="000000"/>
                </a:solidFill>
                <a:latin typeface="Courier New" pitchFamily="49" charset="0"/>
              </a:rPr>
              <a:t>		</a:t>
            </a:r>
            <a:r>
              <a:rPr lang="en-US" sz="1600" dirty="0">
                <a:solidFill>
                  <a:srgbClr val="3F7F5F"/>
                </a:solidFill>
                <a:highlight>
                  <a:srgbClr val="E8F2FE"/>
                </a:highlight>
                <a:latin typeface="Courier New"/>
              </a:rPr>
              <a:t> //</a:t>
            </a:r>
            <a:r>
              <a:rPr lang="tr-TR" sz="1600" dirty="0">
                <a:solidFill>
                  <a:srgbClr val="3F7F5F"/>
                </a:solidFill>
                <a:highlight>
                  <a:srgbClr val="E8F2FE"/>
                </a:highlight>
                <a:latin typeface="Courier New"/>
              </a:rPr>
              <a:t>Aynı sınıf içerisinde direkt çağırım</a:t>
            </a:r>
            <a:endParaRPr lang="en-US" sz="1600" b="1" dirty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1600" b="1" dirty="0">
                <a:solidFill>
                  <a:srgbClr val="7F0055"/>
                </a:solidFill>
                <a:latin typeface="Courier New" pitchFamily="49" charset="0"/>
              </a:rPr>
              <a:t>        </a:t>
            </a:r>
            <a:r>
              <a:rPr lang="en-US" sz="1600" b="1" dirty="0" err="1">
                <a:solidFill>
                  <a:srgbClr val="7F0055"/>
                </a:solidFill>
                <a:latin typeface="Courier New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</a:rPr>
              <a:t>toplam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 = 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</a:rPr>
              <a:t>topla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(3,5);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1600" dirty="0">
                <a:solidFill>
                  <a:srgbClr val="000000"/>
                </a:solidFill>
                <a:latin typeface="Courier New" pitchFamily="49" charset="0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</a:rPr>
              <a:t>System.</a:t>
            </a:r>
            <a:r>
              <a:rPr lang="en-US" sz="1600" i="1" dirty="0" err="1">
                <a:solidFill>
                  <a:srgbClr val="0000C0"/>
                </a:solidFill>
                <a:latin typeface="Courier New" pitchFamily="49" charset="0"/>
              </a:rPr>
              <a:t>out</a:t>
            </a:r>
            <a:r>
              <a:rPr lang="en-US" sz="1600" i="1" dirty="0" err="1">
                <a:solidFill>
                  <a:srgbClr val="000000"/>
                </a:solidFill>
                <a:latin typeface="Courier New" pitchFamily="49" charset="0"/>
              </a:rPr>
              <a:t>.println</a:t>
            </a:r>
            <a:r>
              <a:rPr lang="en-US" sz="1600" i="1" dirty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n-US" sz="1600" i="1" dirty="0">
                <a:solidFill>
                  <a:srgbClr val="2A00FF"/>
                </a:solidFill>
                <a:latin typeface="Courier New" pitchFamily="49" charset="0"/>
              </a:rPr>
              <a:t>"</a:t>
            </a:r>
            <a:r>
              <a:rPr lang="en-US" sz="1600" i="1" dirty="0" err="1">
                <a:solidFill>
                  <a:srgbClr val="2A00FF"/>
                </a:solidFill>
                <a:latin typeface="Courier New" pitchFamily="49" charset="0"/>
              </a:rPr>
              <a:t>toplama</a:t>
            </a:r>
            <a:r>
              <a:rPr lang="en-US" sz="1600" i="1" dirty="0">
                <a:solidFill>
                  <a:srgbClr val="2A00FF"/>
                </a:solidFill>
                <a:latin typeface="Courier New" pitchFamily="49" charset="0"/>
              </a:rPr>
              <a:t> = "</a:t>
            </a:r>
            <a:r>
              <a:rPr lang="en-US" sz="1600" i="1" dirty="0">
                <a:solidFill>
                  <a:srgbClr val="000000"/>
                </a:solidFill>
                <a:latin typeface="Courier New" pitchFamily="49" charset="0"/>
              </a:rPr>
              <a:t> +  </a:t>
            </a:r>
            <a:r>
              <a:rPr lang="en-US" sz="1600" i="1" dirty="0" err="1">
                <a:solidFill>
                  <a:srgbClr val="000000"/>
                </a:solidFill>
                <a:latin typeface="Courier New" pitchFamily="49" charset="0"/>
              </a:rPr>
              <a:t>toplam</a:t>
            </a:r>
            <a:r>
              <a:rPr lang="en-US" sz="1600" i="1" dirty="0">
                <a:solidFill>
                  <a:srgbClr val="000000"/>
                </a:solidFill>
                <a:latin typeface="Courier New" pitchFamily="49" charset="0"/>
              </a:rPr>
              <a:t>);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1600" dirty="0">
                <a:solidFill>
                  <a:srgbClr val="000000"/>
                </a:solidFill>
                <a:latin typeface="Courier New" pitchFamily="49" charset="0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</a:rPr>
              <a:t>System.</a:t>
            </a:r>
            <a:r>
              <a:rPr lang="en-US" sz="1600" i="1" dirty="0" err="1">
                <a:solidFill>
                  <a:srgbClr val="0000C0"/>
                </a:solidFill>
                <a:latin typeface="Courier New" pitchFamily="49" charset="0"/>
              </a:rPr>
              <a:t>out</a:t>
            </a:r>
            <a:r>
              <a:rPr lang="en-US" sz="1600" i="1" dirty="0" err="1">
                <a:solidFill>
                  <a:srgbClr val="000000"/>
                </a:solidFill>
                <a:latin typeface="Courier New" pitchFamily="49" charset="0"/>
              </a:rPr>
              <a:t>.println</a:t>
            </a:r>
            <a:r>
              <a:rPr lang="en-US" sz="1600" i="1" dirty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n-US" sz="1600" i="1" dirty="0">
                <a:solidFill>
                  <a:srgbClr val="2A00FF"/>
                </a:solidFill>
                <a:latin typeface="Courier New" pitchFamily="49" charset="0"/>
              </a:rPr>
              <a:t>"</a:t>
            </a:r>
            <a:r>
              <a:rPr lang="en-US" sz="1600" i="1" dirty="0" err="1">
                <a:solidFill>
                  <a:srgbClr val="2A00FF"/>
                </a:solidFill>
                <a:latin typeface="Courier New" pitchFamily="49" charset="0"/>
              </a:rPr>
              <a:t>cikarma</a:t>
            </a:r>
            <a:r>
              <a:rPr lang="en-US" sz="1600" i="1" dirty="0">
                <a:solidFill>
                  <a:srgbClr val="2A00FF"/>
                </a:solidFill>
                <a:latin typeface="Courier New" pitchFamily="49" charset="0"/>
              </a:rPr>
              <a:t> = "</a:t>
            </a:r>
            <a:r>
              <a:rPr lang="en-US" sz="1600" i="1" dirty="0">
                <a:solidFill>
                  <a:srgbClr val="000000"/>
                </a:solidFill>
                <a:latin typeface="Courier New" pitchFamily="49" charset="0"/>
              </a:rPr>
              <a:t> +  </a:t>
            </a:r>
            <a:r>
              <a:rPr lang="en-US" sz="1600" i="1" dirty="0" err="1">
                <a:solidFill>
                  <a:srgbClr val="000000"/>
                </a:solidFill>
                <a:latin typeface="Courier New" pitchFamily="49" charset="0"/>
              </a:rPr>
              <a:t>cikar</a:t>
            </a:r>
            <a:r>
              <a:rPr lang="en-US" sz="1600" i="1" dirty="0">
                <a:solidFill>
                  <a:srgbClr val="000000"/>
                </a:solidFill>
                <a:latin typeface="Courier New" pitchFamily="49" charset="0"/>
              </a:rPr>
              <a:t>(9,4));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1600" dirty="0">
                <a:solidFill>
                  <a:srgbClr val="000000"/>
                </a:solidFill>
                <a:latin typeface="Courier New" pitchFamily="49" charset="0"/>
              </a:rPr>
              <a:t>    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1600" b="1" dirty="0">
                <a:solidFill>
                  <a:srgbClr val="7F0055"/>
                </a:solidFill>
                <a:latin typeface="Courier New" pitchFamily="49" charset="0"/>
              </a:rPr>
              <a:t>    </a:t>
            </a:r>
            <a:r>
              <a:rPr lang="en-US" sz="1600" b="1" dirty="0">
                <a:solidFill>
                  <a:srgbClr val="7F0055"/>
                </a:solidFill>
                <a:latin typeface="Courier New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urier New" pitchFamily="49" charset="0"/>
              </a:rPr>
              <a:t>static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urier New" pitchFamily="49" charset="0"/>
              </a:rPr>
              <a:t>void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 main(String[] 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</a:rPr>
              <a:t>args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) {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1600" dirty="0">
                <a:solidFill>
                  <a:srgbClr val="000000"/>
                </a:solidFill>
                <a:latin typeface="Courier New" pitchFamily="49" charset="0"/>
              </a:rPr>
              <a:t>        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Demo d = </a:t>
            </a:r>
            <a:r>
              <a:rPr lang="en-US" sz="1600" b="1" dirty="0">
                <a:solidFill>
                  <a:srgbClr val="7F0055"/>
                </a:solidFill>
                <a:latin typeface="Courier New" pitchFamily="49" charset="0"/>
              </a:rPr>
              <a:t>new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 Demo();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1600" dirty="0">
                <a:solidFill>
                  <a:srgbClr val="000000"/>
                </a:solidFill>
                <a:latin typeface="Courier New" pitchFamily="49" charset="0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</a:rPr>
              <a:t>d.yazdir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();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1600" dirty="0">
                <a:solidFill>
                  <a:srgbClr val="000000"/>
                </a:solidFill>
                <a:latin typeface="Courier New" pitchFamily="49" charset="0"/>
              </a:rPr>
              <a:t>    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}</a:t>
            </a:r>
            <a:endParaRPr lang="en-US" sz="1600" dirty="0"/>
          </a:p>
        </p:txBody>
      </p:sp>
      <p:sp>
        <p:nvSpPr>
          <p:cNvPr id="35845" name="4 Slayt Numarası Yer Tutucusu">
            <a:extLst>
              <a:ext uri="{FF2B5EF4-FFF2-40B4-BE49-F238E27FC236}">
                <a16:creationId xmlns:a16="http://schemas.microsoft.com/office/drawing/2014/main" id="{99ECC131-7F28-4F36-A4F0-717298834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4906FDC-D183-4E38-BDC2-07026A439D2C}" type="slidenum">
              <a:rPr lang="en-US" altLang="en-US"/>
              <a:pPr eaLnBrk="1" hangingPunct="1"/>
              <a:t>33</a:t>
            </a:fld>
            <a:endParaRPr lang="en-US" alt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>
            <a:extLst>
              <a:ext uri="{FF2B5EF4-FFF2-40B4-BE49-F238E27FC236}">
                <a16:creationId xmlns:a16="http://schemas.microsoft.com/office/drawing/2014/main" id="{8C4713AE-1617-4276-A119-984A18225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Method Overloading</a:t>
            </a:r>
          </a:p>
        </p:txBody>
      </p:sp>
      <p:sp>
        <p:nvSpPr>
          <p:cNvPr id="36867" name="Content Placeholder 2">
            <a:extLst>
              <a:ext uri="{FF2B5EF4-FFF2-40B4-BE49-F238E27FC236}">
                <a16:creationId xmlns:a16="http://schemas.microsoft.com/office/drawing/2014/main" id="{BEAB4EBD-4CD3-4300-BF31-15558D828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altLang="en-US" sz="2100"/>
              <a:t>Java’ da aynı isimli metodların tekrar kullanılmasıdır.</a:t>
            </a:r>
          </a:p>
          <a:p>
            <a:r>
              <a:rPr lang="tr-TR" altLang="en-US" sz="2100"/>
              <a:t>Kurallar vardır.</a:t>
            </a:r>
          </a:p>
          <a:p>
            <a:pPr lvl="1"/>
            <a:r>
              <a:rPr lang="tr-TR" altLang="en-US" sz="1700"/>
              <a:t>Parametre tipleri farklı olmalıdır.</a:t>
            </a:r>
          </a:p>
          <a:p>
            <a:pPr lvl="1"/>
            <a:r>
              <a:rPr lang="tr-TR" altLang="en-US" sz="1700"/>
              <a:t>Parametre sayıları farklı olmalıdır.</a:t>
            </a:r>
          </a:p>
          <a:p>
            <a:r>
              <a:rPr lang="tr-TR" altLang="en-US" sz="2100"/>
              <a:t>Dönüş tipi herhangi bir farklılığa neden olmaz.</a:t>
            </a:r>
          </a:p>
        </p:txBody>
      </p:sp>
      <p:sp>
        <p:nvSpPr>
          <p:cNvPr id="36869" name="Slide Number Placeholder 4">
            <a:extLst>
              <a:ext uri="{FF2B5EF4-FFF2-40B4-BE49-F238E27FC236}">
                <a16:creationId xmlns:a16="http://schemas.microsoft.com/office/drawing/2014/main" id="{5DF7B4E1-3357-406B-B1EB-5DCDD1939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300D17C-A3B2-400A-9B1F-C0EE80975ED7}" type="slidenum">
              <a:rPr lang="en-US" altLang="en-US"/>
              <a:pPr eaLnBrk="1" hangingPunct="1"/>
              <a:t>34</a:t>
            </a:fld>
            <a:endParaRPr lang="en-US" alt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1 Başlık">
            <a:extLst>
              <a:ext uri="{FF2B5EF4-FFF2-40B4-BE49-F238E27FC236}">
                <a16:creationId xmlns:a16="http://schemas.microsoft.com/office/drawing/2014/main" id="{BAD01A9F-0F15-4F12-82A5-176D33C52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Method Overloading</a:t>
            </a:r>
            <a:endParaRPr lang="en-US" altLang="en-US"/>
          </a:p>
        </p:txBody>
      </p:sp>
      <p:sp>
        <p:nvSpPr>
          <p:cNvPr id="3" name="2 İçerik Yer Tutucusu">
            <a:extLst>
              <a:ext uri="{FF2B5EF4-FFF2-40B4-BE49-F238E27FC236}">
                <a16:creationId xmlns:a16="http://schemas.microsoft.com/office/drawing/2014/main" id="{5D8CE008-7E35-42A5-AE3A-3814D19957A4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>
              <a:buFont typeface="Wingdings" panose="05000000000000000000" pitchFamily="2" charset="2"/>
              <a:buNone/>
              <a:defRPr/>
            </a:pPr>
            <a:r>
              <a:rPr lang="en-US" sz="1800" b="1" dirty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 Demo {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1800" b="1" dirty="0">
                <a:solidFill>
                  <a:srgbClr val="7F0055"/>
                </a:solidFill>
                <a:latin typeface="Courier New"/>
              </a:rPr>
              <a:t>    </a:t>
            </a:r>
            <a:r>
              <a:rPr lang="en-US" sz="1800" b="1" dirty="0" err="1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urier New"/>
              </a:rPr>
              <a:t>topla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800" b="1" dirty="0" err="1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 sayi1, </a:t>
            </a:r>
            <a:r>
              <a:rPr lang="en-US" sz="1800" b="1" dirty="0" err="1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 sayi2){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1800" b="1" dirty="0">
                <a:solidFill>
                  <a:srgbClr val="7F0055"/>
                </a:solidFill>
                <a:latin typeface="Courier New"/>
              </a:rPr>
              <a:t>        </a:t>
            </a:r>
            <a:r>
              <a:rPr lang="en-US" sz="1800" b="1" dirty="0">
                <a:solidFill>
                  <a:srgbClr val="7F0055"/>
                </a:solidFill>
                <a:latin typeface="Courier New"/>
              </a:rPr>
              <a:t>return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 sayi1+sayi2;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1800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800" dirty="0">
                <a:solidFill>
                  <a:srgbClr val="000000"/>
                </a:solidFill>
                <a:latin typeface="Courier New"/>
              </a:rPr>
              <a:t>}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1800" b="1" dirty="0">
                <a:solidFill>
                  <a:srgbClr val="7F0055"/>
                </a:solidFill>
                <a:highlight>
                  <a:srgbClr val="D4D4D4"/>
                </a:highlight>
                <a:latin typeface="Courier New"/>
              </a:rPr>
              <a:t>    </a:t>
            </a:r>
            <a:r>
              <a:rPr lang="en-US" sz="1800" b="1" dirty="0" err="1">
                <a:solidFill>
                  <a:srgbClr val="7F0055"/>
                </a:solidFill>
                <a:highlight>
                  <a:srgbClr val="D4D4D4"/>
                </a:highlight>
                <a:latin typeface="Courier New"/>
              </a:rPr>
              <a:t>int</a:t>
            </a:r>
            <a:r>
              <a:rPr lang="en-US" sz="1800" b="1" dirty="0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topla</a:t>
            </a:r>
            <a:r>
              <a:rPr lang="en-US" sz="1800" b="1" dirty="0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(</a:t>
            </a:r>
            <a:r>
              <a:rPr lang="en-US" sz="1800" b="1" dirty="0" err="1">
                <a:solidFill>
                  <a:srgbClr val="7F0055"/>
                </a:solidFill>
                <a:highlight>
                  <a:srgbClr val="D4D4D4"/>
                </a:highlight>
                <a:latin typeface="Courier New"/>
              </a:rPr>
              <a:t>int</a:t>
            </a:r>
            <a:r>
              <a:rPr lang="en-US" sz="1800" b="1" dirty="0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 sayi1, </a:t>
            </a:r>
            <a:r>
              <a:rPr lang="en-US" sz="1800" b="1" dirty="0" err="1">
                <a:solidFill>
                  <a:srgbClr val="7F0055"/>
                </a:solidFill>
                <a:highlight>
                  <a:srgbClr val="D4D4D4"/>
                </a:highlight>
                <a:latin typeface="Courier New"/>
              </a:rPr>
              <a:t>int</a:t>
            </a:r>
            <a:r>
              <a:rPr lang="en-US" sz="1800" b="1" dirty="0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 sayi2, </a:t>
            </a:r>
            <a:r>
              <a:rPr lang="en-US" sz="1800" b="1" dirty="0" err="1">
                <a:solidFill>
                  <a:srgbClr val="7F0055"/>
                </a:solidFill>
                <a:highlight>
                  <a:srgbClr val="D4D4D4"/>
                </a:highlight>
                <a:latin typeface="Courier New"/>
              </a:rPr>
              <a:t>int</a:t>
            </a:r>
            <a:r>
              <a:rPr lang="en-US" sz="1800" b="1" dirty="0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 sayi3){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1800" b="1" dirty="0">
                <a:solidFill>
                  <a:srgbClr val="7F0055"/>
                </a:solidFill>
                <a:highlight>
                  <a:srgbClr val="D4D4D4"/>
                </a:highlight>
                <a:latin typeface="Courier New"/>
              </a:rPr>
              <a:t>        </a:t>
            </a:r>
            <a:r>
              <a:rPr lang="en-US" sz="1800" b="1" dirty="0">
                <a:solidFill>
                  <a:srgbClr val="7F0055"/>
                </a:solidFill>
                <a:highlight>
                  <a:srgbClr val="D4D4D4"/>
                </a:highlight>
                <a:latin typeface="Courier New"/>
              </a:rPr>
              <a:t>return</a:t>
            </a:r>
            <a:r>
              <a:rPr lang="en-US" sz="1800" b="1" dirty="0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 sayi1+sayi2+sayi3;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1800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800" dirty="0">
                <a:solidFill>
                  <a:srgbClr val="000000"/>
                </a:solidFill>
                <a:latin typeface="Courier New"/>
              </a:rPr>
              <a:t>}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1800" b="1" dirty="0">
                <a:solidFill>
                  <a:srgbClr val="7F0055"/>
                </a:solidFill>
                <a:latin typeface="Courier New"/>
              </a:rPr>
              <a:t>    </a:t>
            </a:r>
            <a:r>
              <a:rPr lang="en-US" sz="1800" b="1" dirty="0">
                <a:solidFill>
                  <a:srgbClr val="7F0055"/>
                </a:solidFill>
                <a:latin typeface="Courier New"/>
              </a:rPr>
              <a:t>long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urier New"/>
              </a:rPr>
              <a:t>topla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800" b="1" dirty="0" err="1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 sayi1, </a:t>
            </a:r>
            <a:r>
              <a:rPr lang="en-US" sz="1800" b="1" dirty="0">
                <a:solidFill>
                  <a:srgbClr val="7F0055"/>
                </a:solidFill>
                <a:latin typeface="Courier New"/>
              </a:rPr>
              <a:t>long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 sayi2){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1800" b="1" dirty="0">
                <a:solidFill>
                  <a:srgbClr val="7F0055"/>
                </a:solidFill>
                <a:latin typeface="Courier New"/>
              </a:rPr>
              <a:t>        </a:t>
            </a:r>
            <a:r>
              <a:rPr lang="en-US" sz="1800" b="1" dirty="0">
                <a:solidFill>
                  <a:srgbClr val="7F0055"/>
                </a:solidFill>
                <a:latin typeface="Courier New"/>
              </a:rPr>
              <a:t>return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 sayi1+sayi2;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1800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800" dirty="0">
                <a:solidFill>
                  <a:srgbClr val="000000"/>
                </a:solidFill>
                <a:latin typeface="Courier New"/>
              </a:rPr>
              <a:t>}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Courier New"/>
              </a:rPr>
              <a:t>}</a:t>
            </a:r>
            <a:endParaRPr lang="en-US" sz="1800" dirty="0"/>
          </a:p>
        </p:txBody>
      </p:sp>
      <p:sp>
        <p:nvSpPr>
          <p:cNvPr id="37893" name="4 Slayt Numarası Yer Tutucusu">
            <a:extLst>
              <a:ext uri="{FF2B5EF4-FFF2-40B4-BE49-F238E27FC236}">
                <a16:creationId xmlns:a16="http://schemas.microsoft.com/office/drawing/2014/main" id="{DD549369-04BD-4204-8694-C42067226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D0CEAB6-B5BD-4E4E-A82D-15E252A9AEE5}" type="slidenum">
              <a:rPr lang="en-US" altLang="en-US"/>
              <a:pPr eaLnBrk="1" hangingPunct="1"/>
              <a:t>35</a:t>
            </a:fld>
            <a:endParaRPr lang="en-US" alt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>
            <a:extLst>
              <a:ext uri="{FF2B5EF4-FFF2-40B4-BE49-F238E27FC236}">
                <a16:creationId xmlns:a16="http://schemas.microsoft.com/office/drawing/2014/main" id="{E4C562A4-2F02-4638-A6B2-5F1877D54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Varargs</a:t>
            </a:r>
          </a:p>
        </p:txBody>
      </p:sp>
      <p:sp>
        <p:nvSpPr>
          <p:cNvPr id="38915" name="Content Placeholder 2">
            <a:extLst>
              <a:ext uri="{FF2B5EF4-FFF2-40B4-BE49-F238E27FC236}">
                <a16:creationId xmlns:a16="http://schemas.microsoft.com/office/drawing/2014/main" id="{743AFD06-574F-4185-9027-C26119AA7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topla(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... deger) 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	int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toplam = 0;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	for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(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i : deger) 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		toplam += i;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	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	System.</a:t>
            </a:r>
            <a:r>
              <a:rPr lang="en-US" altLang="en-US" sz="1800" i="1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en-US" altLang="en-US" sz="1800" i="1">
                <a:solidFill>
                  <a:srgbClr val="000000"/>
                </a:solidFill>
                <a:latin typeface="Courier New" panose="02070309020205020404" pitchFamily="49" charset="0"/>
              </a:rPr>
              <a:t>.println(</a:t>
            </a:r>
            <a:r>
              <a:rPr lang="en-US" altLang="en-US" sz="1800" i="1">
                <a:solidFill>
                  <a:srgbClr val="2A00FF"/>
                </a:solidFill>
                <a:latin typeface="Courier New" panose="02070309020205020404" pitchFamily="49" charset="0"/>
              </a:rPr>
              <a:t>"toplam : "</a:t>
            </a:r>
            <a:r>
              <a:rPr lang="en-US" altLang="en-US" sz="1800" i="1">
                <a:solidFill>
                  <a:srgbClr val="000000"/>
                </a:solidFill>
                <a:latin typeface="Courier New" panose="02070309020205020404" pitchFamily="49" charset="0"/>
              </a:rPr>
              <a:t> + toplam);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altLang="en-US" sz="1800"/>
          </a:p>
        </p:txBody>
      </p:sp>
      <p:sp>
        <p:nvSpPr>
          <p:cNvPr id="38917" name="Slide Number Placeholder 4">
            <a:extLst>
              <a:ext uri="{FF2B5EF4-FFF2-40B4-BE49-F238E27FC236}">
                <a16:creationId xmlns:a16="http://schemas.microsoft.com/office/drawing/2014/main" id="{1C406F84-CD4E-42AF-92A9-CEF3F3642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1B1C554-D2F4-40C4-9081-DFCD2F8D5BEB}" type="slidenum">
              <a:rPr lang="en-US" altLang="en-US"/>
              <a:pPr eaLnBrk="1" hangingPunct="1"/>
              <a:t>36</a:t>
            </a:fld>
            <a:endParaRPr lang="en-US" alt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1 Başlık">
            <a:extLst>
              <a:ext uri="{FF2B5EF4-FFF2-40B4-BE49-F238E27FC236}">
                <a16:creationId xmlns:a16="http://schemas.microsoft.com/office/drawing/2014/main" id="{DF8AF084-7E51-4CC3-AF01-CF39A8FF2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Nesne parametreleri</a:t>
            </a:r>
            <a:endParaRPr lang="en-US" altLang="en-US"/>
          </a:p>
        </p:txBody>
      </p:sp>
      <p:sp>
        <p:nvSpPr>
          <p:cNvPr id="3" name="2 İçerik Yer Tutucusu">
            <a:extLst>
              <a:ext uri="{FF2B5EF4-FFF2-40B4-BE49-F238E27FC236}">
                <a16:creationId xmlns:a16="http://schemas.microsoft.com/office/drawing/2014/main" id="{E5620D6E-046F-4CFE-8C2E-4ECF35A945A1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>
              <a:buFont typeface="Wingdings" panose="05000000000000000000" pitchFamily="2" charset="2"/>
              <a:buNone/>
              <a:defRPr/>
            </a:pPr>
            <a:r>
              <a:rPr lang="en-US" sz="1800" b="1" dirty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 Demo {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1800" b="1" dirty="0">
                <a:solidFill>
                  <a:srgbClr val="7F0055"/>
                </a:solidFill>
                <a:latin typeface="Courier New"/>
              </a:rPr>
              <a:t>    </a:t>
            </a:r>
            <a:r>
              <a:rPr lang="en-US" sz="1800" b="1" dirty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ogrenciBilgiYazdir</a:t>
            </a:r>
            <a:r>
              <a:rPr lang="en-US" sz="1800" b="1" dirty="0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(</a:t>
            </a:r>
            <a:r>
              <a:rPr lang="en-US" sz="1800" b="1" dirty="0" err="1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Ogrenci</a:t>
            </a:r>
            <a:r>
              <a:rPr lang="en-US" sz="1800" b="1" dirty="0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 o){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1800" dirty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latin typeface="Courier New"/>
              </a:rPr>
              <a:t>System.</a:t>
            </a:r>
            <a:r>
              <a:rPr lang="en-US" sz="1800" i="1" dirty="0" err="1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800" i="1" dirty="0" err="1">
                <a:solidFill>
                  <a:srgbClr val="000000"/>
                </a:solidFill>
                <a:latin typeface="Courier New"/>
              </a:rPr>
              <a:t>.println</a:t>
            </a:r>
            <a:r>
              <a:rPr lang="en-US" sz="1800" i="1" dirty="0">
                <a:solidFill>
                  <a:srgbClr val="000000"/>
                </a:solidFill>
                <a:latin typeface="Courier New"/>
              </a:rPr>
              <a:t>(o.</a:t>
            </a:r>
            <a:r>
              <a:rPr lang="en-US" sz="1800" i="1" dirty="0">
                <a:solidFill>
                  <a:srgbClr val="0000C0"/>
                </a:solidFill>
                <a:latin typeface="Courier New"/>
              </a:rPr>
              <a:t>ad</a:t>
            </a:r>
            <a:r>
              <a:rPr lang="en-US" sz="1800" i="1" dirty="0">
                <a:solidFill>
                  <a:srgbClr val="000000"/>
                </a:solidFill>
                <a:latin typeface="Courier New"/>
              </a:rPr>
              <a:t> + </a:t>
            </a:r>
            <a:r>
              <a:rPr lang="en-US" sz="1800" i="1" dirty="0">
                <a:solidFill>
                  <a:srgbClr val="2A00FF"/>
                </a:solidFill>
                <a:latin typeface="Courier New"/>
              </a:rPr>
              <a:t>" "</a:t>
            </a:r>
            <a:r>
              <a:rPr lang="en-US" sz="1800" i="1" dirty="0">
                <a:solidFill>
                  <a:srgbClr val="000000"/>
                </a:solidFill>
                <a:latin typeface="Courier New"/>
              </a:rPr>
              <a:t> + </a:t>
            </a:r>
            <a:r>
              <a:rPr lang="en-US" sz="1800" i="1" dirty="0" err="1">
                <a:solidFill>
                  <a:srgbClr val="000000"/>
                </a:solidFill>
                <a:latin typeface="Courier New"/>
              </a:rPr>
              <a:t>o.</a:t>
            </a:r>
            <a:r>
              <a:rPr lang="en-US" sz="1800" i="1" dirty="0" err="1">
                <a:solidFill>
                  <a:srgbClr val="0000C0"/>
                </a:solidFill>
                <a:latin typeface="Courier New"/>
              </a:rPr>
              <a:t>soyad</a:t>
            </a:r>
            <a:r>
              <a:rPr lang="en-US" sz="1800" i="1" dirty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1800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800" dirty="0">
                <a:solidFill>
                  <a:srgbClr val="000000"/>
                </a:solidFill>
                <a:latin typeface="Courier New"/>
              </a:rPr>
              <a:t>}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Courier New"/>
              </a:rPr>
              <a:t>}</a:t>
            </a:r>
          </a:p>
          <a:p>
            <a:pPr>
              <a:buFont typeface="Wingdings" panose="05000000000000000000" pitchFamily="2" charset="2"/>
              <a:buNone/>
              <a:defRPr/>
            </a:pPr>
            <a:endParaRPr lang="en-US" sz="1800" dirty="0"/>
          </a:p>
        </p:txBody>
      </p:sp>
      <p:sp>
        <p:nvSpPr>
          <p:cNvPr id="39941" name="4 Slayt Numarası Yer Tutucusu">
            <a:extLst>
              <a:ext uri="{FF2B5EF4-FFF2-40B4-BE49-F238E27FC236}">
                <a16:creationId xmlns:a16="http://schemas.microsoft.com/office/drawing/2014/main" id="{F0A1B6DC-9373-41A0-892E-120951D69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4F07DE6-26DE-4CBC-AF5F-250330893696}" type="slidenum">
              <a:rPr lang="en-US" altLang="en-US"/>
              <a:pPr eaLnBrk="1" hangingPunct="1"/>
              <a:t>37</a:t>
            </a:fld>
            <a:endParaRPr lang="en-US" alt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1 Başlık">
            <a:extLst>
              <a:ext uri="{FF2B5EF4-FFF2-40B4-BE49-F238E27FC236}">
                <a16:creationId xmlns:a16="http://schemas.microsoft.com/office/drawing/2014/main" id="{3CC45A11-1F6B-4243-AC31-C4BF35AFB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Nesne dönüş tipleri</a:t>
            </a:r>
            <a:endParaRPr lang="en-US" altLang="en-US"/>
          </a:p>
        </p:txBody>
      </p:sp>
      <p:sp>
        <p:nvSpPr>
          <p:cNvPr id="3" name="2 İçerik Yer Tutucusu">
            <a:extLst>
              <a:ext uri="{FF2B5EF4-FFF2-40B4-BE49-F238E27FC236}">
                <a16:creationId xmlns:a16="http://schemas.microsoft.com/office/drawing/2014/main" id="{B9FF7676-D186-468B-A178-7F398D26D5AA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>
              <a:buFont typeface="Wingdings" panose="05000000000000000000" pitchFamily="2" charset="2"/>
              <a:buNone/>
              <a:defRPr/>
            </a:pPr>
            <a:r>
              <a:rPr lang="en-US" sz="1800" b="1" dirty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 Demo {</a:t>
            </a:r>
          </a:p>
          <a:p>
            <a:pPr>
              <a:buFont typeface="Wingdings" panose="05000000000000000000" pitchFamily="2" charset="2"/>
              <a:buNone/>
              <a:defRPr/>
            </a:pPr>
            <a:endParaRPr lang="en-US" sz="1800" dirty="0">
              <a:latin typeface="Courier New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1800" b="1" dirty="0">
                <a:solidFill>
                  <a:srgbClr val="7F0055"/>
                </a:solidFill>
                <a:latin typeface="Courier New"/>
              </a:rPr>
              <a:t>    </a:t>
            </a:r>
            <a:r>
              <a:rPr lang="en-US" sz="1800" b="1" dirty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Ogrenci</a:t>
            </a:r>
            <a:r>
              <a:rPr lang="en-US" sz="1800" b="1" dirty="0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enYuksekNotluOgrenci</a:t>
            </a:r>
            <a:r>
              <a:rPr lang="en-US" sz="1800" b="1" dirty="0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(){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1800" dirty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latin typeface="Courier New"/>
              </a:rPr>
              <a:t>Ogrenci</a:t>
            </a:r>
            <a:r>
              <a:rPr lang="en-US" sz="18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urier New"/>
              </a:rPr>
              <a:t>ali</a:t>
            </a:r>
            <a:r>
              <a:rPr lang="en-US" sz="1800" dirty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sz="1800" b="1" dirty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urier New"/>
              </a:rPr>
              <a:t>Ogrenci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();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1800" b="1" dirty="0">
                <a:solidFill>
                  <a:srgbClr val="7F0055"/>
                </a:solidFill>
                <a:highlight>
                  <a:srgbClr val="D4D4D4"/>
                </a:highlight>
                <a:latin typeface="Courier New"/>
              </a:rPr>
              <a:t>        </a:t>
            </a:r>
            <a:r>
              <a:rPr lang="en-US" sz="1800" b="1" dirty="0">
                <a:solidFill>
                  <a:srgbClr val="7F0055"/>
                </a:solidFill>
                <a:highlight>
                  <a:srgbClr val="D4D4D4"/>
                </a:highlight>
                <a:latin typeface="Courier New"/>
              </a:rPr>
              <a:t>return</a:t>
            </a:r>
            <a:r>
              <a:rPr lang="en-US" sz="1800" b="1" dirty="0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ali</a:t>
            </a:r>
            <a:r>
              <a:rPr lang="en-US" sz="1800" b="1" dirty="0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1800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800" dirty="0">
                <a:solidFill>
                  <a:srgbClr val="000000"/>
                </a:solidFill>
                <a:latin typeface="Courier New"/>
              </a:rPr>
              <a:t>}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Courier New"/>
              </a:rPr>
              <a:t>}</a:t>
            </a:r>
          </a:p>
          <a:p>
            <a:pPr>
              <a:buFont typeface="Wingdings" panose="05000000000000000000" pitchFamily="2" charset="2"/>
              <a:buNone/>
              <a:defRPr/>
            </a:pPr>
            <a:endParaRPr lang="en-US" sz="1800" dirty="0"/>
          </a:p>
        </p:txBody>
      </p:sp>
      <p:sp>
        <p:nvSpPr>
          <p:cNvPr id="40965" name="4 Slayt Numarası Yer Tutucusu">
            <a:extLst>
              <a:ext uri="{FF2B5EF4-FFF2-40B4-BE49-F238E27FC236}">
                <a16:creationId xmlns:a16="http://schemas.microsoft.com/office/drawing/2014/main" id="{5C8435B4-CC0A-4951-BA11-105E8DDA6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707EEBD-B4A2-40E6-9230-48B93191834A}" type="slidenum">
              <a:rPr lang="en-US" altLang="en-US"/>
              <a:pPr eaLnBrk="1" hangingPunct="1"/>
              <a:t>38</a:t>
            </a:fld>
            <a:endParaRPr lang="en-US" alt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1 Başlık">
            <a:extLst>
              <a:ext uri="{FF2B5EF4-FFF2-40B4-BE49-F238E27FC236}">
                <a16:creationId xmlns:a16="http://schemas.microsoft.com/office/drawing/2014/main" id="{9963A815-098E-48A1-9A59-4D10FCBC3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Sınıf Çalışması</a:t>
            </a:r>
            <a:endParaRPr lang="en-US" altLang="en-US"/>
          </a:p>
        </p:txBody>
      </p:sp>
      <p:sp>
        <p:nvSpPr>
          <p:cNvPr id="41987" name="2 İçerik Yer Tutucusu">
            <a:extLst>
              <a:ext uri="{FF2B5EF4-FFF2-40B4-BE49-F238E27FC236}">
                <a16:creationId xmlns:a16="http://schemas.microsoft.com/office/drawing/2014/main" id="{1D904B36-4C39-4355-AF6C-24A8F8E805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altLang="en-US" sz="2100"/>
              <a:t>Aşağıdaki fonksiyonlara sahip bir hesap makinesi yapınız.</a:t>
            </a:r>
          </a:p>
          <a:p>
            <a:pPr lvl="1"/>
            <a:r>
              <a:rPr lang="tr-TR" altLang="en-US" sz="1700"/>
              <a:t>Toplama</a:t>
            </a:r>
          </a:p>
          <a:p>
            <a:pPr lvl="1"/>
            <a:r>
              <a:rPr lang="tr-TR" altLang="en-US" sz="1700"/>
              <a:t>Çıkarma</a:t>
            </a:r>
          </a:p>
          <a:p>
            <a:pPr lvl="1"/>
            <a:r>
              <a:rPr lang="tr-TR" altLang="en-US" sz="1700"/>
              <a:t>Bölme</a:t>
            </a:r>
          </a:p>
          <a:p>
            <a:pPr lvl="1"/>
            <a:r>
              <a:rPr lang="tr-TR" altLang="en-US" sz="1700"/>
              <a:t>Çarpma</a:t>
            </a:r>
          </a:p>
          <a:p>
            <a:pPr lvl="1"/>
            <a:r>
              <a:rPr lang="tr-TR" altLang="en-US" sz="1700"/>
              <a:t>Kare Alma</a:t>
            </a:r>
          </a:p>
          <a:p>
            <a:pPr lvl="1"/>
            <a:r>
              <a:rPr lang="tr-TR" altLang="en-US" sz="1700"/>
              <a:t>Yazdırma</a:t>
            </a:r>
          </a:p>
          <a:p>
            <a:pPr lvl="1"/>
            <a:endParaRPr lang="en-US" altLang="en-US" sz="2100"/>
          </a:p>
        </p:txBody>
      </p:sp>
      <p:sp>
        <p:nvSpPr>
          <p:cNvPr id="41989" name="4 Slayt Numarası Yer Tutucusu">
            <a:extLst>
              <a:ext uri="{FF2B5EF4-FFF2-40B4-BE49-F238E27FC236}">
                <a16:creationId xmlns:a16="http://schemas.microsoft.com/office/drawing/2014/main" id="{8C1FA469-7AE7-44F1-B590-1099C719B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2FB5C53-A33A-403B-919A-C0BCD47F1DE3}" type="slidenum">
              <a:rPr lang="en-US" altLang="en-US"/>
              <a:pPr eaLnBrk="1" hangingPunct="1"/>
              <a:t>39</a:t>
            </a:fld>
            <a:endParaRPr lang="en-US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1 Başlık">
            <a:extLst>
              <a:ext uri="{FF2B5EF4-FFF2-40B4-BE49-F238E27FC236}">
                <a16:creationId xmlns:a16="http://schemas.microsoft.com/office/drawing/2014/main" id="{34B8BB16-0DAF-4B74-B1EB-EE7F85B1C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Sınıf tanımı</a:t>
            </a:r>
            <a:endParaRPr lang="en-US" altLang="en-US"/>
          </a:p>
        </p:txBody>
      </p:sp>
      <p:sp>
        <p:nvSpPr>
          <p:cNvPr id="6147" name="2 İçerik Yer Tutucusu">
            <a:extLst>
              <a:ext uri="{FF2B5EF4-FFF2-40B4-BE49-F238E27FC236}">
                <a16:creationId xmlns:a16="http://schemas.microsoft.com/office/drawing/2014/main" id="{DF5D58EF-2072-4C5A-9EED-8063E9A855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2100" b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altLang="en-US" sz="21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100" b="1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altLang="en-US" sz="2100" b="1">
                <a:solidFill>
                  <a:srgbClr val="000000"/>
                </a:solidFill>
                <a:latin typeface="Courier New" panose="02070309020205020404" pitchFamily="49" charset="0"/>
              </a:rPr>
              <a:t> Demo {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210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1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endParaRPr lang="en-US" altLang="en-US" sz="2100"/>
          </a:p>
        </p:txBody>
      </p:sp>
      <p:sp>
        <p:nvSpPr>
          <p:cNvPr id="6149" name="4 Slayt Numarası Yer Tutucusu">
            <a:extLst>
              <a:ext uri="{FF2B5EF4-FFF2-40B4-BE49-F238E27FC236}">
                <a16:creationId xmlns:a16="http://schemas.microsoft.com/office/drawing/2014/main" id="{0B210A1E-E004-4446-B752-E8A477705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EE9DA4E-6F68-492F-8F89-3B87674DDD84}" type="slidenum">
              <a:rPr lang="en-US" altLang="en-US"/>
              <a:pPr eaLnBrk="1" hangingPunct="1"/>
              <a:t>4</a:t>
            </a:fld>
            <a:endParaRPr lang="en-US" alt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1 Başlık">
            <a:extLst>
              <a:ext uri="{FF2B5EF4-FFF2-40B4-BE49-F238E27FC236}">
                <a16:creationId xmlns:a16="http://schemas.microsoft.com/office/drawing/2014/main" id="{82097D26-4B26-4BBB-8654-E081EB847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Sınıf Çalışması</a:t>
            </a:r>
            <a:endParaRPr lang="en-US" altLang="en-US"/>
          </a:p>
        </p:txBody>
      </p:sp>
      <p:sp>
        <p:nvSpPr>
          <p:cNvPr id="43011" name="2 İçerik Yer Tutucusu">
            <a:extLst>
              <a:ext uri="{FF2B5EF4-FFF2-40B4-BE49-F238E27FC236}">
                <a16:creationId xmlns:a16="http://schemas.microsoft.com/office/drawing/2014/main" id="{3508ED03-2A47-4E9F-81F7-09F7BDED07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altLang="en-US" sz="2100"/>
              <a:t>Aşağıdaki özelliklere sahip bir ögrenci kayıt sistemi yazınız. Sistem metodlar üzerinden yazılmalı</a:t>
            </a:r>
          </a:p>
          <a:p>
            <a:pPr lvl="1"/>
            <a:r>
              <a:rPr lang="tr-TR" altLang="en-US" sz="1700"/>
              <a:t>Harf notu hesaplama (0-60 -&gt; F)</a:t>
            </a:r>
          </a:p>
          <a:p>
            <a:pPr lvl="1"/>
            <a:r>
              <a:rPr lang="tr-TR" altLang="en-US" sz="1700"/>
              <a:t>Devamsızlık durumu yazdırma</a:t>
            </a:r>
          </a:p>
          <a:p>
            <a:pPr lvl="1"/>
            <a:endParaRPr lang="en-US" altLang="en-US" sz="2100"/>
          </a:p>
        </p:txBody>
      </p:sp>
      <p:sp>
        <p:nvSpPr>
          <p:cNvPr id="43013" name="4 Slayt Numarası Yer Tutucusu">
            <a:extLst>
              <a:ext uri="{FF2B5EF4-FFF2-40B4-BE49-F238E27FC236}">
                <a16:creationId xmlns:a16="http://schemas.microsoft.com/office/drawing/2014/main" id="{4913C4B2-D6F7-416B-B9D0-059923264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B7B16F5-AA2A-4DD2-89C2-138E715D07D1}" type="slidenum">
              <a:rPr lang="en-US" altLang="en-US"/>
              <a:pPr eaLnBrk="1" hangingPunct="1"/>
              <a:t>40</a:t>
            </a:fld>
            <a:endParaRPr lang="en-US" alt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1 Başlık">
            <a:extLst>
              <a:ext uri="{FF2B5EF4-FFF2-40B4-BE49-F238E27FC236}">
                <a16:creationId xmlns:a16="http://schemas.microsoft.com/office/drawing/2014/main" id="{824D7FDC-181C-470D-BD9A-D26F54171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Son</a:t>
            </a:r>
            <a:endParaRPr lang="en-US" altLang="en-US"/>
          </a:p>
        </p:txBody>
      </p:sp>
      <p:sp>
        <p:nvSpPr>
          <p:cNvPr id="44035" name="2 İçerik Yer Tutucusu">
            <a:extLst>
              <a:ext uri="{FF2B5EF4-FFF2-40B4-BE49-F238E27FC236}">
                <a16:creationId xmlns:a16="http://schemas.microsoft.com/office/drawing/2014/main" id="{E8953F10-3377-416C-97A6-BEDDF889B3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Font typeface="Wingdings" panose="05000000000000000000" pitchFamily="2" charset="2"/>
              <a:buNone/>
            </a:pPr>
            <a:endParaRPr lang="tr-TR" altLang="en-US" sz="2400"/>
          </a:p>
          <a:p>
            <a:pPr algn="ctr">
              <a:buFont typeface="Wingdings" panose="05000000000000000000" pitchFamily="2" charset="2"/>
              <a:buNone/>
            </a:pPr>
            <a:endParaRPr lang="tr-TR" altLang="en-US" sz="2400"/>
          </a:p>
          <a:p>
            <a:pPr algn="ctr">
              <a:buFont typeface="Wingdings" panose="05000000000000000000" pitchFamily="2" charset="2"/>
              <a:buNone/>
            </a:pPr>
            <a:r>
              <a:rPr lang="tr-TR" altLang="en-US" sz="4400"/>
              <a:t>Sorular ????</a:t>
            </a:r>
            <a:endParaRPr lang="en-US" altLang="en-US" sz="4400"/>
          </a:p>
        </p:txBody>
      </p:sp>
      <p:sp>
        <p:nvSpPr>
          <p:cNvPr id="44037" name="4 Slayt Numarası Yer Tutucusu">
            <a:extLst>
              <a:ext uri="{FF2B5EF4-FFF2-40B4-BE49-F238E27FC236}">
                <a16:creationId xmlns:a16="http://schemas.microsoft.com/office/drawing/2014/main" id="{AF0AF22E-D79E-4BC6-BDB7-D35311222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C5CF3FA-A200-459A-9E00-B7C82DE97AFE}" type="slidenum">
              <a:rPr lang="en-US" altLang="en-US"/>
              <a:pPr eaLnBrk="1" hangingPunct="1"/>
              <a:t>41</a:t>
            </a:fld>
            <a:endParaRPr lang="en-US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1 Başlık">
            <a:extLst>
              <a:ext uri="{FF2B5EF4-FFF2-40B4-BE49-F238E27FC236}">
                <a16:creationId xmlns:a16="http://schemas.microsoft.com/office/drawing/2014/main" id="{93A0F773-525A-4298-9325-3084C9951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Nesne yaratma</a:t>
            </a:r>
            <a:endParaRPr lang="en-US" altLang="en-US"/>
          </a:p>
        </p:txBody>
      </p:sp>
      <p:sp>
        <p:nvSpPr>
          <p:cNvPr id="3" name="2 İçerik Yer Tutucusu">
            <a:extLst>
              <a:ext uri="{FF2B5EF4-FFF2-40B4-BE49-F238E27FC236}">
                <a16:creationId xmlns:a16="http://schemas.microsoft.com/office/drawing/2014/main" id="{EE5058AD-8B5E-478B-AB90-DBE24C6C9846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>
              <a:buFont typeface="Wingdings" panose="05000000000000000000" pitchFamily="2" charset="2"/>
              <a:buNone/>
              <a:defRPr/>
            </a:pPr>
            <a:r>
              <a:rPr lang="en-US" sz="2100" b="1" dirty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21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100" b="1" dirty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21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100" b="1" dirty="0" err="1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Ogrenci</a:t>
            </a:r>
            <a:r>
              <a:rPr lang="en-US" sz="2100" b="1" dirty="0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 {</a:t>
            </a:r>
          </a:p>
          <a:p>
            <a:pPr>
              <a:buFont typeface="Wingdings" panose="05000000000000000000" pitchFamily="2" charset="2"/>
              <a:buNone/>
              <a:defRPr/>
            </a:pPr>
            <a:endParaRPr lang="en-US" sz="2100" dirty="0">
              <a:latin typeface="Courier New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sz="2100" dirty="0">
                <a:solidFill>
                  <a:srgbClr val="000000"/>
                </a:solidFill>
                <a:latin typeface="Courier New"/>
              </a:rPr>
              <a:t>}</a:t>
            </a:r>
          </a:p>
          <a:p>
            <a:pPr>
              <a:buFont typeface="Wingdings" panose="05000000000000000000" pitchFamily="2" charset="2"/>
              <a:buNone/>
              <a:defRPr/>
            </a:pPr>
            <a:endParaRPr lang="en-US" sz="2100" dirty="0"/>
          </a:p>
        </p:txBody>
      </p:sp>
      <p:sp>
        <p:nvSpPr>
          <p:cNvPr id="7173" name="4 Slayt Numarası Yer Tutucusu">
            <a:extLst>
              <a:ext uri="{FF2B5EF4-FFF2-40B4-BE49-F238E27FC236}">
                <a16:creationId xmlns:a16="http://schemas.microsoft.com/office/drawing/2014/main" id="{02AF234B-4253-4D46-A4B4-B3AF10F2D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9C53CC0-3A4F-47AA-8277-6DC2FE0639FB}" type="slidenum">
              <a:rPr lang="en-US" altLang="en-US"/>
              <a:pPr eaLnBrk="1" hangingPunct="1"/>
              <a:t>5</a:t>
            </a:fld>
            <a:endParaRPr lang="en-US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84F0C00C-3993-4F33-B463-A4AB16327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new kelimesi</a:t>
            </a:r>
          </a:p>
        </p:txBody>
      </p:sp>
      <p:sp>
        <p:nvSpPr>
          <p:cNvPr id="8195" name="Content Placeholder 2">
            <a:extLst>
              <a:ext uri="{FF2B5EF4-FFF2-40B4-BE49-F238E27FC236}">
                <a16:creationId xmlns:a16="http://schemas.microsoft.com/office/drawing/2014/main" id="{5AB844C9-277B-434C-9726-3AA85047E1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altLang="en-US" sz="2100"/>
              <a:t>Bellekte yeni bir nesne yaratılmasını sağlar</a:t>
            </a:r>
          </a:p>
          <a:p>
            <a:pPr>
              <a:buFont typeface="Wingdings" panose="05000000000000000000" pitchFamily="2" charset="2"/>
              <a:buNone/>
            </a:pPr>
            <a:endParaRPr lang="tr-TR" altLang="en-US" sz="2100"/>
          </a:p>
        </p:txBody>
      </p:sp>
      <p:sp>
        <p:nvSpPr>
          <p:cNvPr id="8197" name="Slide Number Placeholder 4">
            <a:extLst>
              <a:ext uri="{FF2B5EF4-FFF2-40B4-BE49-F238E27FC236}">
                <a16:creationId xmlns:a16="http://schemas.microsoft.com/office/drawing/2014/main" id="{8FD132C7-30F9-4202-ABE1-4BE6E6E5E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F5D10B2-A46B-4E05-BBC6-898254C44029}" type="slidenum">
              <a:rPr lang="en-US" altLang="en-US"/>
              <a:pPr eaLnBrk="1" hangingPunct="1"/>
              <a:t>6</a:t>
            </a:fld>
            <a:endParaRPr lang="en-US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1 Başlık">
            <a:extLst>
              <a:ext uri="{FF2B5EF4-FFF2-40B4-BE49-F238E27FC236}">
                <a16:creationId xmlns:a16="http://schemas.microsoft.com/office/drawing/2014/main" id="{01F16320-FAFF-4D96-B69C-F99D1EE8A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Nesne yaratma – new kelimesi</a:t>
            </a:r>
            <a:endParaRPr lang="en-US" altLang="en-US"/>
          </a:p>
        </p:txBody>
      </p:sp>
      <p:sp>
        <p:nvSpPr>
          <p:cNvPr id="3" name="2 İçerik Yer Tutucusu">
            <a:extLst>
              <a:ext uri="{FF2B5EF4-FFF2-40B4-BE49-F238E27FC236}">
                <a16:creationId xmlns:a16="http://schemas.microsoft.com/office/drawing/2014/main" id="{1AC33BA6-2424-4FAF-AB42-DEAC88272260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>
              <a:buFont typeface="Wingdings" panose="05000000000000000000" pitchFamily="2" charset="2"/>
              <a:buNone/>
              <a:defRPr/>
            </a:pPr>
            <a:r>
              <a:rPr lang="en-US" sz="2100" dirty="0">
                <a:solidFill>
                  <a:srgbClr val="000000"/>
                </a:solidFill>
                <a:highlight>
                  <a:srgbClr val="E8F2FE"/>
                </a:highlight>
                <a:latin typeface="Courier New"/>
              </a:rPr>
              <a:t>[</a:t>
            </a:r>
            <a:r>
              <a:rPr lang="en-US" sz="2100" dirty="0" err="1">
                <a:solidFill>
                  <a:srgbClr val="000000"/>
                </a:solidFill>
                <a:highlight>
                  <a:srgbClr val="E8F2FE"/>
                </a:highlight>
                <a:latin typeface="Courier New"/>
              </a:rPr>
              <a:t>sınıf_adı</a:t>
            </a:r>
            <a:r>
              <a:rPr lang="en-US" sz="2100" dirty="0">
                <a:solidFill>
                  <a:srgbClr val="000000"/>
                </a:solidFill>
                <a:highlight>
                  <a:srgbClr val="E8F2FE"/>
                </a:highlight>
                <a:latin typeface="Courier New"/>
              </a:rPr>
              <a:t>] [</a:t>
            </a:r>
            <a:r>
              <a:rPr lang="en-US" sz="2100" dirty="0" err="1">
                <a:solidFill>
                  <a:srgbClr val="000000"/>
                </a:solidFill>
                <a:highlight>
                  <a:srgbClr val="E8F2FE"/>
                </a:highlight>
                <a:latin typeface="Courier New"/>
              </a:rPr>
              <a:t>nesne_adı</a:t>
            </a:r>
            <a:r>
              <a:rPr lang="en-US" sz="2100" dirty="0">
                <a:solidFill>
                  <a:srgbClr val="000000"/>
                </a:solidFill>
                <a:highlight>
                  <a:srgbClr val="E8F2FE"/>
                </a:highlight>
                <a:latin typeface="Courier New"/>
              </a:rPr>
              <a:t>] = </a:t>
            </a:r>
            <a:r>
              <a:rPr lang="en-US" sz="2100" b="1" dirty="0">
                <a:solidFill>
                  <a:srgbClr val="7F0055"/>
                </a:solidFill>
                <a:highlight>
                  <a:srgbClr val="E8F2FE"/>
                </a:highlight>
                <a:latin typeface="Courier New"/>
              </a:rPr>
              <a:t>new</a:t>
            </a:r>
            <a:r>
              <a:rPr lang="en-US" sz="2100" b="1" dirty="0">
                <a:solidFill>
                  <a:srgbClr val="000000"/>
                </a:solidFill>
                <a:highlight>
                  <a:srgbClr val="E8F2FE"/>
                </a:highlight>
                <a:latin typeface="Courier New"/>
              </a:rPr>
              <a:t> [</a:t>
            </a:r>
            <a:r>
              <a:rPr lang="en-US" sz="2100" b="1" dirty="0" err="1">
                <a:solidFill>
                  <a:srgbClr val="000000"/>
                </a:solidFill>
                <a:highlight>
                  <a:srgbClr val="E8F2FE"/>
                </a:highlight>
                <a:latin typeface="Courier New"/>
              </a:rPr>
              <a:t>sınıf_adı</a:t>
            </a:r>
            <a:r>
              <a:rPr lang="en-US" sz="2100" b="1" dirty="0">
                <a:solidFill>
                  <a:srgbClr val="000000"/>
                </a:solidFill>
                <a:highlight>
                  <a:srgbClr val="E8F2FE"/>
                </a:highlight>
                <a:latin typeface="Courier New"/>
              </a:rPr>
              <a:t>]();</a:t>
            </a:r>
            <a:endParaRPr lang="en-US" sz="2100" dirty="0"/>
          </a:p>
        </p:txBody>
      </p:sp>
      <p:sp>
        <p:nvSpPr>
          <p:cNvPr id="9221" name="4 Slayt Numarası Yer Tutucusu">
            <a:extLst>
              <a:ext uri="{FF2B5EF4-FFF2-40B4-BE49-F238E27FC236}">
                <a16:creationId xmlns:a16="http://schemas.microsoft.com/office/drawing/2014/main" id="{1B74B501-BDD1-4F64-874C-630510932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4E9F11A-F412-40AA-9FFF-0D8A5E1D5892}" type="slidenum">
              <a:rPr lang="en-US" altLang="en-US"/>
              <a:pPr eaLnBrk="1" hangingPunct="1"/>
              <a:t>7</a:t>
            </a:fld>
            <a:endParaRPr lang="en-US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1 Başlık">
            <a:extLst>
              <a:ext uri="{FF2B5EF4-FFF2-40B4-BE49-F238E27FC236}">
                <a16:creationId xmlns:a16="http://schemas.microsoft.com/office/drawing/2014/main" id="{CDC6EEF4-A6E0-44F3-9C7A-FC7EF7179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Nesne yaratma – new kelimesi</a:t>
            </a:r>
            <a:endParaRPr lang="en-US" altLang="en-US"/>
          </a:p>
        </p:txBody>
      </p:sp>
      <p:sp>
        <p:nvSpPr>
          <p:cNvPr id="3" name="2 İçerik Yer Tutucusu">
            <a:extLst>
              <a:ext uri="{FF2B5EF4-FFF2-40B4-BE49-F238E27FC236}">
                <a16:creationId xmlns:a16="http://schemas.microsoft.com/office/drawing/2014/main" id="{738942C2-E291-4267-A13F-1D0DB6547D7E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>
              <a:buFont typeface="Wingdings" panose="05000000000000000000" pitchFamily="2" charset="2"/>
              <a:buNone/>
              <a:defRPr/>
            </a:pPr>
            <a:r>
              <a:rPr lang="en-US" sz="1900" b="1" dirty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9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900" b="1" dirty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19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900" b="1" dirty="0" err="1">
                <a:solidFill>
                  <a:srgbClr val="000000"/>
                </a:solidFill>
                <a:latin typeface="Courier New"/>
              </a:rPr>
              <a:t>Ogrenci</a:t>
            </a:r>
            <a:r>
              <a:rPr lang="en-US" sz="1900" b="1" dirty="0">
                <a:solidFill>
                  <a:srgbClr val="000000"/>
                </a:solidFill>
                <a:latin typeface="Courier New"/>
              </a:rPr>
              <a:t> {</a:t>
            </a:r>
          </a:p>
          <a:p>
            <a:pPr>
              <a:buFont typeface="Wingdings" panose="05000000000000000000" pitchFamily="2" charset="2"/>
              <a:buNone/>
              <a:defRPr/>
            </a:pPr>
            <a:endParaRPr lang="en-US" sz="1900" dirty="0">
              <a:latin typeface="Courier New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1900" b="1" dirty="0">
                <a:solidFill>
                  <a:srgbClr val="7F0055"/>
                </a:solidFill>
                <a:latin typeface="Courier New"/>
              </a:rPr>
              <a:t>    </a:t>
            </a:r>
            <a:r>
              <a:rPr lang="en-US" sz="1900" b="1" dirty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9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900" b="1" dirty="0">
                <a:solidFill>
                  <a:srgbClr val="7F0055"/>
                </a:solidFill>
                <a:latin typeface="Courier New"/>
              </a:rPr>
              <a:t>static</a:t>
            </a:r>
            <a:r>
              <a:rPr lang="en-US" sz="19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900" b="1" dirty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1900" b="1" dirty="0">
                <a:solidFill>
                  <a:srgbClr val="000000"/>
                </a:solidFill>
                <a:latin typeface="Courier New"/>
              </a:rPr>
              <a:t> main(String[] </a:t>
            </a:r>
            <a:r>
              <a:rPr lang="en-US" sz="1900" b="1" dirty="0" err="1">
                <a:solidFill>
                  <a:srgbClr val="000000"/>
                </a:solidFill>
                <a:latin typeface="Courier New"/>
              </a:rPr>
              <a:t>args</a:t>
            </a:r>
            <a:r>
              <a:rPr lang="en-US" sz="1900" b="1" dirty="0">
                <a:solidFill>
                  <a:srgbClr val="000000"/>
                </a:solidFill>
                <a:latin typeface="Courier New"/>
              </a:rPr>
              <a:t>) {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1900" dirty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900" dirty="0" err="1">
                <a:solidFill>
                  <a:srgbClr val="000000"/>
                </a:solidFill>
                <a:latin typeface="Courier New"/>
              </a:rPr>
              <a:t>Ogrenci</a:t>
            </a:r>
            <a:r>
              <a:rPr lang="en-US" sz="19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900" dirty="0" err="1">
                <a:solidFill>
                  <a:srgbClr val="000000"/>
                </a:solidFill>
                <a:latin typeface="Courier New"/>
              </a:rPr>
              <a:t>ahmet</a:t>
            </a:r>
            <a:r>
              <a:rPr lang="en-US" sz="1900" dirty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sz="1900" b="1" dirty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9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900" b="1" dirty="0" err="1">
                <a:solidFill>
                  <a:srgbClr val="000000"/>
                </a:solidFill>
                <a:latin typeface="Courier New"/>
              </a:rPr>
              <a:t>Ogrenci</a:t>
            </a:r>
            <a:r>
              <a:rPr lang="en-US" sz="1900" b="1" dirty="0">
                <a:solidFill>
                  <a:srgbClr val="000000"/>
                </a:solidFill>
                <a:latin typeface="Courier New"/>
              </a:rPr>
              <a:t>();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1900" dirty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900" dirty="0" err="1">
                <a:solidFill>
                  <a:srgbClr val="000000"/>
                </a:solidFill>
                <a:latin typeface="Courier New"/>
              </a:rPr>
              <a:t>Ogrenci</a:t>
            </a:r>
            <a:r>
              <a:rPr lang="en-US" sz="19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900" dirty="0" err="1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mehmet</a:t>
            </a:r>
            <a:r>
              <a:rPr lang="en-US" sz="1900" dirty="0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 = </a:t>
            </a:r>
            <a:r>
              <a:rPr lang="en-US" sz="1900" b="1" dirty="0">
                <a:solidFill>
                  <a:srgbClr val="7F0055"/>
                </a:solidFill>
                <a:highlight>
                  <a:srgbClr val="D4D4D4"/>
                </a:highlight>
                <a:latin typeface="Courier New"/>
              </a:rPr>
              <a:t>new</a:t>
            </a:r>
            <a:r>
              <a:rPr lang="en-US" sz="1900" b="1" dirty="0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 </a:t>
            </a:r>
            <a:r>
              <a:rPr lang="en-US" sz="1900" b="1" dirty="0" err="1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Ogrenci</a:t>
            </a:r>
            <a:r>
              <a:rPr lang="en-US" sz="1900" b="1" dirty="0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();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1900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900" dirty="0">
                <a:solidFill>
                  <a:srgbClr val="000000"/>
                </a:solidFill>
                <a:latin typeface="Courier New"/>
              </a:rPr>
              <a:t>}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sz="1900" dirty="0">
                <a:solidFill>
                  <a:srgbClr val="000000"/>
                </a:solidFill>
                <a:latin typeface="Courier New"/>
              </a:rPr>
              <a:t>}</a:t>
            </a:r>
          </a:p>
          <a:p>
            <a:pPr>
              <a:buFont typeface="Wingdings" panose="05000000000000000000" pitchFamily="2" charset="2"/>
              <a:buNone/>
              <a:defRPr/>
            </a:pPr>
            <a:endParaRPr lang="en-US" sz="1900" dirty="0"/>
          </a:p>
        </p:txBody>
      </p:sp>
      <p:sp>
        <p:nvSpPr>
          <p:cNvPr id="10245" name="4 Slayt Numarası Yer Tutucusu">
            <a:extLst>
              <a:ext uri="{FF2B5EF4-FFF2-40B4-BE49-F238E27FC236}">
                <a16:creationId xmlns:a16="http://schemas.microsoft.com/office/drawing/2014/main" id="{89CEE187-0867-4FEA-888D-CAEAA932E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5D14057-CB30-4493-95AA-4BA8E6EE5C1F}" type="slidenum">
              <a:rPr lang="en-US" altLang="en-US"/>
              <a:pPr eaLnBrk="1" hangingPunct="1"/>
              <a:t>8</a:t>
            </a:fld>
            <a:endParaRPr lang="en-US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1 Başlık">
            <a:extLst>
              <a:ext uri="{FF2B5EF4-FFF2-40B4-BE49-F238E27FC236}">
                <a16:creationId xmlns:a16="http://schemas.microsoft.com/office/drawing/2014/main" id="{33368082-42C8-4CE9-9454-850659753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Nesne Yaratma</a:t>
            </a:r>
            <a:endParaRPr lang="en-US" altLang="en-US"/>
          </a:p>
        </p:txBody>
      </p:sp>
      <p:sp>
        <p:nvSpPr>
          <p:cNvPr id="3" name="2 İçerik Yer Tutucusu">
            <a:extLst>
              <a:ext uri="{FF2B5EF4-FFF2-40B4-BE49-F238E27FC236}">
                <a16:creationId xmlns:a16="http://schemas.microsoft.com/office/drawing/2014/main" id="{8DE0DD4D-1FD0-4AAE-92C2-1DD719DF63E8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>
              <a:buFont typeface="Wingdings" panose="05000000000000000000" pitchFamily="2" charset="2"/>
              <a:buNone/>
              <a:defRPr/>
            </a:pPr>
            <a:r>
              <a:rPr lang="en-US" sz="1900" b="1" dirty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9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900" b="1" dirty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19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900" b="1" dirty="0" err="1">
                <a:solidFill>
                  <a:srgbClr val="000000"/>
                </a:solidFill>
                <a:latin typeface="Courier New"/>
              </a:rPr>
              <a:t>Ogrenci</a:t>
            </a:r>
            <a:r>
              <a:rPr lang="en-US" sz="1900" b="1" dirty="0">
                <a:solidFill>
                  <a:srgbClr val="000000"/>
                </a:solidFill>
                <a:latin typeface="Courier New"/>
              </a:rPr>
              <a:t> {</a:t>
            </a:r>
          </a:p>
          <a:p>
            <a:pPr>
              <a:buFont typeface="Wingdings" panose="05000000000000000000" pitchFamily="2" charset="2"/>
              <a:buNone/>
              <a:defRPr/>
            </a:pPr>
            <a:endParaRPr lang="en-US" sz="1900" dirty="0">
              <a:latin typeface="Courier New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1900" b="1" dirty="0">
                <a:solidFill>
                  <a:srgbClr val="7F0055"/>
                </a:solidFill>
                <a:latin typeface="Courier New"/>
              </a:rPr>
              <a:t>    </a:t>
            </a:r>
            <a:r>
              <a:rPr lang="en-US" sz="1900" b="1" dirty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9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900" b="1" dirty="0">
                <a:solidFill>
                  <a:srgbClr val="7F0055"/>
                </a:solidFill>
                <a:latin typeface="Courier New"/>
              </a:rPr>
              <a:t>static</a:t>
            </a:r>
            <a:r>
              <a:rPr lang="en-US" sz="19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900" b="1" dirty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1900" b="1" dirty="0">
                <a:solidFill>
                  <a:srgbClr val="000000"/>
                </a:solidFill>
                <a:latin typeface="Courier New"/>
              </a:rPr>
              <a:t> main(String[] </a:t>
            </a:r>
            <a:r>
              <a:rPr lang="en-US" sz="1900" b="1" dirty="0" err="1">
                <a:solidFill>
                  <a:srgbClr val="000000"/>
                </a:solidFill>
                <a:latin typeface="Courier New"/>
              </a:rPr>
              <a:t>args</a:t>
            </a:r>
            <a:r>
              <a:rPr lang="en-US" sz="1900" b="1" dirty="0">
                <a:solidFill>
                  <a:srgbClr val="000000"/>
                </a:solidFill>
                <a:latin typeface="Courier New"/>
              </a:rPr>
              <a:t>) {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1900" dirty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900" dirty="0" err="1">
                <a:solidFill>
                  <a:srgbClr val="000000"/>
                </a:solidFill>
                <a:latin typeface="Courier New"/>
              </a:rPr>
              <a:t>Ogrenci</a:t>
            </a:r>
            <a:r>
              <a:rPr lang="en-US" sz="19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900" dirty="0" err="1">
                <a:solidFill>
                  <a:srgbClr val="000000"/>
                </a:solidFill>
                <a:latin typeface="Courier New"/>
              </a:rPr>
              <a:t>ahmet</a:t>
            </a:r>
            <a:r>
              <a:rPr lang="en-US" sz="1900" dirty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1900" dirty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900" dirty="0" err="1">
                <a:solidFill>
                  <a:srgbClr val="000000"/>
                </a:solidFill>
                <a:latin typeface="Courier New"/>
              </a:rPr>
              <a:t>Ogrenci</a:t>
            </a:r>
            <a:r>
              <a:rPr lang="en-US" sz="19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900" dirty="0" err="1">
                <a:solidFill>
                  <a:srgbClr val="000000"/>
                </a:solidFill>
                <a:latin typeface="Courier New"/>
              </a:rPr>
              <a:t>mehmet</a:t>
            </a:r>
            <a:r>
              <a:rPr lang="en-US" sz="1900" dirty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1900" b="1" dirty="0">
                <a:solidFill>
                  <a:srgbClr val="7F0055"/>
                </a:solidFill>
                <a:latin typeface="Courier New"/>
              </a:rPr>
              <a:t>        </a:t>
            </a:r>
            <a:r>
              <a:rPr lang="en-US" sz="1900" b="1" dirty="0" err="1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sz="19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900" b="1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1900" b="1" dirty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1900" b="1" dirty="0">
                <a:solidFill>
                  <a:srgbClr val="7F0055"/>
                </a:solidFill>
                <a:latin typeface="Courier New"/>
              </a:rPr>
              <a:t>        </a:t>
            </a:r>
            <a:r>
              <a:rPr lang="en-US" sz="1900" b="1" dirty="0">
                <a:solidFill>
                  <a:srgbClr val="7F0055"/>
                </a:solidFill>
                <a:latin typeface="Courier New"/>
              </a:rPr>
              <a:t>long</a:t>
            </a:r>
            <a:r>
              <a:rPr lang="en-US" sz="19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900" b="1" dirty="0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l;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1900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900" dirty="0">
                <a:solidFill>
                  <a:srgbClr val="000000"/>
                </a:solidFill>
                <a:latin typeface="Courier New"/>
              </a:rPr>
              <a:t>}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sz="1900" dirty="0">
                <a:solidFill>
                  <a:srgbClr val="000000"/>
                </a:solidFill>
                <a:latin typeface="Courier New"/>
              </a:rPr>
              <a:t>}</a:t>
            </a:r>
          </a:p>
          <a:p>
            <a:pPr>
              <a:buFont typeface="Wingdings" panose="05000000000000000000" pitchFamily="2" charset="2"/>
              <a:buNone/>
              <a:defRPr/>
            </a:pPr>
            <a:endParaRPr lang="en-US" sz="1900" dirty="0"/>
          </a:p>
        </p:txBody>
      </p:sp>
      <p:sp>
        <p:nvSpPr>
          <p:cNvPr id="11269" name="4 Slayt Numarası Yer Tutucusu">
            <a:extLst>
              <a:ext uri="{FF2B5EF4-FFF2-40B4-BE49-F238E27FC236}">
                <a16:creationId xmlns:a16="http://schemas.microsoft.com/office/drawing/2014/main" id="{017ED285-4BAF-4C33-9659-1F3C80A3F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E46E47A-4106-4971-8CBD-03A12A983DA3}" type="slidenum">
              <a:rPr lang="en-US" altLang="en-US"/>
              <a:pPr eaLnBrk="1" hangingPunct="1"/>
              <a:t>9</a:t>
            </a:fld>
            <a:endParaRPr lang="en-US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Network</Template>
  <TotalTime>1273</TotalTime>
  <Words>1936</Words>
  <Application>Microsoft Office PowerPoint</Application>
  <PresentationFormat>On-screen Show (4:3)</PresentationFormat>
  <Paragraphs>402</Paragraphs>
  <Slides>41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6" baseType="lpstr">
      <vt:lpstr>Arial</vt:lpstr>
      <vt:lpstr>Calibri</vt:lpstr>
      <vt:lpstr>Courier New</vt:lpstr>
      <vt:lpstr>Wingdings</vt:lpstr>
      <vt:lpstr>Network</vt:lpstr>
      <vt:lpstr>Temel Java </vt:lpstr>
      <vt:lpstr>Sınıf - Class</vt:lpstr>
      <vt:lpstr>Sınıf tanımı</vt:lpstr>
      <vt:lpstr>Sınıf tanımı</vt:lpstr>
      <vt:lpstr>Nesne yaratma</vt:lpstr>
      <vt:lpstr>new kelimesi</vt:lpstr>
      <vt:lpstr>Nesne yaratma – new kelimesi</vt:lpstr>
      <vt:lpstr>Nesne yaratma – new kelimesi</vt:lpstr>
      <vt:lpstr>Nesne Yaratma</vt:lpstr>
      <vt:lpstr>Nesnenin ilk değerleri</vt:lpstr>
      <vt:lpstr>Nesne değerleri</vt:lpstr>
      <vt:lpstr>Nesne değerleri</vt:lpstr>
      <vt:lpstr>Nesne değerleri</vt:lpstr>
      <vt:lpstr>Nesne değerleri</vt:lpstr>
      <vt:lpstr>Nesne değerleri</vt:lpstr>
      <vt:lpstr>Nesne değerleri</vt:lpstr>
      <vt:lpstr>Nesne İlişkileri ve Kompozisyon Yöntemi</vt:lpstr>
      <vt:lpstr>Nesne İlişkileri ve Kompozisyon Yöntemi</vt:lpstr>
      <vt:lpstr>Nesne İlişkileri ve Kompozisyon Yöntemi</vt:lpstr>
      <vt:lpstr>Sınıf Çalışması</vt:lpstr>
      <vt:lpstr>Nesne Referansları</vt:lpstr>
      <vt:lpstr>Nesne Referansları</vt:lpstr>
      <vt:lpstr>Nesne Referansları</vt:lpstr>
      <vt:lpstr>Metodlar</vt:lpstr>
      <vt:lpstr>Dönüşlü metodlar</vt:lpstr>
      <vt:lpstr>Dönüşlü metodlar</vt:lpstr>
      <vt:lpstr>Dönüşlü metodlar</vt:lpstr>
      <vt:lpstr>Dönüşlü metodlar</vt:lpstr>
      <vt:lpstr>Dönüşsüz metodlar</vt:lpstr>
      <vt:lpstr>Dönüşsüz metodlar</vt:lpstr>
      <vt:lpstr>Dönüşsüz metodlar</vt:lpstr>
      <vt:lpstr>Metodlar</vt:lpstr>
      <vt:lpstr>Metodlar</vt:lpstr>
      <vt:lpstr>Method Overloading</vt:lpstr>
      <vt:lpstr>Method Overloading</vt:lpstr>
      <vt:lpstr>Varargs</vt:lpstr>
      <vt:lpstr>Nesne parametreleri</vt:lpstr>
      <vt:lpstr>Nesne dönüş tipleri</vt:lpstr>
      <vt:lpstr>Sınıf Çalışması</vt:lpstr>
      <vt:lpstr>Sınıf Çalışması</vt:lpstr>
      <vt:lpstr>Son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onur safran</cp:lastModifiedBy>
  <cp:revision>276</cp:revision>
  <cp:lastPrinted>1601-01-01T00:00:00Z</cp:lastPrinted>
  <dcterms:created xsi:type="dcterms:W3CDTF">1601-01-01T00:00:00Z</dcterms:created>
  <dcterms:modified xsi:type="dcterms:W3CDTF">2022-10-07T12:02:30Z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