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861" r:id="rId2"/>
  </p:sldMasterIdLst>
  <p:notesMasterIdLst>
    <p:notesMasterId r:id="rId70"/>
  </p:notesMasterIdLst>
  <p:sldIdLst>
    <p:sldId id="256" r:id="rId3"/>
    <p:sldId id="289" r:id="rId4"/>
    <p:sldId id="290" r:id="rId5"/>
    <p:sldId id="294" r:id="rId6"/>
    <p:sldId id="291" r:id="rId7"/>
    <p:sldId id="292" r:id="rId8"/>
    <p:sldId id="295" r:id="rId9"/>
    <p:sldId id="296" r:id="rId10"/>
    <p:sldId id="298" r:id="rId11"/>
    <p:sldId id="299" r:id="rId12"/>
    <p:sldId id="300" r:id="rId13"/>
    <p:sldId id="303" r:id="rId14"/>
    <p:sldId id="304" r:id="rId15"/>
    <p:sldId id="297" r:id="rId16"/>
    <p:sldId id="301" r:id="rId17"/>
    <p:sldId id="334" r:id="rId18"/>
    <p:sldId id="344" r:id="rId19"/>
    <p:sldId id="335" r:id="rId20"/>
    <p:sldId id="337" r:id="rId21"/>
    <p:sldId id="339" r:id="rId22"/>
    <p:sldId id="340" r:id="rId23"/>
    <p:sldId id="341" r:id="rId24"/>
    <p:sldId id="342" r:id="rId25"/>
    <p:sldId id="338" r:id="rId26"/>
    <p:sldId id="345" r:id="rId27"/>
    <p:sldId id="302" r:id="rId28"/>
    <p:sldId id="293" r:id="rId29"/>
    <p:sldId id="346" r:id="rId30"/>
    <p:sldId id="305" r:id="rId31"/>
    <p:sldId id="306" r:id="rId32"/>
    <p:sldId id="309" r:id="rId33"/>
    <p:sldId id="322" r:id="rId34"/>
    <p:sldId id="310" r:id="rId35"/>
    <p:sldId id="321" r:id="rId36"/>
    <p:sldId id="307" r:id="rId37"/>
    <p:sldId id="311" r:id="rId38"/>
    <p:sldId id="312" r:id="rId39"/>
    <p:sldId id="308" r:id="rId40"/>
    <p:sldId id="313" r:id="rId41"/>
    <p:sldId id="347" r:id="rId42"/>
    <p:sldId id="314" r:id="rId43"/>
    <p:sldId id="317" r:id="rId44"/>
    <p:sldId id="318" r:id="rId45"/>
    <p:sldId id="325" r:id="rId46"/>
    <p:sldId id="326" r:id="rId47"/>
    <p:sldId id="324" r:id="rId48"/>
    <p:sldId id="330" r:id="rId49"/>
    <p:sldId id="323" r:id="rId50"/>
    <p:sldId id="327" r:id="rId51"/>
    <p:sldId id="364" r:id="rId52"/>
    <p:sldId id="363" r:id="rId53"/>
    <p:sldId id="362" r:id="rId54"/>
    <p:sldId id="361" r:id="rId55"/>
    <p:sldId id="360" r:id="rId56"/>
    <p:sldId id="359" r:id="rId57"/>
    <p:sldId id="358" r:id="rId58"/>
    <p:sldId id="357" r:id="rId59"/>
    <p:sldId id="356" r:id="rId60"/>
    <p:sldId id="355" r:id="rId61"/>
    <p:sldId id="354" r:id="rId62"/>
    <p:sldId id="353" r:id="rId63"/>
    <p:sldId id="352" r:id="rId64"/>
    <p:sldId id="351" r:id="rId65"/>
    <p:sldId id="350" r:id="rId66"/>
    <p:sldId id="349" r:id="rId67"/>
    <p:sldId id="348" r:id="rId68"/>
    <p:sldId id="287" r:id="rId6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A922DF-C7CD-286E-914E-E4482C1169F4}" v="62" dt="2021-02-27T14:00:13.915"/>
    <p1510:client id="{B3EAAF9F-40CB-2000-98C8-30FEBC8A8DD8}" v="44" dt="2021-03-01T06:41:27.235"/>
    <p1510:client id="{C068B49F-00A4-2000-98C8-33FD4A769576}" v="16" dt="2021-03-15T05:33:49.639"/>
    <p1510:client id="{CE28B2AC-7FD6-FE35-8246-8528C423DCA6}" v="2" dt="2021-09-26T06:04:46.402"/>
    <p1510:client id="{D31FD855-C635-D355-B2D1-710EF2FC38FD}" v="3" dt="2021-03-13T11:03:48.346"/>
    <p1510:client id="{F22CE8A4-12A4-9120-1962-4E525338D965}" v="4" dt="2021-04-12T09:00:06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microsoft.com/office/2015/10/relationships/revisionInfo" Target="revisionInfo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Akşahin" userId="S::mehmet.aksahin@testinium.com::c90e3468-5596-4424-949e-fe599185a555" providerId="AD" clId="Web-{F22CE8A4-12A4-9120-1962-4E525338D965}"/>
    <pc:docChg chg="modSld">
      <pc:chgData name="Mehmet Akşahin" userId="S::mehmet.aksahin@testinium.com::c90e3468-5596-4424-949e-fe599185a555" providerId="AD" clId="Web-{F22CE8A4-12A4-9120-1962-4E525338D965}" dt="2021-04-12T09:00:06.711" v="3" actId="20577"/>
      <pc:docMkLst>
        <pc:docMk/>
      </pc:docMkLst>
      <pc:sldChg chg="modSp">
        <pc:chgData name="Mehmet Akşahin" userId="S::mehmet.aksahin@testinium.com::c90e3468-5596-4424-949e-fe599185a555" providerId="AD" clId="Web-{F22CE8A4-12A4-9120-1962-4E525338D965}" dt="2021-04-12T09:00:06.711" v="3" actId="20577"/>
        <pc:sldMkLst>
          <pc:docMk/>
          <pc:sldMk cId="0" sldId="297"/>
        </pc:sldMkLst>
        <pc:spChg chg="mod">
          <ac:chgData name="Mehmet Akşahin" userId="S::mehmet.aksahin@testinium.com::c90e3468-5596-4424-949e-fe599185a555" providerId="AD" clId="Web-{F22CE8A4-12A4-9120-1962-4E525338D965}" dt="2021-04-12T09:00:06.711" v="3" actId="20577"/>
          <ac:spMkLst>
            <pc:docMk/>
            <pc:sldMk cId="0" sldId="297"/>
            <ac:spMk id="16387" creationId="{F5E66398-2D64-4668-97AA-04D46D29521F}"/>
          </ac:spMkLst>
        </pc:spChg>
      </pc:sldChg>
      <pc:sldChg chg="modSp">
        <pc:chgData name="Mehmet Akşahin" userId="S::mehmet.aksahin@testinium.com::c90e3468-5596-4424-949e-fe599185a555" providerId="AD" clId="Web-{F22CE8A4-12A4-9120-1962-4E525338D965}" dt="2021-04-12T08:59:58.351" v="1" actId="20577"/>
        <pc:sldMkLst>
          <pc:docMk/>
          <pc:sldMk cId="0" sldId="304"/>
        </pc:sldMkLst>
        <pc:spChg chg="mod">
          <ac:chgData name="Mehmet Akşahin" userId="S::mehmet.aksahin@testinium.com::c90e3468-5596-4424-949e-fe599185a555" providerId="AD" clId="Web-{F22CE8A4-12A4-9120-1962-4E525338D965}" dt="2021-04-12T08:59:58.351" v="1" actId="20577"/>
          <ac:spMkLst>
            <pc:docMk/>
            <pc:sldMk cId="0" sldId="304"/>
            <ac:spMk id="15363" creationId="{DBE64DD7-690E-4C3B-B8D8-6D1F07997A78}"/>
          </ac:spMkLst>
        </pc:spChg>
      </pc:sldChg>
    </pc:docChg>
  </pc:docChgLst>
  <pc:docChgLst>
    <pc:chgData name="Mehmet Akşahin" userId="S::mehmet.aksahin@testinium.com::c90e3468-5596-4424-949e-fe599185a555" providerId="AD" clId="Web-{C068B49F-00A4-2000-98C8-33FD4A769576}"/>
    <pc:docChg chg="modSld">
      <pc:chgData name="Mehmet Akşahin" userId="S::mehmet.aksahin@testinium.com::c90e3468-5596-4424-949e-fe599185a555" providerId="AD" clId="Web-{C068B49F-00A4-2000-98C8-33FD4A769576}" dt="2021-03-15T05:33:15.670" v="11" actId="20577"/>
      <pc:docMkLst>
        <pc:docMk/>
      </pc:docMkLst>
      <pc:sldChg chg="modSp">
        <pc:chgData name="Mehmet Akşahin" userId="S::mehmet.aksahin@testinium.com::c90e3468-5596-4424-949e-fe599185a555" providerId="AD" clId="Web-{C068B49F-00A4-2000-98C8-33FD4A769576}" dt="2021-03-15T05:33:15.670" v="11" actId="20577"/>
        <pc:sldMkLst>
          <pc:docMk/>
          <pc:sldMk cId="0" sldId="322"/>
        </pc:sldMkLst>
        <pc:spChg chg="mod">
          <ac:chgData name="Mehmet Akşahin" userId="S::mehmet.aksahin@testinium.com::c90e3468-5596-4424-949e-fe599185a555" providerId="AD" clId="Web-{C068B49F-00A4-2000-98C8-33FD4A769576}" dt="2021-03-15T05:33:15.670" v="11" actId="20577"/>
          <ac:spMkLst>
            <pc:docMk/>
            <pc:sldMk cId="0" sldId="322"/>
            <ac:spMk id="34819" creationId="{25A4896C-754F-4A79-8EE4-693380E1E8E4}"/>
          </ac:spMkLst>
        </pc:spChg>
      </pc:sldChg>
    </pc:docChg>
  </pc:docChgLst>
  <pc:docChgLst>
    <pc:chgData name="Mehmet Akşahin" userId="S::mehmet.aksahin@testinium.com::c90e3468-5596-4424-949e-fe599185a555" providerId="AD" clId="Web-{CE28B2AC-7FD6-FE35-8246-8528C423DCA6}"/>
    <pc:docChg chg="modSld">
      <pc:chgData name="Mehmet Akşahin" userId="S::mehmet.aksahin@testinium.com::c90e3468-5596-4424-949e-fe599185a555" providerId="AD" clId="Web-{CE28B2AC-7FD6-FE35-8246-8528C423DCA6}" dt="2021-09-26T06:04:46.402" v="1" actId="20577"/>
      <pc:docMkLst>
        <pc:docMk/>
      </pc:docMkLst>
      <pc:sldChg chg="modSp">
        <pc:chgData name="Mehmet Akşahin" userId="S::mehmet.aksahin@testinium.com::c90e3468-5596-4424-949e-fe599185a555" providerId="AD" clId="Web-{CE28B2AC-7FD6-FE35-8246-8528C423DCA6}" dt="2021-09-26T06:04:46.402" v="1" actId="20577"/>
        <pc:sldMkLst>
          <pc:docMk/>
          <pc:sldMk cId="0" sldId="322"/>
        </pc:sldMkLst>
        <pc:spChg chg="mod">
          <ac:chgData name="Mehmet Akşahin" userId="S::mehmet.aksahin@testinium.com::c90e3468-5596-4424-949e-fe599185a555" providerId="AD" clId="Web-{CE28B2AC-7FD6-FE35-8246-8528C423DCA6}" dt="2021-09-26T06:04:46.402" v="1" actId="20577"/>
          <ac:spMkLst>
            <pc:docMk/>
            <pc:sldMk cId="0" sldId="322"/>
            <ac:spMk id="34819" creationId="{25A4896C-754F-4A79-8EE4-693380E1E8E4}"/>
          </ac:spMkLst>
        </pc:spChg>
      </pc:sldChg>
    </pc:docChg>
  </pc:docChgLst>
  <pc:docChgLst>
    <pc:chgData name="Mehmet Akşahin" userId="S::mehmet.aksahin@testinium.com::c90e3468-5596-4424-949e-fe599185a555" providerId="AD" clId="Web-{B3EAAF9F-40CB-2000-98C8-30FEBC8A8DD8}"/>
    <pc:docChg chg="addSld delSld modSld sldOrd addMainMaster">
      <pc:chgData name="Mehmet Akşahin" userId="S::mehmet.aksahin@testinium.com::c90e3468-5596-4424-949e-fe599185a555" providerId="AD" clId="Web-{B3EAAF9F-40CB-2000-98C8-30FEBC8A8DD8}" dt="2021-03-01T06:41:27.235" v="36"/>
      <pc:docMkLst>
        <pc:docMk/>
      </pc:docMkLst>
      <pc:sldChg chg="ord">
        <pc:chgData name="Mehmet Akşahin" userId="S::mehmet.aksahin@testinium.com::c90e3468-5596-4424-949e-fe599185a555" providerId="AD" clId="Web-{B3EAAF9F-40CB-2000-98C8-30FEBC8A8DD8}" dt="2021-03-01T06:38:20.608" v="16"/>
        <pc:sldMkLst>
          <pc:docMk/>
          <pc:sldMk cId="0" sldId="328"/>
        </pc:sldMkLst>
      </pc:sldChg>
      <pc:sldChg chg="addSp delSp modSp add del">
        <pc:chgData name="Mehmet Akşahin" userId="S::mehmet.aksahin@testinium.com::c90e3468-5596-4424-949e-fe599185a555" providerId="AD" clId="Web-{B3EAAF9F-40CB-2000-98C8-30FEBC8A8DD8}" dt="2021-03-01T06:40:40.594" v="21"/>
        <pc:sldMkLst>
          <pc:docMk/>
          <pc:sldMk cId="0" sldId="348"/>
        </pc:sldMkLst>
        <pc:spChg chg="add del mod">
          <ac:chgData name="Mehmet Akşahin" userId="S::mehmet.aksahin@testinium.com::c90e3468-5596-4424-949e-fe599185a555" providerId="AD" clId="Web-{B3EAAF9F-40CB-2000-98C8-30FEBC8A8DD8}" dt="2021-03-01T06:40:24.844" v="19"/>
          <ac:spMkLst>
            <pc:docMk/>
            <pc:sldMk cId="0" sldId="348"/>
            <ac:spMk id="2" creationId="{E9718BFE-4949-49F1-8AB0-69B0456B7872}"/>
          </ac:spMkLst>
        </pc:spChg>
      </pc:sldChg>
      <pc:sldChg chg="add">
        <pc:chgData name="Mehmet Akşahin" userId="S::mehmet.aksahin@testinium.com::c90e3468-5596-4424-949e-fe599185a555" providerId="AD" clId="Web-{B3EAAF9F-40CB-2000-98C8-30FEBC8A8DD8}" dt="2021-03-01T06:38:04.108" v="0"/>
        <pc:sldMkLst>
          <pc:docMk/>
          <pc:sldMk cId="2632137897" sldId="349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186" v="1"/>
        <pc:sldMkLst>
          <pc:docMk/>
          <pc:sldMk cId="1084847390" sldId="350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233" v="2"/>
        <pc:sldMkLst>
          <pc:docMk/>
          <pc:sldMk cId="3010598774" sldId="351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280" v="3"/>
        <pc:sldMkLst>
          <pc:docMk/>
          <pc:sldMk cId="1556727005" sldId="352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342" v="4"/>
        <pc:sldMkLst>
          <pc:docMk/>
          <pc:sldMk cId="737097987" sldId="353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389" v="5"/>
        <pc:sldMkLst>
          <pc:docMk/>
          <pc:sldMk cId="3597537894" sldId="354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436" v="6"/>
        <pc:sldMkLst>
          <pc:docMk/>
          <pc:sldMk cId="60716451" sldId="355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514" v="7"/>
        <pc:sldMkLst>
          <pc:docMk/>
          <pc:sldMk cId="163881621" sldId="356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577" v="8"/>
        <pc:sldMkLst>
          <pc:docMk/>
          <pc:sldMk cId="1029519524" sldId="357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655" v="9"/>
        <pc:sldMkLst>
          <pc:docMk/>
          <pc:sldMk cId="1055068973" sldId="358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733" v="10"/>
        <pc:sldMkLst>
          <pc:docMk/>
          <pc:sldMk cId="2573932429" sldId="359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811" v="11"/>
        <pc:sldMkLst>
          <pc:docMk/>
          <pc:sldMk cId="2043386163" sldId="360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920" v="12"/>
        <pc:sldMkLst>
          <pc:docMk/>
          <pc:sldMk cId="3527172925" sldId="361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4.967" v="13"/>
        <pc:sldMkLst>
          <pc:docMk/>
          <pc:sldMk cId="2798235736" sldId="362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5.030" v="14"/>
        <pc:sldMkLst>
          <pc:docMk/>
          <pc:sldMk cId="1650073534" sldId="363"/>
        </pc:sldMkLst>
      </pc:sldChg>
      <pc:sldChg chg="add">
        <pc:chgData name="Mehmet Akşahin" userId="S::mehmet.aksahin@testinium.com::c90e3468-5596-4424-949e-fe599185a555" providerId="AD" clId="Web-{B3EAAF9F-40CB-2000-98C8-30FEBC8A8DD8}" dt="2021-03-01T06:38:05.092" v="15"/>
        <pc:sldMkLst>
          <pc:docMk/>
          <pc:sldMk cId="1401670804" sldId="364"/>
        </pc:sldMkLst>
      </pc:sldChg>
      <pc:sldChg chg="modSp add del replId">
        <pc:chgData name="Mehmet Akşahin" userId="S::mehmet.aksahin@testinium.com::c90e3468-5596-4424-949e-fe599185a555" providerId="AD" clId="Web-{B3EAAF9F-40CB-2000-98C8-30FEBC8A8DD8}" dt="2021-03-01T06:41:27.235" v="36"/>
        <pc:sldMkLst>
          <pc:docMk/>
          <pc:sldMk cId="2517478994" sldId="365"/>
        </pc:sldMkLst>
        <pc:spChg chg="mod">
          <ac:chgData name="Mehmet Akşahin" userId="S::mehmet.aksahin@testinium.com::c90e3468-5596-4424-949e-fe599185a555" providerId="AD" clId="Web-{B3EAAF9F-40CB-2000-98C8-30FEBC8A8DD8}" dt="2021-03-01T06:40:51.657" v="27" actId="20577"/>
          <ac:spMkLst>
            <pc:docMk/>
            <pc:sldMk cId="2517478994" sldId="365"/>
            <ac:spMk id="56322" creationId="{A9401EDD-7BC8-4354-93B9-A3E1A88D57E9}"/>
          </ac:spMkLst>
        </pc:spChg>
        <pc:spChg chg="mod">
          <ac:chgData name="Mehmet Akşahin" userId="S::mehmet.aksahin@testinium.com::c90e3468-5596-4424-949e-fe599185a555" providerId="AD" clId="Web-{B3EAAF9F-40CB-2000-98C8-30FEBC8A8DD8}" dt="2021-03-01T06:41:00.594" v="35" actId="20577"/>
          <ac:spMkLst>
            <pc:docMk/>
            <pc:sldMk cId="2517478994" sldId="365"/>
            <ac:spMk id="56323" creationId="{BD95134A-BCE9-4943-9D33-77AD565617DB}"/>
          </ac:spMkLst>
        </pc:spChg>
      </pc:sldChg>
      <pc:sldMasterChg chg="add addSldLayout">
        <pc:chgData name="Mehmet Akşahin" userId="S::mehmet.aksahin@testinium.com::c90e3468-5596-4424-949e-fe599185a555" providerId="AD" clId="Web-{B3EAAF9F-40CB-2000-98C8-30FEBC8A8DD8}" dt="2021-03-01T06:38:04.108" v="0"/>
        <pc:sldMasterMkLst>
          <pc:docMk/>
          <pc:sldMasterMk cId="0" sldId="2147483861"/>
        </pc:sldMasterMkLst>
        <pc:sldLayoutChg chg="add">
          <pc:chgData name="Mehmet Akşahin" userId="S::mehmet.aksahin@testinium.com::c90e3468-5596-4424-949e-fe599185a555" providerId="AD" clId="Web-{B3EAAF9F-40CB-2000-98C8-30FEBC8A8DD8}" dt="2021-03-01T06:38:04.108" v="0"/>
          <pc:sldLayoutMkLst>
            <pc:docMk/>
            <pc:sldMasterMk cId="0" sldId="2147483861"/>
            <pc:sldLayoutMk cId="834380724" sldId="2147483814"/>
          </pc:sldLayoutMkLst>
        </pc:sldLayoutChg>
        <pc:sldLayoutChg chg="add">
          <pc:chgData name="Mehmet Akşahin" userId="S::mehmet.aksahin@testinium.com::c90e3468-5596-4424-949e-fe599185a555" providerId="AD" clId="Web-{B3EAAF9F-40CB-2000-98C8-30FEBC8A8DD8}" dt="2021-03-01T06:38:04.108" v="0"/>
          <pc:sldLayoutMkLst>
            <pc:docMk/>
            <pc:sldMasterMk cId="0" sldId="2147483861"/>
            <pc:sldLayoutMk cId="3687720723" sldId="2147483815"/>
          </pc:sldLayoutMkLst>
        </pc:sldLayoutChg>
        <pc:sldLayoutChg chg="add">
          <pc:chgData name="Mehmet Akşahin" userId="S::mehmet.aksahin@testinium.com::c90e3468-5596-4424-949e-fe599185a555" providerId="AD" clId="Web-{B3EAAF9F-40CB-2000-98C8-30FEBC8A8DD8}" dt="2021-03-01T06:38:04.108" v="0"/>
          <pc:sldLayoutMkLst>
            <pc:docMk/>
            <pc:sldMasterMk cId="0" sldId="2147483861"/>
            <pc:sldLayoutMk cId="1113480031" sldId="2147483816"/>
          </pc:sldLayoutMkLst>
        </pc:sldLayoutChg>
        <pc:sldLayoutChg chg="add">
          <pc:chgData name="Mehmet Akşahin" userId="S::mehmet.aksahin@testinium.com::c90e3468-5596-4424-949e-fe599185a555" providerId="AD" clId="Web-{B3EAAF9F-40CB-2000-98C8-30FEBC8A8DD8}" dt="2021-03-01T06:38:04.108" v="0"/>
          <pc:sldLayoutMkLst>
            <pc:docMk/>
            <pc:sldMasterMk cId="0" sldId="2147483861"/>
            <pc:sldLayoutMk cId="2483143664" sldId="2147483817"/>
          </pc:sldLayoutMkLst>
        </pc:sldLayoutChg>
        <pc:sldLayoutChg chg="add">
          <pc:chgData name="Mehmet Akşahin" userId="S::mehmet.aksahin@testinium.com::c90e3468-5596-4424-949e-fe599185a555" providerId="AD" clId="Web-{B3EAAF9F-40CB-2000-98C8-30FEBC8A8DD8}" dt="2021-03-01T06:38:04.108" v="0"/>
          <pc:sldLayoutMkLst>
            <pc:docMk/>
            <pc:sldMasterMk cId="0" sldId="2147483861"/>
            <pc:sldLayoutMk cId="725402228" sldId="2147483818"/>
          </pc:sldLayoutMkLst>
        </pc:sldLayoutChg>
        <pc:sldLayoutChg chg="add">
          <pc:chgData name="Mehmet Akşahin" userId="S::mehmet.aksahin@testinium.com::c90e3468-5596-4424-949e-fe599185a555" providerId="AD" clId="Web-{B3EAAF9F-40CB-2000-98C8-30FEBC8A8DD8}" dt="2021-03-01T06:38:04.108" v="0"/>
          <pc:sldLayoutMkLst>
            <pc:docMk/>
            <pc:sldMasterMk cId="0" sldId="2147483861"/>
            <pc:sldLayoutMk cId="4262161663" sldId="2147483819"/>
          </pc:sldLayoutMkLst>
        </pc:sldLayoutChg>
        <pc:sldLayoutChg chg="add">
          <pc:chgData name="Mehmet Akşahin" userId="S::mehmet.aksahin@testinium.com::c90e3468-5596-4424-949e-fe599185a555" providerId="AD" clId="Web-{B3EAAF9F-40CB-2000-98C8-30FEBC8A8DD8}" dt="2021-03-01T06:38:04.108" v="0"/>
          <pc:sldLayoutMkLst>
            <pc:docMk/>
            <pc:sldMasterMk cId="0" sldId="2147483861"/>
            <pc:sldLayoutMk cId="3263094090" sldId="2147483820"/>
          </pc:sldLayoutMkLst>
        </pc:sldLayoutChg>
        <pc:sldLayoutChg chg="add">
          <pc:chgData name="Mehmet Akşahin" userId="S::mehmet.aksahin@testinium.com::c90e3468-5596-4424-949e-fe599185a555" providerId="AD" clId="Web-{B3EAAF9F-40CB-2000-98C8-30FEBC8A8DD8}" dt="2021-03-01T06:38:04.108" v="0"/>
          <pc:sldLayoutMkLst>
            <pc:docMk/>
            <pc:sldMasterMk cId="0" sldId="2147483861"/>
            <pc:sldLayoutMk cId="315048551" sldId="2147483821"/>
          </pc:sldLayoutMkLst>
        </pc:sldLayoutChg>
        <pc:sldLayoutChg chg="add">
          <pc:chgData name="Mehmet Akşahin" userId="S::mehmet.aksahin@testinium.com::c90e3468-5596-4424-949e-fe599185a555" providerId="AD" clId="Web-{B3EAAF9F-40CB-2000-98C8-30FEBC8A8DD8}" dt="2021-03-01T06:38:04.108" v="0"/>
          <pc:sldLayoutMkLst>
            <pc:docMk/>
            <pc:sldMasterMk cId="0" sldId="2147483861"/>
            <pc:sldLayoutMk cId="518670593" sldId="2147483822"/>
          </pc:sldLayoutMkLst>
        </pc:sldLayoutChg>
        <pc:sldLayoutChg chg="add">
          <pc:chgData name="Mehmet Akşahin" userId="S::mehmet.aksahin@testinium.com::c90e3468-5596-4424-949e-fe599185a555" providerId="AD" clId="Web-{B3EAAF9F-40CB-2000-98C8-30FEBC8A8DD8}" dt="2021-03-01T06:38:04.108" v="0"/>
          <pc:sldLayoutMkLst>
            <pc:docMk/>
            <pc:sldMasterMk cId="0" sldId="2147483861"/>
            <pc:sldLayoutMk cId="3206569064" sldId="2147483823"/>
          </pc:sldLayoutMkLst>
        </pc:sldLayoutChg>
        <pc:sldLayoutChg chg="add">
          <pc:chgData name="Mehmet Akşahin" userId="S::mehmet.aksahin@testinium.com::c90e3468-5596-4424-949e-fe599185a555" providerId="AD" clId="Web-{B3EAAF9F-40CB-2000-98C8-30FEBC8A8DD8}" dt="2021-03-01T06:38:04.108" v="0"/>
          <pc:sldLayoutMkLst>
            <pc:docMk/>
            <pc:sldMasterMk cId="0" sldId="2147483861"/>
            <pc:sldLayoutMk cId="892176248" sldId="2147483824"/>
          </pc:sldLayoutMkLst>
        </pc:sldLayoutChg>
      </pc:sldMasterChg>
    </pc:docChg>
  </pc:docChgLst>
  <pc:docChgLst>
    <pc:chgData name="Mehmet Akşahin" userId="S::mehmet.aksahin@testinium.com::c90e3468-5596-4424-949e-fe599185a555" providerId="AD" clId="Web-{D31FD855-C635-D355-B2D1-710EF2FC38FD}"/>
    <pc:docChg chg="delSld">
      <pc:chgData name="Mehmet Akşahin" userId="S::mehmet.aksahin@testinium.com::c90e3468-5596-4424-949e-fe599185a555" providerId="AD" clId="Web-{D31FD855-C635-D355-B2D1-710EF2FC38FD}" dt="2021-03-13T11:03:48.346" v="2"/>
      <pc:docMkLst>
        <pc:docMk/>
      </pc:docMkLst>
      <pc:sldChg chg="del">
        <pc:chgData name="Mehmet Akşahin" userId="S::mehmet.aksahin@testinium.com::c90e3468-5596-4424-949e-fe599185a555" providerId="AD" clId="Web-{D31FD855-C635-D355-B2D1-710EF2FC38FD}" dt="2021-03-13T11:03:46.158" v="1"/>
        <pc:sldMkLst>
          <pc:docMk/>
          <pc:sldMk cId="0" sldId="319"/>
        </pc:sldMkLst>
      </pc:sldChg>
      <pc:sldChg chg="del">
        <pc:chgData name="Mehmet Akşahin" userId="S::mehmet.aksahin@testinium.com::c90e3468-5596-4424-949e-fe599185a555" providerId="AD" clId="Web-{D31FD855-C635-D355-B2D1-710EF2FC38FD}" dt="2021-03-13T11:03:48.346" v="2"/>
        <pc:sldMkLst>
          <pc:docMk/>
          <pc:sldMk cId="0" sldId="320"/>
        </pc:sldMkLst>
      </pc:sldChg>
      <pc:sldChg chg="del">
        <pc:chgData name="Mehmet Akşahin" userId="S::mehmet.aksahin@testinium.com::c90e3468-5596-4424-949e-fe599185a555" providerId="AD" clId="Web-{D31FD855-C635-D355-B2D1-710EF2FC38FD}" dt="2021-03-13T11:03:44.268" v="0"/>
        <pc:sldMkLst>
          <pc:docMk/>
          <pc:sldMk cId="0" sldId="328"/>
        </pc:sldMkLst>
      </pc:sldChg>
    </pc:docChg>
  </pc:docChgLst>
  <pc:docChgLst>
    <pc:chgData name="Mehmet Akşahin" userId="S::mehmet.aksahin@testinium.com::c90e3468-5596-4424-949e-fe599185a555" providerId="AD" clId="Web-{8BA922DF-C7CD-286E-914E-E4482C1169F4}"/>
    <pc:docChg chg="modSld">
      <pc:chgData name="Mehmet Akşahin" userId="S::mehmet.aksahin@testinium.com::c90e3468-5596-4424-949e-fe599185a555" providerId="AD" clId="Web-{8BA922DF-C7CD-286E-914E-E4482C1169F4}" dt="2021-02-27T14:00:13.915" v="61"/>
      <pc:docMkLst>
        <pc:docMk/>
      </pc:docMkLst>
      <pc:sldChg chg="delSp modSp">
        <pc:chgData name="Mehmet Akşahin" userId="S::mehmet.aksahin@testinium.com::c90e3468-5596-4424-949e-fe599185a555" providerId="AD" clId="Web-{8BA922DF-C7CD-286E-914E-E4482C1169F4}" dt="2021-02-27T13:59:07.414" v="9"/>
        <pc:sldMkLst>
          <pc:docMk/>
          <pc:sldMk cId="0" sldId="256"/>
        </pc:sldMkLst>
        <pc:spChg chg="mod">
          <ac:chgData name="Mehmet Akşahin" userId="S::mehmet.aksahin@testinium.com::c90e3468-5596-4424-949e-fe599185a555" providerId="AD" clId="Web-{8BA922DF-C7CD-286E-914E-E4482C1169F4}" dt="2021-02-27T13:59:01.632" v="7" actId="20577"/>
          <ac:spMkLst>
            <pc:docMk/>
            <pc:sldMk cId="0" sldId="256"/>
            <ac:spMk id="3074" creationId="{94B0DF0C-1F19-487F-84DF-AE6B454E9A7F}"/>
          </ac:spMkLst>
        </pc:spChg>
        <pc:spChg chg="mod">
          <ac:chgData name="Mehmet Akşahin" userId="S::mehmet.aksahin@testinium.com::c90e3468-5596-4424-949e-fe599185a555" providerId="AD" clId="Web-{8BA922DF-C7CD-286E-914E-E4482C1169F4}" dt="2021-02-27T13:59:04.476" v="8" actId="20577"/>
          <ac:spMkLst>
            <pc:docMk/>
            <pc:sldMk cId="0" sldId="256"/>
            <ac:spMk id="3075" creationId="{408E9ADF-D117-4580-BAC6-79D5734C540D}"/>
          </ac:spMkLst>
        </pc:spChg>
        <pc:spChg chg="del">
          <ac:chgData name="Mehmet Akşahin" userId="S::mehmet.aksahin@testinium.com::c90e3468-5596-4424-949e-fe599185a555" providerId="AD" clId="Web-{8BA922DF-C7CD-286E-914E-E4482C1169F4}" dt="2021-02-27T13:59:07.414" v="9"/>
          <ac:spMkLst>
            <pc:docMk/>
            <pc:sldMk cId="0" sldId="256"/>
            <ac:spMk id="3076" creationId="{C97F7541-5A8D-4054-B9CA-CFB74AE04E9A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13.915" v="61"/>
        <pc:sldMkLst>
          <pc:docMk/>
          <pc:sldMk cId="0" sldId="287"/>
        </pc:sldMkLst>
        <pc:spChg chg="del">
          <ac:chgData name="Mehmet Akşahin" userId="S::mehmet.aksahin@testinium.com::c90e3468-5596-4424-949e-fe599185a555" providerId="AD" clId="Web-{8BA922DF-C7CD-286E-914E-E4482C1169F4}" dt="2021-02-27T14:00:13.915" v="61"/>
          <ac:spMkLst>
            <pc:docMk/>
            <pc:sldMk cId="0" sldId="287"/>
            <ac:spMk id="57348" creationId="{5CD3A301-5911-4D37-93E5-B1525B2E0902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10.242" v="10"/>
        <pc:sldMkLst>
          <pc:docMk/>
          <pc:sldMk cId="0" sldId="289"/>
        </pc:sldMkLst>
        <pc:spChg chg="del">
          <ac:chgData name="Mehmet Akşahin" userId="S::mehmet.aksahin@testinium.com::c90e3468-5596-4424-949e-fe599185a555" providerId="AD" clId="Web-{8BA922DF-C7CD-286E-914E-E4482C1169F4}" dt="2021-02-27T13:59:10.242" v="10"/>
          <ac:spMkLst>
            <pc:docMk/>
            <pc:sldMk cId="0" sldId="289"/>
            <ac:spMk id="4100" creationId="{A0CD02E0-03AD-44B2-BC26-5E8DEA8782B9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12.351" v="11"/>
        <pc:sldMkLst>
          <pc:docMk/>
          <pc:sldMk cId="0" sldId="290"/>
        </pc:sldMkLst>
        <pc:spChg chg="del">
          <ac:chgData name="Mehmet Akşahin" userId="S::mehmet.aksahin@testinium.com::c90e3468-5596-4424-949e-fe599185a555" providerId="AD" clId="Web-{8BA922DF-C7CD-286E-914E-E4482C1169F4}" dt="2021-02-27T13:59:12.351" v="11"/>
          <ac:spMkLst>
            <pc:docMk/>
            <pc:sldMk cId="0" sldId="290"/>
            <ac:spMk id="5124" creationId="{A540D655-C970-46A6-AD7E-6A598036004D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15.195" v="13"/>
        <pc:sldMkLst>
          <pc:docMk/>
          <pc:sldMk cId="0" sldId="291"/>
        </pc:sldMkLst>
        <pc:spChg chg="del">
          <ac:chgData name="Mehmet Akşahin" userId="S::mehmet.aksahin@testinium.com::c90e3468-5596-4424-949e-fe599185a555" providerId="AD" clId="Web-{8BA922DF-C7CD-286E-914E-E4482C1169F4}" dt="2021-02-27T13:59:15.195" v="13"/>
          <ac:spMkLst>
            <pc:docMk/>
            <pc:sldMk cId="0" sldId="291"/>
            <ac:spMk id="7172" creationId="{D5786FA7-3492-40A1-8BFB-085B1F0E2FF9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16.367" v="14"/>
        <pc:sldMkLst>
          <pc:docMk/>
          <pc:sldMk cId="0" sldId="292"/>
        </pc:sldMkLst>
        <pc:spChg chg="del">
          <ac:chgData name="Mehmet Akşahin" userId="S::mehmet.aksahin@testinium.com::c90e3468-5596-4424-949e-fe599185a555" providerId="AD" clId="Web-{8BA922DF-C7CD-286E-914E-E4482C1169F4}" dt="2021-02-27T13:59:16.367" v="14"/>
          <ac:spMkLst>
            <pc:docMk/>
            <pc:sldMk cId="0" sldId="292"/>
            <ac:spMk id="8196" creationId="{E0431757-F684-4179-A36A-FF9495CF05C9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46.508" v="36"/>
        <pc:sldMkLst>
          <pc:docMk/>
          <pc:sldMk cId="0" sldId="293"/>
        </pc:sldMkLst>
        <pc:spChg chg="del">
          <ac:chgData name="Mehmet Akşahin" userId="S::mehmet.aksahin@testinium.com::c90e3468-5596-4424-949e-fe599185a555" providerId="AD" clId="Web-{8BA922DF-C7CD-286E-914E-E4482C1169F4}" dt="2021-02-27T13:59:46.508" v="36"/>
          <ac:spMkLst>
            <pc:docMk/>
            <pc:sldMk cId="0" sldId="293"/>
            <ac:spMk id="29700" creationId="{094A8E13-71BC-4D4E-B67E-15B76CB545BF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13.711" v="12"/>
        <pc:sldMkLst>
          <pc:docMk/>
          <pc:sldMk cId="0" sldId="294"/>
        </pc:sldMkLst>
        <pc:spChg chg="del">
          <ac:chgData name="Mehmet Akşahin" userId="S::mehmet.aksahin@testinium.com::c90e3468-5596-4424-949e-fe599185a555" providerId="AD" clId="Web-{8BA922DF-C7CD-286E-914E-E4482C1169F4}" dt="2021-02-27T13:59:13.711" v="12"/>
          <ac:spMkLst>
            <pc:docMk/>
            <pc:sldMk cId="0" sldId="294"/>
            <ac:spMk id="6148" creationId="{D9318853-9E70-45B7-9C12-F619CFED6A7F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17.648" v="15"/>
        <pc:sldMkLst>
          <pc:docMk/>
          <pc:sldMk cId="0" sldId="295"/>
        </pc:sldMkLst>
        <pc:spChg chg="del">
          <ac:chgData name="Mehmet Akşahin" userId="S::mehmet.aksahin@testinium.com::c90e3468-5596-4424-949e-fe599185a555" providerId="AD" clId="Web-{8BA922DF-C7CD-286E-914E-E4482C1169F4}" dt="2021-02-27T13:59:17.648" v="15"/>
          <ac:spMkLst>
            <pc:docMk/>
            <pc:sldMk cId="0" sldId="295"/>
            <ac:spMk id="9220" creationId="{47271A3F-A2A3-417E-ADFA-B01CA354A13E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18.555" v="16"/>
        <pc:sldMkLst>
          <pc:docMk/>
          <pc:sldMk cId="0" sldId="296"/>
        </pc:sldMkLst>
        <pc:spChg chg="del">
          <ac:chgData name="Mehmet Akşahin" userId="S::mehmet.aksahin@testinium.com::c90e3468-5596-4424-949e-fe599185a555" providerId="AD" clId="Web-{8BA922DF-C7CD-286E-914E-E4482C1169F4}" dt="2021-02-27T13:59:18.555" v="16"/>
          <ac:spMkLst>
            <pc:docMk/>
            <pc:sldMk cId="0" sldId="296"/>
            <ac:spMk id="10244" creationId="{D492FC07-3784-46D7-B657-0B62B99D0BCE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24.727" v="22"/>
        <pc:sldMkLst>
          <pc:docMk/>
          <pc:sldMk cId="0" sldId="297"/>
        </pc:sldMkLst>
        <pc:spChg chg="del">
          <ac:chgData name="Mehmet Akşahin" userId="S::mehmet.aksahin@testinium.com::c90e3468-5596-4424-949e-fe599185a555" providerId="AD" clId="Web-{8BA922DF-C7CD-286E-914E-E4482C1169F4}" dt="2021-02-27T13:59:24.727" v="22"/>
          <ac:spMkLst>
            <pc:docMk/>
            <pc:sldMk cId="0" sldId="297"/>
            <ac:spMk id="16388" creationId="{90DC8602-D27D-4AA2-A7AD-BAF3C266B174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19.195" v="17"/>
        <pc:sldMkLst>
          <pc:docMk/>
          <pc:sldMk cId="0" sldId="298"/>
        </pc:sldMkLst>
        <pc:spChg chg="del">
          <ac:chgData name="Mehmet Akşahin" userId="S::mehmet.aksahin@testinium.com::c90e3468-5596-4424-949e-fe599185a555" providerId="AD" clId="Web-{8BA922DF-C7CD-286E-914E-E4482C1169F4}" dt="2021-02-27T13:59:19.195" v="17"/>
          <ac:spMkLst>
            <pc:docMk/>
            <pc:sldMk cId="0" sldId="298"/>
            <ac:spMk id="11268" creationId="{06C7239C-15EE-4778-A0EB-E36F3CECDCB8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19.883" v="18"/>
        <pc:sldMkLst>
          <pc:docMk/>
          <pc:sldMk cId="0" sldId="299"/>
        </pc:sldMkLst>
        <pc:spChg chg="del">
          <ac:chgData name="Mehmet Akşahin" userId="S::mehmet.aksahin@testinium.com::c90e3468-5596-4424-949e-fe599185a555" providerId="AD" clId="Web-{8BA922DF-C7CD-286E-914E-E4482C1169F4}" dt="2021-02-27T13:59:19.883" v="18"/>
          <ac:spMkLst>
            <pc:docMk/>
            <pc:sldMk cId="0" sldId="299"/>
            <ac:spMk id="12292" creationId="{2A9D3171-BD50-4AC8-B7B5-51BD2AD3A4E2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20.711" v="19"/>
        <pc:sldMkLst>
          <pc:docMk/>
          <pc:sldMk cId="0" sldId="300"/>
        </pc:sldMkLst>
        <pc:spChg chg="del">
          <ac:chgData name="Mehmet Akşahin" userId="S::mehmet.aksahin@testinium.com::c90e3468-5596-4424-949e-fe599185a555" providerId="AD" clId="Web-{8BA922DF-C7CD-286E-914E-E4482C1169F4}" dt="2021-02-27T13:59:20.711" v="19"/>
          <ac:spMkLst>
            <pc:docMk/>
            <pc:sldMk cId="0" sldId="300"/>
            <ac:spMk id="13316" creationId="{CBCBA37D-1001-4D1A-9DEE-E351CAF41CA0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24.742" v="23"/>
        <pc:sldMkLst>
          <pc:docMk/>
          <pc:sldMk cId="0" sldId="301"/>
        </pc:sldMkLst>
        <pc:spChg chg="del">
          <ac:chgData name="Mehmet Akşahin" userId="S::mehmet.aksahin@testinium.com::c90e3468-5596-4424-949e-fe599185a555" providerId="AD" clId="Web-{8BA922DF-C7CD-286E-914E-E4482C1169F4}" dt="2021-02-27T13:59:24.742" v="23"/>
          <ac:spMkLst>
            <pc:docMk/>
            <pc:sldMk cId="0" sldId="301"/>
            <ac:spMk id="17412" creationId="{21E82A7A-2FE3-49EB-924D-51D0E20753FE}"/>
          </ac:spMkLst>
        </pc:spChg>
      </pc:sldChg>
      <pc:sldChg chg="delSp modSp">
        <pc:chgData name="Mehmet Akşahin" userId="S::mehmet.aksahin@testinium.com::c90e3468-5596-4424-949e-fe599185a555" providerId="AD" clId="Web-{8BA922DF-C7CD-286E-914E-E4482C1169F4}" dt="2021-02-27T13:59:45.212" v="35"/>
        <pc:sldMkLst>
          <pc:docMk/>
          <pc:sldMk cId="0" sldId="302"/>
        </pc:sldMkLst>
        <pc:spChg chg="del mod">
          <ac:chgData name="Mehmet Akşahin" userId="S::mehmet.aksahin@testinium.com::c90e3468-5596-4424-949e-fe599185a555" providerId="AD" clId="Web-{8BA922DF-C7CD-286E-914E-E4482C1169F4}" dt="2021-02-27T13:59:45.212" v="35"/>
          <ac:spMkLst>
            <pc:docMk/>
            <pc:sldMk cId="0" sldId="302"/>
            <ac:spMk id="28676" creationId="{9F47A659-C7A3-4FCC-8CFA-162C01C28E24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21.883" v="20"/>
        <pc:sldMkLst>
          <pc:docMk/>
          <pc:sldMk cId="0" sldId="303"/>
        </pc:sldMkLst>
        <pc:spChg chg="del">
          <ac:chgData name="Mehmet Akşahin" userId="S::mehmet.aksahin@testinium.com::c90e3468-5596-4424-949e-fe599185a555" providerId="AD" clId="Web-{8BA922DF-C7CD-286E-914E-E4482C1169F4}" dt="2021-02-27T13:59:21.883" v="20"/>
          <ac:spMkLst>
            <pc:docMk/>
            <pc:sldMk cId="0" sldId="303"/>
            <ac:spMk id="14340" creationId="{86EE9D6F-DA3F-4102-963C-AFF9614A1170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23.289" v="21"/>
        <pc:sldMkLst>
          <pc:docMk/>
          <pc:sldMk cId="0" sldId="304"/>
        </pc:sldMkLst>
        <pc:spChg chg="del">
          <ac:chgData name="Mehmet Akşahin" userId="S::mehmet.aksahin@testinium.com::c90e3468-5596-4424-949e-fe599185a555" providerId="AD" clId="Web-{8BA922DF-C7CD-286E-914E-E4482C1169F4}" dt="2021-02-27T13:59:23.289" v="21"/>
          <ac:spMkLst>
            <pc:docMk/>
            <pc:sldMk cId="0" sldId="304"/>
            <ac:spMk id="15364" creationId="{6AB98916-569F-4EF3-95E0-CF26AE03D17F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48.368" v="38"/>
        <pc:sldMkLst>
          <pc:docMk/>
          <pc:sldMk cId="0" sldId="305"/>
        </pc:sldMkLst>
        <pc:spChg chg="del">
          <ac:chgData name="Mehmet Akşahin" userId="S::mehmet.aksahin@testinium.com::c90e3468-5596-4424-949e-fe599185a555" providerId="AD" clId="Web-{8BA922DF-C7CD-286E-914E-E4482C1169F4}" dt="2021-02-27T13:59:48.368" v="38"/>
          <ac:spMkLst>
            <pc:docMk/>
            <pc:sldMk cId="0" sldId="305"/>
            <ac:spMk id="31748" creationId="{2C6C6969-6EF4-4DD9-B4D1-63F3701DC6B3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49.430" v="39"/>
        <pc:sldMkLst>
          <pc:docMk/>
          <pc:sldMk cId="0" sldId="306"/>
        </pc:sldMkLst>
        <pc:spChg chg="del">
          <ac:chgData name="Mehmet Akşahin" userId="S::mehmet.aksahin@testinium.com::c90e3468-5596-4424-949e-fe599185a555" providerId="AD" clId="Web-{8BA922DF-C7CD-286E-914E-E4482C1169F4}" dt="2021-02-27T13:59:49.430" v="39"/>
          <ac:spMkLst>
            <pc:docMk/>
            <pc:sldMk cId="0" sldId="306"/>
            <ac:spMk id="32772" creationId="{1F2E3841-C541-4445-A5A2-4F8956B8D373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54.868" v="42"/>
        <pc:sldMkLst>
          <pc:docMk/>
          <pc:sldMk cId="0" sldId="307"/>
        </pc:sldMkLst>
        <pc:spChg chg="del">
          <ac:chgData name="Mehmet Akşahin" userId="S::mehmet.aksahin@testinium.com::c90e3468-5596-4424-949e-fe599185a555" providerId="AD" clId="Web-{8BA922DF-C7CD-286E-914E-E4482C1169F4}" dt="2021-02-27T13:59:54.868" v="42"/>
          <ac:spMkLst>
            <pc:docMk/>
            <pc:sldMk cId="0" sldId="307"/>
            <ac:spMk id="37892" creationId="{7BB08097-FC32-4E39-9223-C0CE03AF8D3B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57.993" v="45"/>
        <pc:sldMkLst>
          <pc:docMk/>
          <pc:sldMk cId="0" sldId="308"/>
        </pc:sldMkLst>
        <pc:spChg chg="del">
          <ac:chgData name="Mehmet Akşahin" userId="S::mehmet.aksahin@testinium.com::c90e3468-5596-4424-949e-fe599185a555" providerId="AD" clId="Web-{8BA922DF-C7CD-286E-914E-E4482C1169F4}" dt="2021-02-27T13:59:57.993" v="45"/>
          <ac:spMkLst>
            <pc:docMk/>
            <pc:sldMk cId="0" sldId="308"/>
            <ac:spMk id="40964" creationId="{88D1675A-8119-413D-8552-4112DB73F1A7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50.290" v="40"/>
        <pc:sldMkLst>
          <pc:docMk/>
          <pc:sldMk cId="0" sldId="309"/>
        </pc:sldMkLst>
        <pc:spChg chg="del">
          <ac:chgData name="Mehmet Akşahin" userId="S::mehmet.aksahin@testinium.com::c90e3468-5596-4424-949e-fe599185a555" providerId="AD" clId="Web-{8BA922DF-C7CD-286E-914E-E4482C1169F4}" dt="2021-02-27T13:59:50.290" v="40"/>
          <ac:spMkLst>
            <pc:docMk/>
            <pc:sldMk cId="0" sldId="309"/>
            <ac:spMk id="33796" creationId="{871CE351-540B-4468-A272-0CEB731BC852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52.634" v="41"/>
        <pc:sldMkLst>
          <pc:docMk/>
          <pc:sldMk cId="0" sldId="310"/>
        </pc:sldMkLst>
        <pc:spChg chg="del">
          <ac:chgData name="Mehmet Akşahin" userId="S::mehmet.aksahin@testinium.com::c90e3468-5596-4424-949e-fe599185a555" providerId="AD" clId="Web-{8BA922DF-C7CD-286E-914E-E4482C1169F4}" dt="2021-02-27T13:59:52.634" v="41"/>
          <ac:spMkLst>
            <pc:docMk/>
            <pc:sldMk cId="0" sldId="310"/>
            <ac:spMk id="35844" creationId="{E68843FA-3E49-4D51-9D14-81B1E1232A9A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55.962" v="43"/>
        <pc:sldMkLst>
          <pc:docMk/>
          <pc:sldMk cId="0" sldId="311"/>
        </pc:sldMkLst>
        <pc:spChg chg="del">
          <ac:chgData name="Mehmet Akşahin" userId="S::mehmet.aksahin@testinium.com::c90e3468-5596-4424-949e-fe599185a555" providerId="AD" clId="Web-{8BA922DF-C7CD-286E-914E-E4482C1169F4}" dt="2021-02-27T13:59:55.962" v="43"/>
          <ac:spMkLst>
            <pc:docMk/>
            <pc:sldMk cId="0" sldId="311"/>
            <ac:spMk id="38916" creationId="{5C1A74C3-DAB9-4012-ADA4-2045FEBFD133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56.946" v="44"/>
        <pc:sldMkLst>
          <pc:docMk/>
          <pc:sldMk cId="0" sldId="312"/>
        </pc:sldMkLst>
        <pc:spChg chg="del">
          <ac:chgData name="Mehmet Akşahin" userId="S::mehmet.aksahin@testinium.com::c90e3468-5596-4424-949e-fe599185a555" providerId="AD" clId="Web-{8BA922DF-C7CD-286E-914E-E4482C1169F4}" dt="2021-02-27T13:59:56.946" v="44"/>
          <ac:spMkLst>
            <pc:docMk/>
            <pc:sldMk cId="0" sldId="312"/>
            <ac:spMk id="39940" creationId="{3394E0F4-E652-4AEC-9623-A4DE9411A631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58.993" v="46"/>
        <pc:sldMkLst>
          <pc:docMk/>
          <pc:sldMk cId="0" sldId="313"/>
        </pc:sldMkLst>
        <pc:spChg chg="del">
          <ac:chgData name="Mehmet Akşahin" userId="S::mehmet.aksahin@testinium.com::c90e3468-5596-4424-949e-fe599185a555" providerId="AD" clId="Web-{8BA922DF-C7CD-286E-914E-E4482C1169F4}" dt="2021-02-27T13:59:58.993" v="46"/>
          <ac:spMkLst>
            <pc:docMk/>
            <pc:sldMk cId="0" sldId="313"/>
            <ac:spMk id="41988" creationId="{DB44533A-B1E9-4146-A483-68E000006778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01.040" v="48"/>
        <pc:sldMkLst>
          <pc:docMk/>
          <pc:sldMk cId="0" sldId="314"/>
        </pc:sldMkLst>
        <pc:spChg chg="del">
          <ac:chgData name="Mehmet Akşahin" userId="S::mehmet.aksahin@testinium.com::c90e3468-5596-4424-949e-fe599185a555" providerId="AD" clId="Web-{8BA922DF-C7CD-286E-914E-E4482C1169F4}" dt="2021-02-27T14:00:01.040" v="48"/>
          <ac:spMkLst>
            <pc:docMk/>
            <pc:sldMk cId="0" sldId="314"/>
            <ac:spMk id="44036" creationId="{0FDD8A29-26F0-413C-8BF9-15E01D2D7EE3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01.978" v="49"/>
        <pc:sldMkLst>
          <pc:docMk/>
          <pc:sldMk cId="0" sldId="317"/>
        </pc:sldMkLst>
        <pc:spChg chg="del">
          <ac:chgData name="Mehmet Akşahin" userId="S::mehmet.aksahin@testinium.com::c90e3468-5596-4424-949e-fe599185a555" providerId="AD" clId="Web-{8BA922DF-C7CD-286E-914E-E4482C1169F4}" dt="2021-02-27T14:00:01.978" v="49"/>
          <ac:spMkLst>
            <pc:docMk/>
            <pc:sldMk cId="0" sldId="317"/>
            <ac:spMk id="45059" creationId="{09B8E16F-1D62-4986-B639-3D98E80E1FA3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03.025" v="50"/>
        <pc:sldMkLst>
          <pc:docMk/>
          <pc:sldMk cId="0" sldId="318"/>
        </pc:sldMkLst>
        <pc:spChg chg="del">
          <ac:chgData name="Mehmet Akşahin" userId="S::mehmet.aksahin@testinium.com::c90e3468-5596-4424-949e-fe599185a555" providerId="AD" clId="Web-{8BA922DF-C7CD-286E-914E-E4482C1169F4}" dt="2021-02-27T14:00:03.025" v="50"/>
          <ac:spMkLst>
            <pc:docMk/>
            <pc:sldMk cId="0" sldId="318"/>
            <ac:spMk id="46084" creationId="{278F50A9-2677-4333-A3E1-D1FFFC8616B1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11.040" v="58"/>
        <pc:sldMkLst>
          <pc:docMk/>
          <pc:sldMk cId="0" sldId="319"/>
        </pc:sldMkLst>
        <pc:spChg chg="del">
          <ac:chgData name="Mehmet Akşahin" userId="S::mehmet.aksahin@testinium.com::c90e3468-5596-4424-949e-fe599185a555" providerId="AD" clId="Web-{8BA922DF-C7CD-286E-914E-E4482C1169F4}" dt="2021-02-27T14:00:11.040" v="58"/>
          <ac:spMkLst>
            <pc:docMk/>
            <pc:sldMk cId="0" sldId="319"/>
            <ac:spMk id="54276" creationId="{0DC62C23-513A-4CCC-8E77-15971C19834D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11.994" v="59"/>
        <pc:sldMkLst>
          <pc:docMk/>
          <pc:sldMk cId="0" sldId="320"/>
        </pc:sldMkLst>
        <pc:spChg chg="del">
          <ac:chgData name="Mehmet Akşahin" userId="S::mehmet.aksahin@testinium.com::c90e3468-5596-4424-949e-fe599185a555" providerId="AD" clId="Web-{8BA922DF-C7CD-286E-914E-E4482C1169F4}" dt="2021-02-27T14:00:11.994" v="59"/>
          <ac:spMkLst>
            <pc:docMk/>
            <pc:sldMk cId="0" sldId="320"/>
            <ac:spMk id="55300" creationId="{FE6A6031-1822-4ADA-B2CE-4125EB226C69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08.228" v="55"/>
        <pc:sldMkLst>
          <pc:docMk/>
          <pc:sldMk cId="0" sldId="323"/>
        </pc:sldMkLst>
        <pc:spChg chg="del">
          <ac:chgData name="Mehmet Akşahin" userId="S::mehmet.aksahin@testinium.com::c90e3468-5596-4424-949e-fe599185a555" providerId="AD" clId="Web-{8BA922DF-C7CD-286E-914E-E4482C1169F4}" dt="2021-02-27T14:00:08.228" v="55"/>
          <ac:spMkLst>
            <pc:docMk/>
            <pc:sldMk cId="0" sldId="323"/>
            <ac:spMk id="51204" creationId="{7F1A5250-8790-4B23-8B0C-D011F6AF28A7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05.946" v="53"/>
        <pc:sldMkLst>
          <pc:docMk/>
          <pc:sldMk cId="0" sldId="324"/>
        </pc:sldMkLst>
        <pc:spChg chg="del">
          <ac:chgData name="Mehmet Akşahin" userId="S::mehmet.aksahin@testinium.com::c90e3468-5596-4424-949e-fe599185a555" providerId="AD" clId="Web-{8BA922DF-C7CD-286E-914E-E4482C1169F4}" dt="2021-02-27T14:00:05.946" v="53"/>
          <ac:spMkLst>
            <pc:docMk/>
            <pc:sldMk cId="0" sldId="324"/>
            <ac:spMk id="49156" creationId="{CF117E0E-18D9-494C-8B4C-6A9C5C765682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03.946" v="51"/>
        <pc:sldMkLst>
          <pc:docMk/>
          <pc:sldMk cId="0" sldId="325"/>
        </pc:sldMkLst>
        <pc:spChg chg="del">
          <ac:chgData name="Mehmet Akşahin" userId="S::mehmet.aksahin@testinium.com::c90e3468-5596-4424-949e-fe599185a555" providerId="AD" clId="Web-{8BA922DF-C7CD-286E-914E-E4482C1169F4}" dt="2021-02-27T14:00:03.946" v="51"/>
          <ac:spMkLst>
            <pc:docMk/>
            <pc:sldMk cId="0" sldId="325"/>
            <ac:spMk id="47108" creationId="{5B867B17-1EDC-4161-8BD4-2FAE03F2E7D4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04.900" v="52"/>
        <pc:sldMkLst>
          <pc:docMk/>
          <pc:sldMk cId="0" sldId="326"/>
        </pc:sldMkLst>
        <pc:spChg chg="del">
          <ac:chgData name="Mehmet Akşahin" userId="S::mehmet.aksahin@testinium.com::c90e3468-5596-4424-949e-fe599185a555" providerId="AD" clId="Web-{8BA922DF-C7CD-286E-914E-E4482C1169F4}" dt="2021-02-27T14:00:04.900" v="52"/>
          <ac:spMkLst>
            <pc:docMk/>
            <pc:sldMk cId="0" sldId="326"/>
            <ac:spMk id="48132" creationId="{15E0FF02-8CA6-4D0C-9625-24E3372E135D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09.087" v="56"/>
        <pc:sldMkLst>
          <pc:docMk/>
          <pc:sldMk cId="0" sldId="327"/>
        </pc:sldMkLst>
        <pc:spChg chg="del">
          <ac:chgData name="Mehmet Akşahin" userId="S::mehmet.aksahin@testinium.com::c90e3468-5596-4424-949e-fe599185a555" providerId="AD" clId="Web-{8BA922DF-C7CD-286E-914E-E4482C1169F4}" dt="2021-02-27T14:00:09.087" v="56"/>
          <ac:spMkLst>
            <pc:docMk/>
            <pc:sldMk cId="0" sldId="327"/>
            <ac:spMk id="52228" creationId="{B13EC1AE-8899-48DF-967C-B5FC3884A63A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10.134" v="57"/>
        <pc:sldMkLst>
          <pc:docMk/>
          <pc:sldMk cId="0" sldId="328"/>
        </pc:sldMkLst>
        <pc:spChg chg="del">
          <ac:chgData name="Mehmet Akşahin" userId="S::mehmet.aksahin@testinium.com::c90e3468-5596-4424-949e-fe599185a555" providerId="AD" clId="Web-{8BA922DF-C7CD-286E-914E-E4482C1169F4}" dt="2021-02-27T14:00:10.134" v="57"/>
          <ac:spMkLst>
            <pc:docMk/>
            <pc:sldMk cId="0" sldId="328"/>
            <ac:spMk id="53252" creationId="{F7AE88FA-C2AC-498A-890C-18B092F69422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06.978" v="54"/>
        <pc:sldMkLst>
          <pc:docMk/>
          <pc:sldMk cId="0" sldId="330"/>
        </pc:sldMkLst>
        <pc:spChg chg="del">
          <ac:chgData name="Mehmet Akşahin" userId="S::mehmet.aksahin@testinium.com::c90e3468-5596-4424-949e-fe599185a555" providerId="AD" clId="Web-{8BA922DF-C7CD-286E-914E-E4482C1169F4}" dt="2021-02-27T14:00:06.978" v="54"/>
          <ac:spMkLst>
            <pc:docMk/>
            <pc:sldMk cId="0" sldId="330"/>
            <ac:spMk id="50180" creationId="{9FE73852-E21C-4ED4-9D18-2144BDA57F41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25.289" v="24"/>
        <pc:sldMkLst>
          <pc:docMk/>
          <pc:sldMk cId="0" sldId="334"/>
        </pc:sldMkLst>
        <pc:spChg chg="del">
          <ac:chgData name="Mehmet Akşahin" userId="S::mehmet.aksahin@testinium.com::c90e3468-5596-4424-949e-fe599185a555" providerId="AD" clId="Web-{8BA922DF-C7CD-286E-914E-E4482C1169F4}" dt="2021-02-27T13:59:25.289" v="24"/>
          <ac:spMkLst>
            <pc:docMk/>
            <pc:sldMk cId="0" sldId="334"/>
            <ac:spMk id="18436" creationId="{EC5CECE6-8D61-419D-9394-9E0C36E7F31F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27.024" v="26"/>
        <pc:sldMkLst>
          <pc:docMk/>
          <pc:sldMk cId="0" sldId="335"/>
        </pc:sldMkLst>
        <pc:spChg chg="del">
          <ac:chgData name="Mehmet Akşahin" userId="S::mehmet.aksahin@testinium.com::c90e3468-5596-4424-949e-fe599185a555" providerId="AD" clId="Web-{8BA922DF-C7CD-286E-914E-E4482C1169F4}" dt="2021-02-27T13:59:27.024" v="26"/>
          <ac:spMkLst>
            <pc:docMk/>
            <pc:sldMk cId="0" sldId="335"/>
            <ac:spMk id="20484" creationId="{AC3AB6DE-2F8B-4EAB-BB28-BC4041D65E1F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31.211" v="27"/>
        <pc:sldMkLst>
          <pc:docMk/>
          <pc:sldMk cId="0" sldId="337"/>
        </pc:sldMkLst>
        <pc:spChg chg="del">
          <ac:chgData name="Mehmet Akşahin" userId="S::mehmet.aksahin@testinium.com::c90e3468-5596-4424-949e-fe599185a555" providerId="AD" clId="Web-{8BA922DF-C7CD-286E-914E-E4482C1169F4}" dt="2021-02-27T13:59:31.211" v="27"/>
          <ac:spMkLst>
            <pc:docMk/>
            <pc:sldMk cId="0" sldId="337"/>
            <ac:spMk id="21507" creationId="{CD74FEE0-1F24-4952-AFCA-14EADE4A84A4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37.774" v="32"/>
        <pc:sldMkLst>
          <pc:docMk/>
          <pc:sldMk cId="0" sldId="338"/>
        </pc:sldMkLst>
        <pc:spChg chg="del">
          <ac:chgData name="Mehmet Akşahin" userId="S::mehmet.aksahin@testinium.com::c90e3468-5596-4424-949e-fe599185a555" providerId="AD" clId="Web-{8BA922DF-C7CD-286E-914E-E4482C1169F4}" dt="2021-02-27T13:59:37.774" v="32"/>
          <ac:spMkLst>
            <pc:docMk/>
            <pc:sldMk cId="0" sldId="338"/>
            <ac:spMk id="26628" creationId="{390B2F11-A5BE-4353-A17A-2F6F7ADC89B6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33.258" v="28"/>
        <pc:sldMkLst>
          <pc:docMk/>
          <pc:sldMk cId="0" sldId="339"/>
        </pc:sldMkLst>
        <pc:spChg chg="del">
          <ac:chgData name="Mehmet Akşahin" userId="S::mehmet.aksahin@testinium.com::c90e3468-5596-4424-949e-fe599185a555" providerId="AD" clId="Web-{8BA922DF-C7CD-286E-914E-E4482C1169F4}" dt="2021-02-27T13:59:33.258" v="28"/>
          <ac:spMkLst>
            <pc:docMk/>
            <pc:sldMk cId="0" sldId="339"/>
            <ac:spMk id="22532" creationId="{568B361D-9B8A-4734-9AF6-D6F30A225C9E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35.008" v="29"/>
        <pc:sldMkLst>
          <pc:docMk/>
          <pc:sldMk cId="0" sldId="340"/>
        </pc:sldMkLst>
        <pc:spChg chg="del">
          <ac:chgData name="Mehmet Akşahin" userId="S::mehmet.aksahin@testinium.com::c90e3468-5596-4424-949e-fe599185a555" providerId="AD" clId="Web-{8BA922DF-C7CD-286E-914E-E4482C1169F4}" dt="2021-02-27T13:59:35.008" v="29"/>
          <ac:spMkLst>
            <pc:docMk/>
            <pc:sldMk cId="0" sldId="340"/>
            <ac:spMk id="23556" creationId="{6E2E9ECD-F33C-4F7B-9F5C-B376A34BE906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36.024" v="30"/>
        <pc:sldMkLst>
          <pc:docMk/>
          <pc:sldMk cId="0" sldId="341"/>
        </pc:sldMkLst>
        <pc:spChg chg="del">
          <ac:chgData name="Mehmet Akşahin" userId="S::mehmet.aksahin@testinium.com::c90e3468-5596-4424-949e-fe599185a555" providerId="AD" clId="Web-{8BA922DF-C7CD-286E-914E-E4482C1169F4}" dt="2021-02-27T13:59:36.024" v="30"/>
          <ac:spMkLst>
            <pc:docMk/>
            <pc:sldMk cId="0" sldId="341"/>
            <ac:spMk id="24580" creationId="{088AB90B-A6A4-4BA9-A6B1-05571099D678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36.852" v="31"/>
        <pc:sldMkLst>
          <pc:docMk/>
          <pc:sldMk cId="0" sldId="342"/>
        </pc:sldMkLst>
        <pc:spChg chg="del">
          <ac:chgData name="Mehmet Akşahin" userId="S::mehmet.aksahin@testinium.com::c90e3468-5596-4424-949e-fe599185a555" providerId="AD" clId="Web-{8BA922DF-C7CD-286E-914E-E4482C1169F4}" dt="2021-02-27T13:59:36.852" v="31"/>
          <ac:spMkLst>
            <pc:docMk/>
            <pc:sldMk cId="0" sldId="342"/>
            <ac:spMk id="25604" creationId="{0F7601F2-A2B7-4282-9BF3-1986462081C3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26.039" v="25"/>
        <pc:sldMkLst>
          <pc:docMk/>
          <pc:sldMk cId="0" sldId="344"/>
        </pc:sldMkLst>
        <pc:spChg chg="del">
          <ac:chgData name="Mehmet Akşahin" userId="S::mehmet.aksahin@testinium.com::c90e3468-5596-4424-949e-fe599185a555" providerId="AD" clId="Web-{8BA922DF-C7CD-286E-914E-E4482C1169F4}" dt="2021-02-27T13:59:26.039" v="25"/>
          <ac:spMkLst>
            <pc:docMk/>
            <pc:sldMk cId="0" sldId="344"/>
            <ac:spMk id="19460" creationId="{9FFF2B5C-367B-423B-9847-BA97EBA7BD92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38.649" v="33"/>
        <pc:sldMkLst>
          <pc:docMk/>
          <pc:sldMk cId="0" sldId="345"/>
        </pc:sldMkLst>
        <pc:spChg chg="del">
          <ac:chgData name="Mehmet Akşahin" userId="S::mehmet.aksahin@testinium.com::c90e3468-5596-4424-949e-fe599185a555" providerId="AD" clId="Web-{8BA922DF-C7CD-286E-914E-E4482C1169F4}" dt="2021-02-27T13:59:38.649" v="33"/>
          <ac:spMkLst>
            <pc:docMk/>
            <pc:sldMk cId="0" sldId="345"/>
            <ac:spMk id="27652" creationId="{E812B487-4CC2-482E-A6B6-AE24728811E0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3:59:47.493" v="37"/>
        <pc:sldMkLst>
          <pc:docMk/>
          <pc:sldMk cId="0" sldId="346"/>
        </pc:sldMkLst>
        <pc:spChg chg="del">
          <ac:chgData name="Mehmet Akşahin" userId="S::mehmet.aksahin@testinium.com::c90e3468-5596-4424-949e-fe599185a555" providerId="AD" clId="Web-{8BA922DF-C7CD-286E-914E-E4482C1169F4}" dt="2021-02-27T13:59:47.493" v="37"/>
          <ac:spMkLst>
            <pc:docMk/>
            <pc:sldMk cId="0" sldId="346"/>
            <ac:spMk id="30724" creationId="{60490AB8-2B61-4C4B-9D34-F968D01EAD15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00.259" v="47"/>
        <pc:sldMkLst>
          <pc:docMk/>
          <pc:sldMk cId="0" sldId="347"/>
        </pc:sldMkLst>
        <pc:spChg chg="del">
          <ac:chgData name="Mehmet Akşahin" userId="S::mehmet.aksahin@testinium.com::c90e3468-5596-4424-949e-fe599185a555" providerId="AD" clId="Web-{8BA922DF-C7CD-286E-914E-E4482C1169F4}" dt="2021-02-27T14:00:00.259" v="47"/>
          <ac:spMkLst>
            <pc:docMk/>
            <pc:sldMk cId="0" sldId="347"/>
            <ac:spMk id="43012" creationId="{1B1CB5A5-3280-4C7C-90CD-2484CFACBCDB}"/>
          </ac:spMkLst>
        </pc:spChg>
      </pc:sldChg>
      <pc:sldChg chg="delSp">
        <pc:chgData name="Mehmet Akşahin" userId="S::mehmet.aksahin@testinium.com::c90e3468-5596-4424-949e-fe599185a555" providerId="AD" clId="Web-{8BA922DF-C7CD-286E-914E-E4482C1169F4}" dt="2021-02-27T14:00:12.915" v="60"/>
        <pc:sldMkLst>
          <pc:docMk/>
          <pc:sldMk cId="0" sldId="348"/>
        </pc:sldMkLst>
        <pc:spChg chg="del">
          <ac:chgData name="Mehmet Akşahin" userId="S::mehmet.aksahin@testinium.com::c90e3468-5596-4424-949e-fe599185a555" providerId="AD" clId="Web-{8BA922DF-C7CD-286E-914E-E4482C1169F4}" dt="2021-02-27T14:00:12.915" v="60"/>
          <ac:spMkLst>
            <pc:docMk/>
            <pc:sldMk cId="0" sldId="348"/>
            <ac:spMk id="56324" creationId="{9A1C15ED-972E-45AA-9CF7-0CD66B0AC3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>
            <a:extLst>
              <a:ext uri="{FF2B5EF4-FFF2-40B4-BE49-F238E27FC236}">
                <a16:creationId xmlns:a16="http://schemas.microsoft.com/office/drawing/2014/main" id="{9C2B0B3B-6F47-4424-AF22-6C1AF2AAE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Veri Yer Tutucusu">
            <a:extLst>
              <a:ext uri="{FF2B5EF4-FFF2-40B4-BE49-F238E27FC236}">
                <a16:creationId xmlns:a16="http://schemas.microsoft.com/office/drawing/2014/main" id="{0C3ADCE2-62CF-44AB-AAD6-A2AAEF5DA07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5F33D60-0119-4D2A-B679-76DE94EBDC93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4" name="3 Slayt Görüntüsü Yer Tutucusu">
            <a:extLst>
              <a:ext uri="{FF2B5EF4-FFF2-40B4-BE49-F238E27FC236}">
                <a16:creationId xmlns:a16="http://schemas.microsoft.com/office/drawing/2014/main" id="{D2D2B7FB-C99F-4246-9C31-DDEF2B2941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Not Yer Tutucusu">
            <a:extLst>
              <a:ext uri="{FF2B5EF4-FFF2-40B4-BE49-F238E27FC236}">
                <a16:creationId xmlns:a16="http://schemas.microsoft.com/office/drawing/2014/main" id="{2F4475A1-03B1-42F5-AE66-86CAC392E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Asıl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6" name="5 Altbilgi Yer Tutucusu">
            <a:extLst>
              <a:ext uri="{FF2B5EF4-FFF2-40B4-BE49-F238E27FC236}">
                <a16:creationId xmlns:a16="http://schemas.microsoft.com/office/drawing/2014/main" id="{BC03B624-2EFF-4F54-A93C-1A76560636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Slayt Numarası Yer Tutucusu">
            <a:extLst>
              <a:ext uri="{FF2B5EF4-FFF2-40B4-BE49-F238E27FC236}">
                <a16:creationId xmlns:a16="http://schemas.microsoft.com/office/drawing/2014/main" id="{A3B3379A-2DC3-4A00-BED9-E6B2A3C42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3E12F3-0878-45AB-BE70-9A2A950CF6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Slayt Görüntüsü Yer Tutucusu">
            <a:extLst>
              <a:ext uri="{FF2B5EF4-FFF2-40B4-BE49-F238E27FC236}">
                <a16:creationId xmlns:a16="http://schemas.microsoft.com/office/drawing/2014/main" id="{BF017491-AABD-42D6-92A4-602B860DFC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2 Not Yer Tutucusu">
            <a:extLst>
              <a:ext uri="{FF2B5EF4-FFF2-40B4-BE49-F238E27FC236}">
                <a16:creationId xmlns:a16="http://schemas.microsoft.com/office/drawing/2014/main" id="{10F39141-762A-4C89-81AB-DA83C608BC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/>
          </a:p>
        </p:txBody>
      </p:sp>
      <p:sp>
        <p:nvSpPr>
          <p:cNvPr id="59396" name="3 Slayt Numarası Yer Tutucusu">
            <a:extLst>
              <a:ext uri="{FF2B5EF4-FFF2-40B4-BE49-F238E27FC236}">
                <a16:creationId xmlns:a16="http://schemas.microsoft.com/office/drawing/2014/main" id="{D74CA392-0288-42C2-8B2A-581B018A5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8668AA-4D70-441A-9DF6-4ECA12E58087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9D169E12-CEB3-4BDD-9E43-4AEBD5925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771A78A6-2CD7-43A8-B8E5-AFF30EAE70DE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FAF5F32E-A3AF-443E-9E37-FD837B62C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9784B401-4881-4EBE-9B7E-27B760972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E8F561BF-0521-4DF4-90E3-C4CF3551E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A203AD92-7AC5-4C6C-87F6-AFB8BF8C6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E40EF050-28FF-495F-914D-6DC2940F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78A70732-7148-4912-8FB8-FDC5DE952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4690F146-4A5F-48C3-98FB-B261D820F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0F32FBA3-8A31-4896-8899-9F20BE741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A446BD52-61D0-4AD7-9DBB-104744E63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4D69B505-0057-4E1A-8743-74D4A003F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65FD18D1-249F-4CCB-A4A3-087F1FFC8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BD4C93E7-196E-45FB-A93B-8C97C9ED4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81559960-3BD4-4BB0-86C2-869547F1B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70092CB4-FACA-438E-AC3B-52A864483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32860C46-6443-454E-AF17-D42351F35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BE09E946-02C3-43DD-AE85-B3B16DD47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091DBE90-3A00-4108-8242-308E8A773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4CB33D43-D39E-40D2-9B23-20F464343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8C1E2D2A-9331-46C9-9BA4-777C73927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5BD64939-F01E-4C94-BFC2-F033E87A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005CB280-4298-4076-9BF3-624469916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7BC849FD-FD89-4594-A691-BDD7417D2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1035AC8C-6608-4682-836C-323A3CE82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C2931933-AFC7-43AA-A0B9-296D5D594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5530F1EC-D106-43EB-9C66-C9DACD84B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427688E9-9580-4BEC-97A6-1996F6D7E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0020A5E9-EE30-4658-AD89-8B5F56A3E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5F86D4EB-06CA-4233-B20D-C2D8F370E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6AE9B1CC-8F0D-40EE-97AB-525157F6C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90A9266D-A971-4043-ABEF-045801FE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2069B2CF-236C-4270-B56E-6F3FD9383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2BAD45B9-E13C-4EFD-A868-BDFAA778F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32783649-86A8-4DEC-A977-9FFB6A3902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89C8545F-2354-4212-9023-CB1DB39B5A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7F2E6F96-F958-4E43-84E0-E221C35996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71A03-A28F-411D-BF1D-A1CA23064A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30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53CA25-8301-44DB-A1A1-3CB0C9F1B9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E7EEBF-59F6-48E7-8FF1-561BD6178D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E9D8294-C054-4C28-9D6D-ADA159A98E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91224-512E-487A-8F2D-E3D6C70CF6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6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904B3BD-56AD-4367-B721-12C487835A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6E627A-DAC2-4E40-AEE6-4F581171AB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A0BB033-C9FE-4CAC-BAC8-62C4EECA06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AF025-F1A0-4A05-918E-2B33DE5F6B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124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41C2583C-3CA4-4BA3-B064-8F90E4CB3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9A8012B6-EF0A-42D3-8EAB-8921B9A97CD6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CE67A7D4-ED26-45EB-8F3B-5F55EED18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5DAA63A0-C472-496B-BE0B-E0EA961C0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8CA81843-BE56-42C9-A5C5-DCDD08F5E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2C0608BB-EF74-4AD7-AD45-FC3980CC6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41758C90-B21F-4B93-9BBF-B970B54BA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DE757F37-87FF-414B-80E8-80C8EF8A8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E3B3D525-2111-4167-8E28-326A83211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6305D18B-3C36-459A-9D4C-933885A55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84E26A4B-3A5E-4665-8B78-7DF598AA6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0F83CEEA-5ABB-4963-AE94-E27DD5386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734F9E74-11BF-4C27-8D86-E08B8F3B6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DBD870A4-F12F-425D-BB5B-46D35E9F9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5AE707E8-9319-465B-AEF4-64FE5C2EB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9C849928-06D3-4ED8-8374-C889558D7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7B60B027-A501-4B13-920C-8C4D0D3C4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E09A05FF-10F8-4BCE-9421-3735C1379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3E7E4A01-D45C-4AF9-B92E-235610341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8F8E3CEF-90A3-4328-B3A1-BB4D5FD41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36A86D12-A2CE-40E0-8F10-8C5EFC0BB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740CE9F3-C1AB-4E4A-95CF-4079159FD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08B38E25-0054-4005-906A-0A29580BA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9007CF63-BBA5-4E31-9F72-162D7B442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F0FDD5AE-6A90-4FD6-90AB-A5818D840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550F0294-119A-4110-8F67-52FF47F94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AD574542-FB4A-4D79-A40E-EACAF77E3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90C53407-F14F-41C9-90DC-63FB08493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EF50D1F0-7C19-4033-96C1-54C9B906B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C42A1F7B-9D7A-484B-9C3A-1EA5210E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AD51DBDA-36A5-4595-8BC2-996DF2D90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880AE74E-7BAD-4C02-AA02-F0F313CD6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BA43A9BA-FD37-4A1E-A6E0-04BBBA720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47E11876-0CAC-447A-915C-1C10447A2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0157888F-CF00-4229-B447-FDF04E8B5A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247E2D0C-B2C5-44F7-ABE2-6C95B896A6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D4137136-3E3E-44D4-B102-118E380A73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DB5728-7DB1-430B-B7FE-4EA78C5B7A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176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6FE4802-C1C9-4CB6-BE53-8658E84EBB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D5B8FF-BB1A-4254-BCDD-60A85F7CAD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D57F2B0-690B-4EDC-BFC4-C61DF91ED5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8CEC44-25EE-4D35-9AFC-4BD3499EA3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380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0DD111-6838-4270-BAF9-9FF845C2E0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D7A68A-F629-4BBC-881C-663C94AAB6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405FE80-211E-4AFF-9F10-5084FC6F6A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FC13CD-F3EF-471E-98B4-D4588DA116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720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CD1F1E-E9EC-4DEA-83F6-EA512CA1A3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D3B4F5-45CB-4790-B087-50AA7533BC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DE7BA8A-2EAB-4BDA-B69F-B5C5CBC083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0EDD9F-E54C-474D-A50E-D5A3E6C11C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48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88D2D0-18D9-411D-9A2B-A527DF74A8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A063860-F058-4EA4-B0F0-19CAF43CA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4DE44F7-BC8B-4541-97EA-E19D332AA7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6B3204-B4F3-4256-B9F2-0B470F0870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143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2777D67-802A-402A-B5B3-1E6B485A28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D29811-D8C5-48AD-A409-E07B3BA9DC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B026D4A-997D-4ECD-A501-77443F8245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78E40C-962A-497E-9AA8-2FEF185F7A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4022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5A0D654-3205-416C-938A-71B1F2780B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E29ED30-FD14-4697-9789-A84BAD6F12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901ABA5-255E-4FD7-AF5F-363E882D96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57F2D3-95DF-4527-A6A2-34E2F5865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161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475AD5-896F-410B-A54E-EA272C8F88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D84D68-E5A6-4B78-ADA3-7BA8757374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B469709-6E4A-4BA2-A380-01AE29F8FE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8EC7AF-E4D7-4340-9A72-25B3C403A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09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C1295E-035E-4D69-A9E6-1A70A9356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C87FFA-A853-4F8D-ADEB-7069200FC7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4F74550-1DA5-47B0-8399-EF061B54E0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806613-DD2D-41DA-973B-094FA7E77F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569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AA2F43-31F5-45F3-9F28-F18BB949FD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26A169-DAD0-4353-985A-FE87692529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7753EDA-B52C-411B-A24D-0186869D1B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E4985A-3FF3-470B-B0FD-5F6001DD44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48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8A9268-D279-439C-86D5-841D395392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4396E1A-D9D0-4B37-9B00-F69F4946E2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9467BB1-01AC-47BD-AF49-27A6EFB0B8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F19EFA-987D-464A-83D3-70AFEA061A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670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BB71CD8-2CC0-47C6-9DFC-9D082B73E6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C23D00-B0EB-4A8E-9FC7-64986E47DC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85240E9-46ED-4A83-B841-18B43E780B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D6B30-D1DD-4E5A-91B9-6857812AC8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56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DA518C-0AFB-4C8E-93E0-DF76DC747A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E6C46E-1037-44FD-A440-BEF9597139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76CC656-5197-40C5-A808-A6424D8828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A3DD1-C171-44C3-81B1-34426E7B6F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43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85E3DF-8D44-4375-81F5-DA15A2419F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7A3593-E1F7-421E-94B6-7FED3EA8B8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16E6947-F93C-4589-9062-9C1B58E6FD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B317C-BC4C-4E30-A4F1-06F17E5F17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11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B5D5A23-2E5F-4C12-92FC-397B436164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503F224-D54C-456F-AECF-A2D2308418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2DB0CFE-96C5-4333-A1E1-EEB9BC042D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CDDE4-FABB-46C0-A2B3-EEE091E325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8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248F0A4-6AA5-48DB-B54D-568F9DB503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B473636-4AC2-4FC2-A226-CFBA39C09C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25B50F6-8A3E-466F-8265-15425D5A28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8757C-A356-4D97-A55E-FC9EDCDAE7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20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3CA54B9-7407-4DBD-97E8-9CE0A1D58A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3D647A5-5E22-4549-B765-BC4BB9B29D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4B60F53-ED11-4D94-804F-BEFE6141C0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9AC3F9-D560-4300-A807-EB7AC39D7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25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FBFA41-37EF-44DA-86CB-D021E47022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DA11A0-27DB-453F-A7CA-23812CD0DE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EC96071-9DF1-44DB-8A38-5B0A90BBB4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F66133-341A-45FE-84E3-7FED1C35A6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7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615EAA-9840-4019-8281-47C248212C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0C7C88-362B-492B-A2E5-71AA14ED5B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41C02C0-DF7B-4656-8FD0-B9F17725DA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0590A4-D4E1-42E7-94C9-DA2E0469A8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52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A2607084-7DC1-4FEC-9D24-94DB5C602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20C0A32-FA31-45D3-BB4C-48539AF0E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F1FDD5-9332-4D82-880E-2F48F9606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D120CB06-3566-4326-B823-9F0455CD031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3910B6AD-C8D0-44E1-AC0A-850021B117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7E38B0E3-48CF-49EA-B54D-B16BFABAAD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8CFD760C-87B3-4BE4-A5D2-B378C3C6B7C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D87D848B-E7F8-4FE9-B320-A73C8CF3554A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5369" name="Oval 9">
              <a:extLst>
                <a:ext uri="{FF2B5EF4-FFF2-40B4-BE49-F238E27FC236}">
                  <a16:creationId xmlns:a16="http://schemas.microsoft.com/office/drawing/2014/main" id="{B3D07451-F3A7-46F3-B40D-93AF32DD5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0" name="Oval 10">
              <a:extLst>
                <a:ext uri="{FF2B5EF4-FFF2-40B4-BE49-F238E27FC236}">
                  <a16:creationId xmlns:a16="http://schemas.microsoft.com/office/drawing/2014/main" id="{96097613-83CE-4110-BE5E-BCB5CB8E5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1" name="Oval 11">
              <a:extLst>
                <a:ext uri="{FF2B5EF4-FFF2-40B4-BE49-F238E27FC236}">
                  <a16:creationId xmlns:a16="http://schemas.microsoft.com/office/drawing/2014/main" id="{8A3EC782-8468-4835-B91F-5388561ED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2" name="Oval 12">
              <a:extLst>
                <a:ext uri="{FF2B5EF4-FFF2-40B4-BE49-F238E27FC236}">
                  <a16:creationId xmlns:a16="http://schemas.microsoft.com/office/drawing/2014/main" id="{B6756E2B-6E4F-4A60-ADB7-D5182413F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3" name="Oval 13">
              <a:extLst>
                <a:ext uri="{FF2B5EF4-FFF2-40B4-BE49-F238E27FC236}">
                  <a16:creationId xmlns:a16="http://schemas.microsoft.com/office/drawing/2014/main" id="{7F7D79C9-E077-4EDC-9289-4A24BDAB7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8BD6A5B7-6AE1-4DB1-9B10-54241738F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5" name="Oval 15">
              <a:extLst>
                <a:ext uri="{FF2B5EF4-FFF2-40B4-BE49-F238E27FC236}">
                  <a16:creationId xmlns:a16="http://schemas.microsoft.com/office/drawing/2014/main" id="{EC46A2CA-5B9C-4076-84E7-67B8BE72A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6" name="Oval 16">
              <a:extLst>
                <a:ext uri="{FF2B5EF4-FFF2-40B4-BE49-F238E27FC236}">
                  <a16:creationId xmlns:a16="http://schemas.microsoft.com/office/drawing/2014/main" id="{3AE25F31-2CE1-41BE-AD2A-3BFA59A72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2A4E0F30-3D05-4A90-8ED3-1658C4788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8" name="Oval 18">
              <a:extLst>
                <a:ext uri="{FF2B5EF4-FFF2-40B4-BE49-F238E27FC236}">
                  <a16:creationId xmlns:a16="http://schemas.microsoft.com/office/drawing/2014/main" id="{4B1CE4DB-7FD5-4993-A291-B0B7A7B0D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9" name="Oval 19">
              <a:extLst>
                <a:ext uri="{FF2B5EF4-FFF2-40B4-BE49-F238E27FC236}">
                  <a16:creationId xmlns:a16="http://schemas.microsoft.com/office/drawing/2014/main" id="{C5EDEF86-EEA3-45EF-A6C7-6EDCBC8F0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F7D02669-B896-4139-85DD-2FBF83B27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1" name="Oval 21">
              <a:extLst>
                <a:ext uri="{FF2B5EF4-FFF2-40B4-BE49-F238E27FC236}">
                  <a16:creationId xmlns:a16="http://schemas.microsoft.com/office/drawing/2014/main" id="{57EF9AF0-0031-4C17-A3D7-2EDEB965B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2" name="Oval 22">
              <a:extLst>
                <a:ext uri="{FF2B5EF4-FFF2-40B4-BE49-F238E27FC236}">
                  <a16:creationId xmlns:a16="http://schemas.microsoft.com/office/drawing/2014/main" id="{71A0ECF4-FFAB-4FEA-9345-6ACE21ED1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AB92781B-1549-4817-9A96-263E04355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4" name="Oval 24">
              <a:extLst>
                <a:ext uri="{FF2B5EF4-FFF2-40B4-BE49-F238E27FC236}">
                  <a16:creationId xmlns:a16="http://schemas.microsoft.com/office/drawing/2014/main" id="{4BBFC165-C933-4479-B8D6-402246222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5" name="Oval 25">
              <a:extLst>
                <a:ext uri="{FF2B5EF4-FFF2-40B4-BE49-F238E27FC236}">
                  <a16:creationId xmlns:a16="http://schemas.microsoft.com/office/drawing/2014/main" id="{A4B0A32E-71C0-4903-A216-61A721C26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id="{3B7C2A4D-021F-4CF4-9027-03152ED52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7" name="Oval 27">
              <a:extLst>
                <a:ext uri="{FF2B5EF4-FFF2-40B4-BE49-F238E27FC236}">
                  <a16:creationId xmlns:a16="http://schemas.microsoft.com/office/drawing/2014/main" id="{0B58F6BB-20B8-466A-BEFF-815E60681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8" name="Oval 28">
              <a:extLst>
                <a:ext uri="{FF2B5EF4-FFF2-40B4-BE49-F238E27FC236}">
                  <a16:creationId xmlns:a16="http://schemas.microsoft.com/office/drawing/2014/main" id="{AEBDBEA9-9B66-4E5C-86E9-8E07D5CC4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9" name="Oval 29">
              <a:extLst>
                <a:ext uri="{FF2B5EF4-FFF2-40B4-BE49-F238E27FC236}">
                  <a16:creationId xmlns:a16="http://schemas.microsoft.com/office/drawing/2014/main" id="{B5F2F654-3EC9-445A-9AF3-E2EC8CF60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0" name="Oval 30">
              <a:extLst>
                <a:ext uri="{FF2B5EF4-FFF2-40B4-BE49-F238E27FC236}">
                  <a16:creationId xmlns:a16="http://schemas.microsoft.com/office/drawing/2014/main" id="{CC3AA179-375A-494F-851A-BDDAC969C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1" name="Oval 31">
              <a:extLst>
                <a:ext uri="{FF2B5EF4-FFF2-40B4-BE49-F238E27FC236}">
                  <a16:creationId xmlns:a16="http://schemas.microsoft.com/office/drawing/2014/main" id="{569F3A96-5A8C-483D-9F9D-1662912F0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2" name="Oval 32">
              <a:extLst>
                <a:ext uri="{FF2B5EF4-FFF2-40B4-BE49-F238E27FC236}">
                  <a16:creationId xmlns:a16="http://schemas.microsoft.com/office/drawing/2014/main" id="{BA37F7E8-CAE0-4233-A6D8-655148E4E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3" name="Oval 33">
              <a:extLst>
                <a:ext uri="{FF2B5EF4-FFF2-40B4-BE49-F238E27FC236}">
                  <a16:creationId xmlns:a16="http://schemas.microsoft.com/office/drawing/2014/main" id="{5AFB9800-636A-43C2-A2F3-981D44637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4" name="Oval 34">
              <a:extLst>
                <a:ext uri="{FF2B5EF4-FFF2-40B4-BE49-F238E27FC236}">
                  <a16:creationId xmlns:a16="http://schemas.microsoft.com/office/drawing/2014/main" id="{1E8EC6E0-2F01-443F-AA66-85B348E7C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5" name="Oval 35">
              <a:extLst>
                <a:ext uri="{FF2B5EF4-FFF2-40B4-BE49-F238E27FC236}">
                  <a16:creationId xmlns:a16="http://schemas.microsoft.com/office/drawing/2014/main" id="{2ADFEAA9-2779-4AA4-9626-5395A29B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6" name="Oval 36">
              <a:extLst>
                <a:ext uri="{FF2B5EF4-FFF2-40B4-BE49-F238E27FC236}">
                  <a16:creationId xmlns:a16="http://schemas.microsoft.com/office/drawing/2014/main" id="{89901C5A-AC37-4B40-97AC-A4687DC37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7" name="Oval 37">
              <a:extLst>
                <a:ext uri="{FF2B5EF4-FFF2-40B4-BE49-F238E27FC236}">
                  <a16:creationId xmlns:a16="http://schemas.microsoft.com/office/drawing/2014/main" id="{19F5007A-A118-4A8D-9469-D8C398AAD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8" name="Oval 38">
              <a:extLst>
                <a:ext uri="{FF2B5EF4-FFF2-40B4-BE49-F238E27FC236}">
                  <a16:creationId xmlns:a16="http://schemas.microsoft.com/office/drawing/2014/main" id="{BC056FAA-4021-4803-B769-E02C00064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9" name="Oval 39">
              <a:extLst>
                <a:ext uri="{FF2B5EF4-FFF2-40B4-BE49-F238E27FC236}">
                  <a16:creationId xmlns:a16="http://schemas.microsoft.com/office/drawing/2014/main" id="{CE0B73D5-C9DA-49E0-A744-BDC568102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5885A68C-2D5F-4982-8039-3233B74EB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3BA6F7F-9634-4E85-B1BD-F781F4DC5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53E4EAC-1BC3-4F16-A09C-90293AFA9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8B2092EF-B2D2-4CA3-935F-EE7E731E52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BC41DFD3-8303-49EF-8659-03B103370F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B35147D2-2384-4CC5-8FF0-FD4B9CF46A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2C2B18B-B0A9-430D-9C41-3F20EBE09F2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ACA90BC2-A31C-4EA4-A0DA-93787BD99152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5369" name="Oval 9">
              <a:extLst>
                <a:ext uri="{FF2B5EF4-FFF2-40B4-BE49-F238E27FC236}">
                  <a16:creationId xmlns:a16="http://schemas.microsoft.com/office/drawing/2014/main" id="{47426B16-B82F-418D-9566-68AA68FDA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0" name="Oval 10">
              <a:extLst>
                <a:ext uri="{FF2B5EF4-FFF2-40B4-BE49-F238E27FC236}">
                  <a16:creationId xmlns:a16="http://schemas.microsoft.com/office/drawing/2014/main" id="{C9ED39E4-114A-4FED-9565-06966F8E3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1" name="Oval 11">
              <a:extLst>
                <a:ext uri="{FF2B5EF4-FFF2-40B4-BE49-F238E27FC236}">
                  <a16:creationId xmlns:a16="http://schemas.microsoft.com/office/drawing/2014/main" id="{BE6F529F-B184-4068-8224-E56423290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2" name="Oval 12">
              <a:extLst>
                <a:ext uri="{FF2B5EF4-FFF2-40B4-BE49-F238E27FC236}">
                  <a16:creationId xmlns:a16="http://schemas.microsoft.com/office/drawing/2014/main" id="{626DA0EF-1DCE-4468-AED9-2ABE6CF3A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3" name="Oval 13">
              <a:extLst>
                <a:ext uri="{FF2B5EF4-FFF2-40B4-BE49-F238E27FC236}">
                  <a16:creationId xmlns:a16="http://schemas.microsoft.com/office/drawing/2014/main" id="{BB90656C-D6CE-4E51-A4AF-5B6631704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30C543DB-5ACF-45E5-B887-0BF9F0D71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5" name="Oval 15">
              <a:extLst>
                <a:ext uri="{FF2B5EF4-FFF2-40B4-BE49-F238E27FC236}">
                  <a16:creationId xmlns:a16="http://schemas.microsoft.com/office/drawing/2014/main" id="{619C9016-C5F7-4172-8B65-79FBCE9D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6" name="Oval 16">
              <a:extLst>
                <a:ext uri="{FF2B5EF4-FFF2-40B4-BE49-F238E27FC236}">
                  <a16:creationId xmlns:a16="http://schemas.microsoft.com/office/drawing/2014/main" id="{947E6517-B10E-41F9-B1A1-3053EA2E8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DFC82718-6C85-41DD-9F7C-4A7288F51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8" name="Oval 18">
              <a:extLst>
                <a:ext uri="{FF2B5EF4-FFF2-40B4-BE49-F238E27FC236}">
                  <a16:creationId xmlns:a16="http://schemas.microsoft.com/office/drawing/2014/main" id="{ED1BF255-4C44-4F57-B4A1-3B670D327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9" name="Oval 19">
              <a:extLst>
                <a:ext uri="{FF2B5EF4-FFF2-40B4-BE49-F238E27FC236}">
                  <a16:creationId xmlns:a16="http://schemas.microsoft.com/office/drawing/2014/main" id="{93C72299-73D6-49F3-8049-963E49718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93E41661-6D17-4A7B-914C-32D26063E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1" name="Oval 21">
              <a:extLst>
                <a:ext uri="{FF2B5EF4-FFF2-40B4-BE49-F238E27FC236}">
                  <a16:creationId xmlns:a16="http://schemas.microsoft.com/office/drawing/2014/main" id="{7E9179CA-09E3-4B4E-A91D-E808F91FD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2" name="Oval 22">
              <a:extLst>
                <a:ext uri="{FF2B5EF4-FFF2-40B4-BE49-F238E27FC236}">
                  <a16:creationId xmlns:a16="http://schemas.microsoft.com/office/drawing/2014/main" id="{607B0EE6-46DE-4257-B48A-C21902DA7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0F16AFA2-F434-4939-90FE-D80428964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4" name="Oval 24">
              <a:extLst>
                <a:ext uri="{FF2B5EF4-FFF2-40B4-BE49-F238E27FC236}">
                  <a16:creationId xmlns:a16="http://schemas.microsoft.com/office/drawing/2014/main" id="{4DB24F7C-C5E6-407C-A09E-614524935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5" name="Oval 25">
              <a:extLst>
                <a:ext uri="{FF2B5EF4-FFF2-40B4-BE49-F238E27FC236}">
                  <a16:creationId xmlns:a16="http://schemas.microsoft.com/office/drawing/2014/main" id="{BF2409CE-1B3E-4910-8DAE-82168B2D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id="{CC88AFF1-7975-4C7F-B366-0D0913143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7" name="Oval 27">
              <a:extLst>
                <a:ext uri="{FF2B5EF4-FFF2-40B4-BE49-F238E27FC236}">
                  <a16:creationId xmlns:a16="http://schemas.microsoft.com/office/drawing/2014/main" id="{E446E05C-77A7-4669-BDA2-61ABAA3BB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8" name="Oval 28">
              <a:extLst>
                <a:ext uri="{FF2B5EF4-FFF2-40B4-BE49-F238E27FC236}">
                  <a16:creationId xmlns:a16="http://schemas.microsoft.com/office/drawing/2014/main" id="{E6924C7D-9CF9-4EE9-BAB3-B27510A2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9" name="Oval 29">
              <a:extLst>
                <a:ext uri="{FF2B5EF4-FFF2-40B4-BE49-F238E27FC236}">
                  <a16:creationId xmlns:a16="http://schemas.microsoft.com/office/drawing/2014/main" id="{30CF0C63-2562-4A30-995B-B0CA3FB2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0" name="Oval 30">
              <a:extLst>
                <a:ext uri="{FF2B5EF4-FFF2-40B4-BE49-F238E27FC236}">
                  <a16:creationId xmlns:a16="http://schemas.microsoft.com/office/drawing/2014/main" id="{1E6939E2-43B5-4091-8826-16B97E537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1" name="Oval 31">
              <a:extLst>
                <a:ext uri="{FF2B5EF4-FFF2-40B4-BE49-F238E27FC236}">
                  <a16:creationId xmlns:a16="http://schemas.microsoft.com/office/drawing/2014/main" id="{E42BA3E6-2356-4E13-9D87-067A8C751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2" name="Oval 32">
              <a:extLst>
                <a:ext uri="{FF2B5EF4-FFF2-40B4-BE49-F238E27FC236}">
                  <a16:creationId xmlns:a16="http://schemas.microsoft.com/office/drawing/2014/main" id="{5DC36B9B-AC36-4B5B-98C9-B37204AC8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3" name="Oval 33">
              <a:extLst>
                <a:ext uri="{FF2B5EF4-FFF2-40B4-BE49-F238E27FC236}">
                  <a16:creationId xmlns:a16="http://schemas.microsoft.com/office/drawing/2014/main" id="{029EE313-6AC2-4338-9721-1EE067F45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4" name="Oval 34">
              <a:extLst>
                <a:ext uri="{FF2B5EF4-FFF2-40B4-BE49-F238E27FC236}">
                  <a16:creationId xmlns:a16="http://schemas.microsoft.com/office/drawing/2014/main" id="{3D555CBE-2469-41C3-BE53-9ABD0D7D8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5" name="Oval 35">
              <a:extLst>
                <a:ext uri="{FF2B5EF4-FFF2-40B4-BE49-F238E27FC236}">
                  <a16:creationId xmlns:a16="http://schemas.microsoft.com/office/drawing/2014/main" id="{6A8DF295-1029-4D38-B3A1-23BAF53D4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6" name="Oval 36">
              <a:extLst>
                <a:ext uri="{FF2B5EF4-FFF2-40B4-BE49-F238E27FC236}">
                  <a16:creationId xmlns:a16="http://schemas.microsoft.com/office/drawing/2014/main" id="{059189CD-A13A-4054-A8BB-124716C56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7" name="Oval 37">
              <a:extLst>
                <a:ext uri="{FF2B5EF4-FFF2-40B4-BE49-F238E27FC236}">
                  <a16:creationId xmlns:a16="http://schemas.microsoft.com/office/drawing/2014/main" id="{6CDE0EC0-0C08-4AFC-94E3-E2449889B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8" name="Oval 38">
              <a:extLst>
                <a:ext uri="{FF2B5EF4-FFF2-40B4-BE49-F238E27FC236}">
                  <a16:creationId xmlns:a16="http://schemas.microsoft.com/office/drawing/2014/main" id="{4FF0B941-A5F0-4B34-9CBD-1B7A17BAE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9" name="Oval 39">
              <a:extLst>
                <a:ext uri="{FF2B5EF4-FFF2-40B4-BE49-F238E27FC236}">
                  <a16:creationId xmlns:a16="http://schemas.microsoft.com/office/drawing/2014/main" id="{29817518-1840-4843-8391-D83A0324C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4B0DF0C-1F19-487F-84DF-AE6B454E9A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Temel Java</a:t>
            </a:r>
            <a:br>
              <a:rPr lang="tr-TR" altLang="en-US"/>
            </a:br>
            <a:endParaRPr lang="en-US" altLang="en-US" sz="22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08E9ADF-D117-4580-BAC6-79D5734C540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Nesne Özellikleri ve</a:t>
            </a:r>
          </a:p>
          <a:p>
            <a:pPr eaLnBrk="1" hangingPunct="1"/>
            <a:r>
              <a:rPr lang="tr-TR" altLang="en-US"/>
              <a:t>Erişimler</a:t>
            </a:r>
          </a:p>
          <a:p>
            <a:pPr eaLnBrk="1" hangingPunct="1"/>
            <a:endParaRPr lang="tr-TR" altLang="en-US"/>
          </a:p>
          <a:p>
            <a:pPr eaLnBrk="1" hangingPunct="1"/>
            <a:endParaRPr lang="en-US" altLang="en-US" sz="2200"/>
          </a:p>
        </p:txBody>
      </p:sp>
      <p:sp>
        <p:nvSpPr>
          <p:cNvPr id="3077" name="4 Slayt Numarası Yer Tutucusu">
            <a:extLst>
              <a:ext uri="{FF2B5EF4-FFF2-40B4-BE49-F238E27FC236}">
                <a16:creationId xmlns:a16="http://schemas.microsoft.com/office/drawing/2014/main" id="{67989FF9-7FB8-41D9-8EDD-6EA4BECE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85086B-9BB3-4355-A335-8AFF0266AB89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Başlık">
            <a:extLst>
              <a:ext uri="{FF2B5EF4-FFF2-40B4-BE49-F238E27FC236}">
                <a16:creationId xmlns:a16="http://schemas.microsoft.com/office/drawing/2014/main" id="{AFBC27E2-33B7-4C6C-B3C3-A89BCF51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Constructor</a:t>
            </a:r>
            <a:endParaRPr lang="en-US" altLang="en-US"/>
          </a:p>
        </p:txBody>
      </p:sp>
      <p:sp>
        <p:nvSpPr>
          <p:cNvPr id="12291" name="2 İçerik Yer Tutucusu">
            <a:extLst>
              <a:ext uri="{FF2B5EF4-FFF2-40B4-BE49-F238E27FC236}">
                <a16:creationId xmlns:a16="http://schemas.microsoft.com/office/drawing/2014/main" id="{A4EC9D77-B2B5-4BB7-A5A7-D99896788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Ogrenci(String ad){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"ad = 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ad);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  <a:endParaRPr lang="tr-TR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 //Kurucu metod çağırılır</a:t>
            </a:r>
            <a:endParaRPr lang="en-US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Ogrenci o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Ogrenci(</a:t>
            </a:r>
            <a:r>
              <a:rPr lang="en-US" altLang="en-US" sz="1800" b="1">
                <a:solidFill>
                  <a:srgbClr val="2A00FF"/>
                </a:solidFill>
                <a:latin typeface="Courier New" panose="02070309020205020404" pitchFamily="49" charset="0"/>
              </a:rPr>
              <a:t>"Test"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endParaRPr lang="en-US" altLang="en-US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12293" name="4 Slayt Numarası Yer Tutucusu">
            <a:extLst>
              <a:ext uri="{FF2B5EF4-FFF2-40B4-BE49-F238E27FC236}">
                <a16:creationId xmlns:a16="http://schemas.microsoft.com/office/drawing/2014/main" id="{B1713290-BC3D-4FC5-A6C1-01C30B64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9B7386-AD16-4011-A457-C8D9C2AE916D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Başlık">
            <a:extLst>
              <a:ext uri="{FF2B5EF4-FFF2-40B4-BE49-F238E27FC236}">
                <a16:creationId xmlns:a16="http://schemas.microsoft.com/office/drawing/2014/main" id="{530E7018-5D8D-4598-B17D-318F1EB4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Constructor</a:t>
            </a:r>
            <a:endParaRPr lang="en-US" altLang="en-US"/>
          </a:p>
        </p:txBody>
      </p:sp>
      <p:sp>
        <p:nvSpPr>
          <p:cNvPr id="13315" name="2 İçerik Yer Tutucusu">
            <a:extLst>
              <a:ext uri="{FF2B5EF4-FFF2-40B4-BE49-F238E27FC236}">
                <a16:creationId xmlns:a16="http://schemas.microsoft.com/office/drawing/2014/main" id="{2DE893EF-D5E9-434A-A9AA-25D5F102F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Ogrenci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Ogrenci(){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tr-TR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"Birinci kurucu metod"</a:t>
            </a:r>
            <a:r>
              <a:rPr lang="en-US" alt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Ogrenci(String str){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tr-TR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"ikinci kurucu metod"</a:t>
            </a:r>
            <a:r>
              <a:rPr lang="en-US" alt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Ogrenci(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i){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tr-TR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4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400" i="1">
                <a:solidFill>
                  <a:srgbClr val="2A00FF"/>
                </a:solidFill>
                <a:latin typeface="Courier New" panose="02070309020205020404" pitchFamily="49" charset="0"/>
              </a:rPr>
              <a:t>"ücüncü kurucu metod"</a:t>
            </a:r>
            <a:r>
              <a:rPr lang="en-US" altLang="en-US" sz="14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  <a:endParaRPr lang="tr-TR" altLang="en-US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400" b="1">
                <a:solidFill>
                  <a:srgbClr val="3F7F5F"/>
                </a:solidFill>
                <a:latin typeface="Courier New" panose="02070309020205020404" pitchFamily="49" charset="0"/>
              </a:rPr>
              <a:t> //Birinci kurucu metod çağırılır</a:t>
            </a:r>
            <a:endParaRPr lang="en-US" altLang="en-US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tr-TR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Ogrenci o1 =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Ogrenci(); </a:t>
            </a:r>
            <a:endParaRPr lang="tr-TR" altLang="en-US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400" b="1">
                <a:solidFill>
                  <a:srgbClr val="3F7F5F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400" b="1">
                <a:solidFill>
                  <a:srgbClr val="3F7F5F"/>
                </a:solidFill>
                <a:latin typeface="Courier New" panose="02070309020205020404" pitchFamily="49" charset="0"/>
              </a:rPr>
              <a:t>//Ikinci kurucu metod çağırılır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Ogrenci o2 =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Ogrenci(</a:t>
            </a:r>
            <a:r>
              <a:rPr lang="en-US" altLang="en-US" sz="1400" b="1">
                <a:solidFill>
                  <a:srgbClr val="2A00FF"/>
                </a:solidFill>
                <a:latin typeface="Courier New" panose="02070309020205020404" pitchFamily="49" charset="0"/>
              </a:rPr>
              <a:t>"Test"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endParaRPr lang="tr-TR" altLang="en-US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400" b="1">
                <a:solidFill>
                  <a:srgbClr val="3F7F5F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400" b="1">
                <a:solidFill>
                  <a:srgbClr val="3F7F5F"/>
                </a:solidFill>
                <a:latin typeface="Courier New" panose="02070309020205020404" pitchFamily="49" charset="0"/>
              </a:rPr>
              <a:t>//Üçüncü kurucu metod çağırılır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Ogrenci o3 = </a:t>
            </a:r>
            <a:r>
              <a:rPr lang="en-US" altLang="en-US" sz="14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</a:rPr>
              <a:t> Ogrenci(5); </a:t>
            </a:r>
            <a:endParaRPr lang="en-US" altLang="en-US" sz="14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400"/>
          </a:p>
        </p:txBody>
      </p:sp>
      <p:sp>
        <p:nvSpPr>
          <p:cNvPr id="13317" name="4 Slayt Numarası Yer Tutucusu">
            <a:extLst>
              <a:ext uri="{FF2B5EF4-FFF2-40B4-BE49-F238E27FC236}">
                <a16:creationId xmlns:a16="http://schemas.microsoft.com/office/drawing/2014/main" id="{87921B9F-9BF2-40AB-9613-DD477C5F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95F8D3-7C04-4A15-B21F-7D533138F1E0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Başlık">
            <a:extLst>
              <a:ext uri="{FF2B5EF4-FFF2-40B4-BE49-F238E27FC236}">
                <a16:creationId xmlns:a16="http://schemas.microsoft.com/office/drawing/2014/main" id="{C4FF64EB-C3C8-4DBF-BC1B-A1838044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this kelimesi</a:t>
            </a:r>
            <a:endParaRPr lang="en-US" altLang="en-US"/>
          </a:p>
        </p:txBody>
      </p:sp>
      <p:sp>
        <p:nvSpPr>
          <p:cNvPr id="14339" name="2 İçerik Yer Tutucusu">
            <a:extLst>
              <a:ext uri="{FF2B5EF4-FFF2-40B4-BE49-F238E27FC236}">
                <a16:creationId xmlns:a16="http://schemas.microsoft.com/office/drawing/2014/main" id="{B4018709-C3AA-4D7D-83C8-40B68BC7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Bulunduğu nesneyi ifade eder.</a:t>
            </a:r>
          </a:p>
          <a:p>
            <a:r>
              <a:rPr lang="tr-TR" altLang="en-US" sz="2100"/>
              <a:t>Nesne özelliklerine erişimi sağlar.</a:t>
            </a:r>
            <a:endParaRPr lang="en-US" altLang="en-US" sz="2100"/>
          </a:p>
        </p:txBody>
      </p:sp>
      <p:sp>
        <p:nvSpPr>
          <p:cNvPr id="14341" name="4 Slayt Numarası Yer Tutucusu">
            <a:extLst>
              <a:ext uri="{FF2B5EF4-FFF2-40B4-BE49-F238E27FC236}">
                <a16:creationId xmlns:a16="http://schemas.microsoft.com/office/drawing/2014/main" id="{E4D25782-06AB-4404-95BD-455DD00C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68CD10-FE11-47A3-A9C1-D1D9B5F69423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Başlık">
            <a:extLst>
              <a:ext uri="{FF2B5EF4-FFF2-40B4-BE49-F238E27FC236}">
                <a16:creationId xmlns:a16="http://schemas.microsoft.com/office/drawing/2014/main" id="{0D90A9B7-3194-4200-9282-9A32911C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this kelimesi</a:t>
            </a:r>
            <a:endParaRPr lang="en-US" altLang="en-US"/>
          </a:p>
        </p:txBody>
      </p:sp>
      <p:sp>
        <p:nvSpPr>
          <p:cNvPr id="15363" name="2 İçerik Yer Tutucusu">
            <a:extLst>
              <a:ext uri="{FF2B5EF4-FFF2-40B4-BE49-F238E27FC236}">
                <a16:creationId xmlns:a16="http://schemas.microsoft.com/office/drawing/2014/main" id="{DBE64DD7-690E-4C3B-B8D8-6D1F07997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/>
                <a:cs typeface="Courier New"/>
              </a:rPr>
              <a:t>class</a:t>
            </a:r>
            <a:r>
              <a:rPr lang="en-US" altLang="en-US" sz="1600" b="1">
                <a:solidFill>
                  <a:srgbClr val="000000"/>
                </a:solidFill>
                <a:latin typeface="Courier New"/>
                <a:cs typeface="Courier New"/>
              </a:rPr>
              <a:t> Ogrenci {</a:t>
            </a:r>
            <a:endParaRPr lang="en-US" altLang="en-US" sz="1600">
              <a:latin typeface="Courier New"/>
              <a:cs typeface="Courier New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/>
                <a:cs typeface="Courier New"/>
              </a:rPr>
              <a:t>String </a:t>
            </a:r>
            <a:r>
              <a:rPr lang="en-US" altLang="en-US" sz="1600">
                <a:solidFill>
                  <a:srgbClr val="0000C0"/>
                </a:solidFill>
                <a:latin typeface="Courier New"/>
                <a:cs typeface="Courier New"/>
              </a:rPr>
              <a:t>ad</a:t>
            </a:r>
            <a:r>
              <a:rPr lang="en-US" altLang="en-US" sz="160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altLang="en-US" sz="1600">
                <a:solidFill>
                  <a:srgbClr val="2A00FF"/>
                </a:solidFill>
                <a:latin typeface="Courier New"/>
                <a:cs typeface="Courier New"/>
              </a:rPr>
              <a:t>"Ahmet"</a:t>
            </a:r>
            <a:r>
              <a:rPr lang="en-US" altLang="en-US" sz="160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tr-TR" altLang="en-US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 dirty="0">
                <a:solidFill>
                  <a:srgbClr val="7F0055"/>
                </a:solidFill>
                <a:latin typeface="Courier New"/>
                <a:cs typeface="Courier New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600" b="1">
                <a:solidFill>
                  <a:srgbClr val="000000"/>
                </a:solidFill>
                <a:latin typeface="Courier New"/>
                <a:cs typeface="Courier New"/>
              </a:rPr>
              <a:t> Ogrenci(String ad){</a:t>
            </a:r>
          </a:p>
          <a:p>
            <a:pPr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tr-TR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/>
                <a:cs typeface="Courier New"/>
              </a:rPr>
              <a:t>System.</a:t>
            </a:r>
            <a:r>
              <a:rPr lang="en-US" altLang="en-US" sz="1600" i="1">
                <a:solidFill>
                  <a:srgbClr val="0000C0"/>
                </a:solidFill>
                <a:latin typeface="Courier New"/>
                <a:cs typeface="Courier New"/>
              </a:rPr>
              <a:t>out</a:t>
            </a:r>
            <a:r>
              <a:rPr lang="en-US" altLang="en-US" sz="1600" i="1">
                <a:solidFill>
                  <a:srgbClr val="000000"/>
                </a:solidFill>
                <a:latin typeface="Courier New"/>
                <a:cs typeface="Courier New"/>
              </a:rPr>
              <a:t>.println(</a:t>
            </a:r>
            <a:r>
              <a:rPr lang="en-US" altLang="en-US" sz="1600" b="1" i="1">
                <a:solidFill>
                  <a:srgbClr val="000000"/>
                </a:solidFill>
                <a:latin typeface="Courier New"/>
                <a:cs typeface="Courier New"/>
              </a:rPr>
              <a:t>ad</a:t>
            </a:r>
            <a:r>
              <a:rPr lang="en-US" altLang="en-US" sz="1600" i="1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altLang="en-US" sz="1600" i="1">
                <a:solidFill>
                  <a:srgbClr val="3F7F5F"/>
                </a:solidFill>
                <a:latin typeface="Courier New"/>
                <a:cs typeface="Courier New"/>
              </a:rPr>
              <a:t>//Hangi ad değerini yazdırır 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   </a:t>
            </a:r>
            <a:r>
              <a:rPr lang="en-US" altLang="en-US" sz="1600" b="1">
                <a:solidFill>
                  <a:srgbClr val="7F0055"/>
                </a:solidFill>
                <a:latin typeface="Courier New"/>
                <a:cs typeface="Courier New"/>
              </a:rPr>
              <a:t>public</a:t>
            </a:r>
            <a:r>
              <a:rPr lang="en-US" alt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/>
                <a:cs typeface="Courier New"/>
              </a:rPr>
              <a:t>static</a:t>
            </a:r>
            <a:r>
              <a:rPr lang="en-US" altLang="en-US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/>
                <a:cs typeface="Courier New"/>
              </a:rPr>
              <a:t>void</a:t>
            </a:r>
            <a:r>
              <a:rPr lang="en-US" altLang="en-US" sz="1600" b="1">
                <a:solidFill>
                  <a:srgbClr val="000000"/>
                </a:solidFill>
                <a:latin typeface="Courier New"/>
                <a:cs typeface="Courier New"/>
              </a:rPr>
              <a:t> main(String[] args) {</a:t>
            </a:r>
          </a:p>
          <a:p>
            <a:pPr>
              <a:buNone/>
            </a:pPr>
            <a:r>
              <a:rPr lang="pl-PL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tr-TR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pl-PL" altLang="en-US" sz="1600">
                <a:solidFill>
                  <a:srgbClr val="000000"/>
                </a:solidFill>
                <a:latin typeface="Courier New"/>
                <a:cs typeface="Courier New"/>
              </a:rPr>
              <a:t>Ogrenci o1 = </a:t>
            </a:r>
            <a:r>
              <a:rPr lang="pl-PL" altLang="en-US" sz="1600" b="1">
                <a:solidFill>
                  <a:srgbClr val="7F0055"/>
                </a:solidFill>
                <a:latin typeface="Courier New"/>
                <a:cs typeface="Courier New"/>
              </a:rPr>
              <a:t>new</a:t>
            </a:r>
            <a:r>
              <a:rPr lang="pl-PL" altLang="en-US" sz="1600" b="1">
                <a:solidFill>
                  <a:srgbClr val="000000"/>
                </a:solidFill>
                <a:latin typeface="Courier New"/>
                <a:cs typeface="Courier New"/>
              </a:rPr>
              <a:t> Ogrenci(</a:t>
            </a:r>
            <a:r>
              <a:rPr lang="pl-PL" altLang="en-US" sz="1600" b="1">
                <a:solidFill>
                  <a:srgbClr val="2A00FF"/>
                </a:solidFill>
                <a:latin typeface="Courier New"/>
                <a:cs typeface="Courier New"/>
              </a:rPr>
              <a:t>"Mehmet"</a:t>
            </a:r>
            <a:r>
              <a:rPr lang="pl-PL" altLang="en-US" sz="1600" b="1">
                <a:solidFill>
                  <a:srgbClr val="000000"/>
                </a:solidFill>
                <a:latin typeface="Courier New"/>
                <a:cs typeface="Courier New"/>
              </a:rPr>
              <a:t>); </a:t>
            </a:r>
            <a:endParaRPr lang="pl-PL" altLang="en-US" sz="1600" b="1">
              <a:solidFill>
                <a:srgbClr val="000000"/>
              </a:solidFill>
              <a:latin typeface="Courier New" panose="02070309020205020404" pitchFamily="49" charset="0"/>
              <a:cs typeface="Courier New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600"/>
          </a:p>
        </p:txBody>
      </p:sp>
      <p:sp>
        <p:nvSpPr>
          <p:cNvPr id="15365" name="4 Slayt Numarası Yer Tutucusu">
            <a:extLst>
              <a:ext uri="{FF2B5EF4-FFF2-40B4-BE49-F238E27FC236}">
                <a16:creationId xmlns:a16="http://schemas.microsoft.com/office/drawing/2014/main" id="{DCED5B8E-4FEC-4BE9-9DBF-B6AB2075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54C97F-636B-457C-86B0-7ED14DE2A0F8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Başlık">
            <a:extLst>
              <a:ext uri="{FF2B5EF4-FFF2-40B4-BE49-F238E27FC236}">
                <a16:creationId xmlns:a16="http://schemas.microsoft.com/office/drawing/2014/main" id="{8F602402-C194-43E2-863A-C6BCC558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this kelimesi</a:t>
            </a:r>
            <a:endParaRPr lang="en-US" altLang="en-US"/>
          </a:p>
        </p:txBody>
      </p:sp>
      <p:sp>
        <p:nvSpPr>
          <p:cNvPr id="16387" name="2 İçerik Yer Tutucusu">
            <a:extLst>
              <a:ext uri="{FF2B5EF4-FFF2-40B4-BE49-F238E27FC236}">
                <a16:creationId xmlns:a16="http://schemas.microsoft.com/office/drawing/2014/main" id="{F5E66398-2D64-4668-97AA-04D46D29521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800" dirty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ad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 = </a:t>
            </a:r>
            <a:r>
              <a:rPr lang="en-US" sz="1800" dirty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</a:t>
            </a:r>
            <a:r>
              <a:rPr lang="en-US" sz="1800" err="1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Ahmet</a:t>
            </a:r>
            <a:r>
              <a:rPr lang="en-US" sz="1800" dirty="0">
                <a:solidFill>
                  <a:srgbClr val="2A00FF"/>
                </a:solidFill>
                <a:highlight>
                  <a:srgbClr val="D4D4D4"/>
                </a:highlight>
                <a:latin typeface="Courier New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;</a:t>
            </a: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(String ad){</a:t>
            </a:r>
          </a:p>
          <a:p>
            <a:pPr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    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i="1" dirty="0">
                <a:solidFill>
                  <a:srgbClr val="000000"/>
                </a:solidFill>
                <a:latin typeface="Courier New"/>
              </a:rPr>
              <a:t>ad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);</a:t>
            </a:r>
            <a:r>
              <a:rPr lang="tr-TR" sz="1800" i="1" dirty="0">
                <a:solidFill>
                  <a:srgbClr val="000000"/>
                </a:solidFill>
                <a:latin typeface="Courier New"/>
              </a:rPr>
              <a:t> //Mehmet</a:t>
            </a:r>
            <a:endParaRPr lang="en-US" sz="1800" i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    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sz="1800" i="1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sz="1800" i="1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i="1" dirty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800" b="1" i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800" b="1" i="1" dirty="0">
                <a:solidFill>
                  <a:srgbClr val="0000C0"/>
                </a:solidFill>
                <a:highlight>
                  <a:srgbClr val="D4D4D4"/>
                </a:highlight>
                <a:latin typeface="Courier New"/>
              </a:rPr>
              <a:t>ad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  <a:r>
              <a:rPr lang="tr-TR" sz="1800" i="1" dirty="0">
                <a:solidFill>
                  <a:srgbClr val="000000"/>
                </a:solidFill>
                <a:latin typeface="Courier New"/>
              </a:rPr>
              <a:t> //Ahmet</a:t>
            </a:r>
            <a:endParaRPr lang="en-US" sz="1800" b="1" i="1" dirty="0">
              <a:solidFill>
                <a:srgbClr val="000000"/>
              </a:solidFill>
              <a:highlight>
                <a:srgbClr val="D4D4D4"/>
              </a:highlight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 }</a:t>
            </a:r>
          </a:p>
          <a:p>
            <a:pPr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  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l-PL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pl-PL" sz="1800" dirty="0">
                <a:solidFill>
                  <a:srgbClr val="000000"/>
                </a:solidFill>
                <a:latin typeface="Courier New"/>
              </a:rPr>
              <a:t>Ogrenci o1 = </a:t>
            </a:r>
            <a:r>
              <a:rPr lang="pl-PL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pl-PL" sz="1800" b="1" dirty="0">
                <a:solidFill>
                  <a:srgbClr val="000000"/>
                </a:solidFill>
                <a:latin typeface="Courier New"/>
              </a:rPr>
              <a:t> Ogrenci(</a:t>
            </a:r>
            <a:r>
              <a:rPr lang="pl-PL" sz="1800" b="1" dirty="0">
                <a:solidFill>
                  <a:srgbClr val="2A00FF"/>
                </a:solidFill>
                <a:latin typeface="Courier New"/>
              </a:rPr>
              <a:t>"Mehmet"</a:t>
            </a:r>
            <a:r>
              <a:rPr lang="pl-PL" sz="1800" b="1" dirty="0">
                <a:solidFill>
                  <a:srgbClr val="000000"/>
                </a:solidFill>
                <a:latin typeface="Courier New"/>
              </a:rPr>
              <a:t>); 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  <p:sp>
        <p:nvSpPr>
          <p:cNvPr id="16389" name="4 Slayt Numarası Yer Tutucusu">
            <a:extLst>
              <a:ext uri="{FF2B5EF4-FFF2-40B4-BE49-F238E27FC236}">
                <a16:creationId xmlns:a16="http://schemas.microsoft.com/office/drawing/2014/main" id="{4C124F73-7A2E-481E-8FE7-CA74E508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A869C2-A04B-4636-B021-8891A97F3EEA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Başlık">
            <a:extLst>
              <a:ext uri="{FF2B5EF4-FFF2-40B4-BE49-F238E27FC236}">
                <a16:creationId xmlns:a16="http://schemas.microsoft.com/office/drawing/2014/main" id="{991D7418-4754-431E-98F4-211FCA49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this kelimesi</a:t>
            </a:r>
            <a:endParaRPr lang="en-US" altLang="en-US"/>
          </a:p>
        </p:txBody>
      </p:sp>
      <p:sp>
        <p:nvSpPr>
          <p:cNvPr id="17411" name="2 İçerik Yer Tutucusu">
            <a:extLst>
              <a:ext uri="{FF2B5EF4-FFF2-40B4-BE49-F238E27FC236}">
                <a16:creationId xmlns:a16="http://schemas.microsoft.com/office/drawing/2014/main" id="{D5860C4F-9473-4293-A137-E1B9CD864BF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800" dirty="0">
                <a:solidFill>
                  <a:srgbClr val="0000C0"/>
                </a:solidFill>
                <a:latin typeface="Courier New"/>
              </a:rPr>
              <a:t>ad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urier New"/>
              </a:rPr>
              <a:t>Ahmet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(String 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ad){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800" b="1" dirty="0">
                <a:solidFill>
                  <a:srgbClr val="0000C0"/>
                </a:solidFill>
                <a:latin typeface="Courier New"/>
              </a:rPr>
              <a:t>ad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ad;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l-PL" sz="18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pl-PL" sz="1800" dirty="0">
                <a:solidFill>
                  <a:srgbClr val="000000"/>
                </a:solidFill>
                <a:latin typeface="Courier New"/>
              </a:rPr>
              <a:t>Ogrenci o1 = </a:t>
            </a:r>
            <a:r>
              <a:rPr lang="pl-PL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pl-PL" sz="1800" b="1" dirty="0">
                <a:solidFill>
                  <a:srgbClr val="000000"/>
                </a:solidFill>
                <a:latin typeface="Courier New"/>
              </a:rPr>
              <a:t> Ogrenci(</a:t>
            </a:r>
            <a:r>
              <a:rPr lang="pl-PL" sz="1800" b="1" dirty="0">
                <a:solidFill>
                  <a:srgbClr val="2A00FF"/>
                </a:solidFill>
                <a:latin typeface="Courier New"/>
              </a:rPr>
              <a:t>"Mehmet"</a:t>
            </a:r>
            <a:r>
              <a:rPr lang="pl-PL" sz="1800" b="1" dirty="0">
                <a:solidFill>
                  <a:srgbClr val="000000"/>
                </a:solidFill>
                <a:latin typeface="Courier New"/>
              </a:rPr>
              <a:t>); </a:t>
            </a: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sp>
        <p:nvSpPr>
          <p:cNvPr id="17413" name="4 Slayt Numarası Yer Tutucusu">
            <a:extLst>
              <a:ext uri="{FF2B5EF4-FFF2-40B4-BE49-F238E27FC236}">
                <a16:creationId xmlns:a16="http://schemas.microsoft.com/office/drawing/2014/main" id="{33EB7BB1-C2D3-4C27-BA42-189462BF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D8312D-12DB-4771-A644-85107BA93B01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Başlık">
            <a:extLst>
              <a:ext uri="{FF2B5EF4-FFF2-40B4-BE49-F238E27FC236}">
                <a16:creationId xmlns:a16="http://schemas.microsoft.com/office/drawing/2014/main" id="{64DFDD2B-8209-4F02-B5A1-89314453121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this kelimesi</a:t>
            </a:r>
            <a:endParaRPr lang="en-US" altLang="en-US"/>
          </a:p>
        </p:txBody>
      </p:sp>
      <p:sp>
        <p:nvSpPr>
          <p:cNvPr id="17411" name="2 İçerik Yer Tutucusu">
            <a:extLst>
              <a:ext uri="{FF2B5EF4-FFF2-40B4-BE49-F238E27FC236}">
                <a16:creationId xmlns:a16="http://schemas.microsoft.com/office/drawing/2014/main" id="{672AA4E2-5F13-43DF-BA1B-5EB152E9EF5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String </a:t>
            </a:r>
            <a:r>
              <a:rPr lang="en-US" sz="1800" dirty="0">
                <a:solidFill>
                  <a:srgbClr val="0000C0"/>
                </a:solidFill>
                <a:latin typeface="Courier New"/>
              </a:rPr>
              <a:t>ad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urier New"/>
              </a:rPr>
              <a:t>Ahmet</a:t>
            </a:r>
            <a:r>
              <a:rPr lang="en-US" sz="1800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(String 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ad){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800" b="1" dirty="0">
                <a:solidFill>
                  <a:srgbClr val="0000C0"/>
                </a:solidFill>
                <a:latin typeface="Courier New"/>
              </a:rPr>
              <a:t>ad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ad;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pl-PL" sz="18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pl-PL" sz="1800" dirty="0">
                <a:solidFill>
                  <a:srgbClr val="000000"/>
                </a:solidFill>
                <a:latin typeface="Courier New"/>
              </a:rPr>
              <a:t>Ogrenci o1 = </a:t>
            </a:r>
            <a:r>
              <a:rPr lang="pl-PL" sz="18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pl-PL" sz="1800" b="1" dirty="0">
                <a:solidFill>
                  <a:srgbClr val="000000"/>
                </a:solidFill>
                <a:latin typeface="Courier New"/>
              </a:rPr>
              <a:t> Ogrenci(</a:t>
            </a:r>
            <a:r>
              <a:rPr lang="pl-PL" sz="1800" b="1" dirty="0">
                <a:solidFill>
                  <a:srgbClr val="2A00FF"/>
                </a:solidFill>
                <a:latin typeface="Courier New"/>
              </a:rPr>
              <a:t>"Mehmet"</a:t>
            </a:r>
            <a:r>
              <a:rPr lang="pl-PL" sz="1800" b="1" dirty="0">
                <a:solidFill>
                  <a:srgbClr val="000000"/>
                </a:solidFill>
                <a:latin typeface="Courier New"/>
              </a:rPr>
              <a:t>); </a:t>
            </a: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sp>
        <p:nvSpPr>
          <p:cNvPr id="18437" name="4 Slayt Numarası Yer Tutucusu">
            <a:extLst>
              <a:ext uri="{FF2B5EF4-FFF2-40B4-BE49-F238E27FC236}">
                <a16:creationId xmlns:a16="http://schemas.microsoft.com/office/drawing/2014/main" id="{A8E16209-9D9C-4065-B18E-AEAD78CA89EF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2ED3110-9542-4578-A4E9-D9F8585C5E56}" type="slidenum">
              <a:rPr lang="en-US" altLang="en-US" sz="1000"/>
              <a:pPr algn="r" eaLnBrk="1" hangingPunct="1"/>
              <a:t>16</a:t>
            </a:fld>
            <a:endParaRPr lang="en-US" altLang="en-US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>
            <a:extLst>
              <a:ext uri="{FF2B5EF4-FFF2-40B4-BE49-F238E27FC236}">
                <a16:creationId xmlns:a16="http://schemas.microsoft.com/office/drawing/2014/main" id="{89F02093-2CE2-403D-90EB-81B98DF62B1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19459" name="2 İçerik Yer Tutucusu">
            <a:extLst>
              <a:ext uri="{FF2B5EF4-FFF2-40B4-BE49-F238E27FC236}">
                <a16:creationId xmlns:a16="http://schemas.microsoft.com/office/drawing/2014/main" id="{FDE4A55D-2E1F-49CC-9423-3A145C7FAB3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tr-TR" altLang="en-US" sz="2000"/>
              <a:t>Bir öğrenci sınıfı yazıp bundan 2 adet nesne oluşturun, nesne içeriğindeki ad ve soyad parametrelerini constructor ile gönderin.</a:t>
            </a:r>
            <a:endParaRPr lang="en-US" altLang="en-US" sz="2000"/>
          </a:p>
        </p:txBody>
      </p:sp>
      <p:sp>
        <p:nvSpPr>
          <p:cNvPr id="19461" name="4 Slayt Numarası Yer Tutucusu">
            <a:extLst>
              <a:ext uri="{FF2B5EF4-FFF2-40B4-BE49-F238E27FC236}">
                <a16:creationId xmlns:a16="http://schemas.microsoft.com/office/drawing/2014/main" id="{B1174D22-5155-4E67-8CCB-19CA79E9491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2A0A617-72F1-4964-9AA7-29FDFC9528D9}" type="slidenum">
              <a:rPr lang="en-US" altLang="en-US" sz="1000"/>
              <a:pPr algn="r" eaLnBrk="1" hangingPunct="1"/>
              <a:t>17</a:t>
            </a:fld>
            <a:endParaRPr lang="en-US" altLang="en-US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Başlık">
            <a:extLst>
              <a:ext uri="{FF2B5EF4-FFF2-40B4-BE49-F238E27FC236}">
                <a16:creationId xmlns:a16="http://schemas.microsoft.com/office/drawing/2014/main" id="{35A267D5-BACE-44BD-AF27-C998A920144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Garbage Collector – Çöp toplayıcısı</a:t>
            </a:r>
            <a:endParaRPr lang="en-US" altLang="en-US"/>
          </a:p>
        </p:txBody>
      </p:sp>
      <p:sp>
        <p:nvSpPr>
          <p:cNvPr id="20483" name="2 İçerik Yer Tutucusu">
            <a:extLst>
              <a:ext uri="{FF2B5EF4-FFF2-40B4-BE49-F238E27FC236}">
                <a16:creationId xmlns:a16="http://schemas.microsoft.com/office/drawing/2014/main" id="{08366F65-7B67-4F59-BBFC-AF2DF2AA20C7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tr-TR" altLang="en-US" sz="2100"/>
              <a:t>Bellekte referans gösterilmeyen alanları temizler.</a:t>
            </a:r>
          </a:p>
          <a:p>
            <a:r>
              <a:rPr lang="tr-TR" altLang="en-US" sz="2100"/>
              <a:t>İhtiyaç duyulduğunda veya belirli aralıklarla çalışır.</a:t>
            </a:r>
            <a:endParaRPr lang="en-US" altLang="en-US" sz="2100"/>
          </a:p>
          <a:p>
            <a:endParaRPr lang="en-US" altLang="en-US" sz="2100"/>
          </a:p>
        </p:txBody>
      </p:sp>
      <p:sp>
        <p:nvSpPr>
          <p:cNvPr id="20485" name="4 Slayt Numarası Yer Tutucusu">
            <a:extLst>
              <a:ext uri="{FF2B5EF4-FFF2-40B4-BE49-F238E27FC236}">
                <a16:creationId xmlns:a16="http://schemas.microsoft.com/office/drawing/2014/main" id="{B957D46E-87F6-44A0-9B34-80D3C5F8BD1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E66F2948-0245-4F04-9B45-8B5386D9B1AE}" type="slidenum">
              <a:rPr lang="en-US" altLang="en-US" sz="1000"/>
              <a:pPr algn="r" eaLnBrk="1" hangingPunct="1"/>
              <a:t>18</a:t>
            </a:fld>
            <a:endParaRPr lang="en-US" altLang="en-US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Başlık">
            <a:extLst>
              <a:ext uri="{FF2B5EF4-FFF2-40B4-BE49-F238E27FC236}">
                <a16:creationId xmlns:a16="http://schemas.microsoft.com/office/drawing/2014/main" id="{33E536F5-C63D-40DD-8B49-DE78F5D0D31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Garbage Collector – Çöp toplayıcısı</a:t>
            </a:r>
            <a:endParaRPr lang="en-US" altLang="en-US"/>
          </a:p>
        </p:txBody>
      </p:sp>
      <p:sp>
        <p:nvSpPr>
          <p:cNvPr id="21508" name="4 Slayt Numarası Yer Tutucusu">
            <a:extLst>
              <a:ext uri="{FF2B5EF4-FFF2-40B4-BE49-F238E27FC236}">
                <a16:creationId xmlns:a16="http://schemas.microsoft.com/office/drawing/2014/main" id="{2C8D58DD-9E6A-447E-AD76-DC84A911C83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874FDFC-F308-4745-B754-9F8CD94CC696}" type="slidenum">
              <a:rPr lang="en-US" altLang="en-US" sz="1000"/>
              <a:pPr algn="r" eaLnBrk="1" hangingPunct="1"/>
              <a:t>19</a:t>
            </a:fld>
            <a:endParaRPr lang="en-US" altLang="en-US" sz="1000"/>
          </a:p>
        </p:txBody>
      </p:sp>
      <p:pic>
        <p:nvPicPr>
          <p:cNvPr id="21509" name="Picture 6" descr="figure2">
            <a:extLst>
              <a:ext uri="{FF2B5EF4-FFF2-40B4-BE49-F238E27FC236}">
                <a16:creationId xmlns:a16="http://schemas.microsoft.com/office/drawing/2014/main" id="{75EBAC6F-1756-4E19-90B7-3F31AEA277B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9525" y="1371600"/>
            <a:ext cx="3802063" cy="48006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Başlık">
            <a:extLst>
              <a:ext uri="{FF2B5EF4-FFF2-40B4-BE49-F238E27FC236}">
                <a16:creationId xmlns:a16="http://schemas.microsoft.com/office/drawing/2014/main" id="{9B935B45-4345-4861-A64A-FF738AFC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Kurucu Metod - Constructor</a:t>
            </a:r>
            <a:endParaRPr lang="en-US" altLang="en-US"/>
          </a:p>
        </p:txBody>
      </p:sp>
      <p:sp>
        <p:nvSpPr>
          <p:cNvPr id="4099" name="2 İçerik Yer Tutucusu">
            <a:extLst>
              <a:ext uri="{FF2B5EF4-FFF2-40B4-BE49-F238E27FC236}">
                <a16:creationId xmlns:a16="http://schemas.microsoft.com/office/drawing/2014/main" id="{AA2ABC23-7414-4DC3-9B20-3AA60621A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Nesne bellekte oluştuğu anda çalışan metodlardır.</a:t>
            </a:r>
          </a:p>
          <a:p>
            <a:r>
              <a:rPr lang="tr-TR" altLang="en-US" sz="2100"/>
              <a:t>Birden fazla olabilirler.</a:t>
            </a:r>
          </a:p>
          <a:p>
            <a:r>
              <a:rPr lang="tr-TR" altLang="en-US" sz="2100"/>
              <a:t>Dönüş değerleri yoktur.</a:t>
            </a:r>
          </a:p>
          <a:p>
            <a:r>
              <a:rPr lang="tr-TR" altLang="en-US" sz="2100"/>
              <a:t>void değildirler.</a:t>
            </a:r>
          </a:p>
          <a:p>
            <a:r>
              <a:rPr lang="tr-TR" altLang="en-US" sz="2100"/>
              <a:t>Kurucu metod yoksada default kurucu metod vardır.</a:t>
            </a:r>
          </a:p>
        </p:txBody>
      </p:sp>
      <p:sp>
        <p:nvSpPr>
          <p:cNvPr id="4101" name="4 Slayt Numarası Yer Tutucusu">
            <a:extLst>
              <a:ext uri="{FF2B5EF4-FFF2-40B4-BE49-F238E27FC236}">
                <a16:creationId xmlns:a16="http://schemas.microsoft.com/office/drawing/2014/main" id="{F438B75F-37B7-4CBA-BEFA-2EB37774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5031A0-C4F4-40E1-9AAE-D8514D7A48A6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Başlık">
            <a:extLst>
              <a:ext uri="{FF2B5EF4-FFF2-40B4-BE49-F238E27FC236}">
                <a16:creationId xmlns:a16="http://schemas.microsoft.com/office/drawing/2014/main" id="{563DF83E-EC32-48BD-ACB6-A2758857DD7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Garbage Collector – Çöp toplayıcısı</a:t>
            </a:r>
            <a:endParaRPr lang="en-US" altLang="en-US"/>
          </a:p>
        </p:txBody>
      </p:sp>
      <p:sp>
        <p:nvSpPr>
          <p:cNvPr id="22531" name="2 İçerik Yer Tutucusu">
            <a:extLst>
              <a:ext uri="{FF2B5EF4-FFF2-40B4-BE49-F238E27FC236}">
                <a16:creationId xmlns:a16="http://schemas.microsoft.com/office/drawing/2014/main" id="{BDAC9AED-8E43-4381-BA2A-8661673A0FEF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Test 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i = 0; i &lt; 10000; i++) 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Ogrenci o =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Ogrenci();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sp>
        <p:nvSpPr>
          <p:cNvPr id="22533" name="4 Slayt Numarası Yer Tutucusu">
            <a:extLst>
              <a:ext uri="{FF2B5EF4-FFF2-40B4-BE49-F238E27FC236}">
                <a16:creationId xmlns:a16="http://schemas.microsoft.com/office/drawing/2014/main" id="{3ABF20AC-4B2B-4A8E-A132-34EFB82DB8A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DD4229B5-0228-49CB-B33E-26604753FE20}" type="slidenum">
              <a:rPr lang="en-US" altLang="en-US" sz="1000"/>
              <a:pPr algn="r" eaLnBrk="1" hangingPunct="1"/>
              <a:t>20</a:t>
            </a:fld>
            <a:endParaRPr lang="en-US" altLang="en-US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Başlık">
            <a:extLst>
              <a:ext uri="{FF2B5EF4-FFF2-40B4-BE49-F238E27FC236}">
                <a16:creationId xmlns:a16="http://schemas.microsoft.com/office/drawing/2014/main" id="{FA606CA7-EE4C-4CE9-942A-63FD94B7D14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Garbage Collector – Çöp toplayıcısı</a:t>
            </a:r>
            <a:endParaRPr lang="en-US" altLang="en-US"/>
          </a:p>
        </p:txBody>
      </p:sp>
      <p:sp>
        <p:nvSpPr>
          <p:cNvPr id="23555" name="2 İçerik Yer Tutucusu">
            <a:extLst>
              <a:ext uri="{FF2B5EF4-FFF2-40B4-BE49-F238E27FC236}">
                <a16:creationId xmlns:a16="http://schemas.microsoft.com/office/drawing/2014/main" id="{AEA9691D-1FDF-4DF8-BC00-06FD95F33E6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Test 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i = 0; i &lt; 10000; i++) 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Ogrenci o =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Ogrenci();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//garbage collector manuel çalışır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2000" i="1">
                <a:solidFill>
                  <a:srgbClr val="000000"/>
                </a:solidFill>
                <a:latin typeface="Courier New" panose="02070309020205020404" pitchFamily="49" charset="0"/>
              </a:rPr>
              <a:t>gc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tr-TR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557" name="4 Slayt Numarası Yer Tutucusu">
            <a:extLst>
              <a:ext uri="{FF2B5EF4-FFF2-40B4-BE49-F238E27FC236}">
                <a16:creationId xmlns:a16="http://schemas.microsoft.com/office/drawing/2014/main" id="{259E8CB4-843F-4E7C-8D03-CA73DEC94A6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5ED14BE1-E77D-40AC-A575-7A52B638E42F}" type="slidenum">
              <a:rPr lang="en-US" altLang="en-US" sz="1000"/>
              <a:pPr algn="r" eaLnBrk="1" hangingPunct="1"/>
              <a:t>21</a:t>
            </a:fld>
            <a:endParaRPr lang="en-US" altLang="en-US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Başlık">
            <a:extLst>
              <a:ext uri="{FF2B5EF4-FFF2-40B4-BE49-F238E27FC236}">
                <a16:creationId xmlns:a16="http://schemas.microsoft.com/office/drawing/2014/main" id="{80E8CDB9-93D7-4FFB-8A1D-26A907C4771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finalize metodu</a:t>
            </a:r>
            <a:endParaRPr lang="en-US" altLang="en-US"/>
          </a:p>
        </p:txBody>
      </p:sp>
      <p:sp>
        <p:nvSpPr>
          <p:cNvPr id="24579" name="2 İçerik Yer Tutucusu">
            <a:extLst>
              <a:ext uri="{FF2B5EF4-FFF2-40B4-BE49-F238E27FC236}">
                <a16:creationId xmlns:a16="http://schemas.microsoft.com/office/drawing/2014/main" id="{47B7746C-15EA-4E12-97A8-353BF4DEC0D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tr-TR" altLang="en-US" sz="2000"/>
              <a:t>Garbage Collecter devreye girip nesneyi bellekten silmeden önce çalışır.</a:t>
            </a:r>
          </a:p>
          <a:p>
            <a:r>
              <a:rPr lang="tr-TR" altLang="en-US" sz="2000"/>
              <a:t>Nesne yaşam döngüsü takip edilebilir.</a:t>
            </a:r>
            <a:endParaRPr lang="en-US" altLang="en-US" sz="2000"/>
          </a:p>
        </p:txBody>
      </p:sp>
      <p:sp>
        <p:nvSpPr>
          <p:cNvPr id="24581" name="4 Slayt Numarası Yer Tutucusu">
            <a:extLst>
              <a:ext uri="{FF2B5EF4-FFF2-40B4-BE49-F238E27FC236}">
                <a16:creationId xmlns:a16="http://schemas.microsoft.com/office/drawing/2014/main" id="{90D2862A-90B6-4EC8-AE47-5DA2A7BE20C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4F891F6-BB40-48EA-9DC4-3A3627B92888}" type="slidenum">
              <a:rPr lang="en-US" altLang="en-US" sz="1000"/>
              <a:pPr algn="r" eaLnBrk="1" hangingPunct="1"/>
              <a:t>22</a:t>
            </a:fld>
            <a:endParaRPr lang="en-US" altLang="en-US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Başlık">
            <a:extLst>
              <a:ext uri="{FF2B5EF4-FFF2-40B4-BE49-F238E27FC236}">
                <a16:creationId xmlns:a16="http://schemas.microsoft.com/office/drawing/2014/main" id="{1E12B808-F40B-4615-B0E0-A6AF42999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finalize metodu</a:t>
            </a:r>
            <a:endParaRPr lang="en-US" altLang="en-US"/>
          </a:p>
        </p:txBody>
      </p:sp>
      <p:sp>
        <p:nvSpPr>
          <p:cNvPr id="25603" name="2 İçerik Yer Tutucusu">
            <a:extLst>
              <a:ext uri="{FF2B5EF4-FFF2-40B4-BE49-F238E27FC236}">
                <a16:creationId xmlns:a16="http://schemas.microsoft.com/office/drawing/2014/main" id="{EFBD365E-3287-4C6E-8D04-AC504E99161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Ogrenci 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Ogrenci(String ad){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= ad;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protected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finalize(){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"Garbage collecter calisti</a:t>
            </a:r>
            <a:r>
              <a:rPr lang="tr-TR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-</a:t>
            </a:r>
            <a:r>
              <a:rPr lang="tr-TR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5605" name="4 Slayt Numarası Yer Tutucusu">
            <a:extLst>
              <a:ext uri="{FF2B5EF4-FFF2-40B4-BE49-F238E27FC236}">
                <a16:creationId xmlns:a16="http://schemas.microsoft.com/office/drawing/2014/main" id="{107DD14F-FB63-4EF7-AEAC-10BE1540856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B59283C5-8FA3-44E0-B97B-6C5A354F63F3}" type="slidenum">
              <a:rPr lang="en-US" altLang="en-US" sz="1000"/>
              <a:pPr algn="r" eaLnBrk="1" hangingPunct="1"/>
              <a:t>23</a:t>
            </a:fld>
            <a:endParaRPr lang="en-US" altLang="en-US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Başlık">
            <a:extLst>
              <a:ext uri="{FF2B5EF4-FFF2-40B4-BE49-F238E27FC236}">
                <a16:creationId xmlns:a16="http://schemas.microsoft.com/office/drawing/2014/main" id="{FBC11BC5-F0CE-419B-9D52-E39472A83BE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finalize metodu</a:t>
            </a:r>
            <a:endParaRPr lang="en-US" altLang="en-US"/>
          </a:p>
        </p:txBody>
      </p:sp>
      <p:sp>
        <p:nvSpPr>
          <p:cNvPr id="26627" name="2 İçerik Yer Tutucusu">
            <a:extLst>
              <a:ext uri="{FF2B5EF4-FFF2-40B4-BE49-F238E27FC236}">
                <a16:creationId xmlns:a16="http://schemas.microsoft.com/office/drawing/2014/main" id="{DB3882CE-CF50-4E6B-BEC8-33B23933EF9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Test 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i = 0; i &lt; 10000; i++) 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Ogrenci o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Ogrenci(</a:t>
            </a:r>
            <a:r>
              <a:rPr lang="en-US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"Ogrenci-"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+i);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//garbage collector manuel çalışır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gc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629" name="4 Slayt Numarası Yer Tutucusu">
            <a:extLst>
              <a:ext uri="{FF2B5EF4-FFF2-40B4-BE49-F238E27FC236}">
                <a16:creationId xmlns:a16="http://schemas.microsoft.com/office/drawing/2014/main" id="{A9A751A8-3E4E-4CE7-997E-B199EB8ECC96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787E161-F7FA-4C6C-9986-42B280D8D672}" type="slidenum">
              <a:rPr lang="en-US" altLang="en-US" sz="1000"/>
              <a:pPr algn="r" eaLnBrk="1" hangingPunct="1"/>
              <a:t>24</a:t>
            </a:fld>
            <a:endParaRPr lang="en-US" altLang="en-US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Başlık">
            <a:extLst>
              <a:ext uri="{FF2B5EF4-FFF2-40B4-BE49-F238E27FC236}">
                <a16:creationId xmlns:a16="http://schemas.microsoft.com/office/drawing/2014/main" id="{F0AF3FB9-21FC-4965-BB4D-70A8147676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27651" name="2 İçerik Yer Tutucusu">
            <a:extLst>
              <a:ext uri="{FF2B5EF4-FFF2-40B4-BE49-F238E27FC236}">
                <a16:creationId xmlns:a16="http://schemas.microsoft.com/office/drawing/2014/main" id="{312FF6C2-D3D8-4852-9ACE-2AF63300E3A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tr-TR" altLang="en-US" sz="2100"/>
              <a:t>Bellekte 10.000 adet nesne oluşturup bunların bellekte yaratılması ve yok edilmesini izleyin.</a:t>
            </a:r>
            <a:endParaRPr lang="en-US" altLang="en-US" sz="2100"/>
          </a:p>
        </p:txBody>
      </p:sp>
      <p:sp>
        <p:nvSpPr>
          <p:cNvPr id="27653" name="4 Slayt Numarası Yer Tutucusu">
            <a:extLst>
              <a:ext uri="{FF2B5EF4-FFF2-40B4-BE49-F238E27FC236}">
                <a16:creationId xmlns:a16="http://schemas.microsoft.com/office/drawing/2014/main" id="{25729DF7-2032-4694-B753-9DF31CD0695E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72E1652-F06E-481E-9A8D-D573E48C939D}" type="slidenum">
              <a:rPr lang="en-US" altLang="en-US" sz="1000"/>
              <a:pPr algn="r" eaLnBrk="1" hangingPunct="1"/>
              <a:t>25</a:t>
            </a:fld>
            <a:endParaRPr lang="en-US" altLang="en-US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Başlık">
            <a:extLst>
              <a:ext uri="{FF2B5EF4-FFF2-40B4-BE49-F238E27FC236}">
                <a16:creationId xmlns:a16="http://schemas.microsoft.com/office/drawing/2014/main" id="{20AA2F29-51B1-409F-B60A-588FA748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İç Sınıflar – Inner class</a:t>
            </a:r>
            <a:endParaRPr lang="en-US" altLang="en-US"/>
          </a:p>
        </p:txBody>
      </p:sp>
      <p:sp>
        <p:nvSpPr>
          <p:cNvPr id="28675" name="2 İçerik Yer Tutucusu">
            <a:extLst>
              <a:ext uri="{FF2B5EF4-FFF2-40B4-BE49-F238E27FC236}">
                <a16:creationId xmlns:a16="http://schemas.microsoft.com/office/drawing/2014/main" id="{98443276-E046-455C-BBCB-6EC3B1C1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Sınıfların içerisinde tanımlanan sınıflardır.</a:t>
            </a:r>
          </a:p>
          <a:p>
            <a:r>
              <a:rPr lang="tr-TR" altLang="en-US" sz="2100"/>
              <a:t>Sınıf scope u içerisinde kullanılabilir.</a:t>
            </a:r>
            <a:endParaRPr lang="en-US" altLang="en-US" sz="2100"/>
          </a:p>
        </p:txBody>
      </p:sp>
      <p:sp>
        <p:nvSpPr>
          <p:cNvPr id="28677" name="4 Slayt Numarası Yer Tutucusu">
            <a:extLst>
              <a:ext uri="{FF2B5EF4-FFF2-40B4-BE49-F238E27FC236}">
                <a16:creationId xmlns:a16="http://schemas.microsoft.com/office/drawing/2014/main" id="{576159E1-114E-479D-BC94-B68C5ABF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43CBEB-1481-4CB4-9C07-39103B6878E9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Başlık">
            <a:extLst>
              <a:ext uri="{FF2B5EF4-FFF2-40B4-BE49-F238E27FC236}">
                <a16:creationId xmlns:a16="http://schemas.microsoft.com/office/drawing/2014/main" id="{D33C551F-B62D-45FE-AFA8-14959F16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Inner class</a:t>
            </a:r>
            <a:endParaRPr lang="en-US" altLang="en-US"/>
          </a:p>
        </p:txBody>
      </p:sp>
      <p:sp>
        <p:nvSpPr>
          <p:cNvPr id="29699" name="2 İçerik Yer Tutucusu">
            <a:extLst>
              <a:ext uri="{FF2B5EF4-FFF2-40B4-BE49-F238E27FC236}">
                <a16:creationId xmlns:a16="http://schemas.microsoft.com/office/drawing/2014/main" id="{F1D57C55-F27E-4544-B6E3-57174D2DE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 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soyad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Okul </a:t>
            </a:r>
            <a:r>
              <a:rPr lang="en-US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okul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Okul{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okulAdi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29701" name="4 Slayt Numarası Yer Tutucusu">
            <a:extLst>
              <a:ext uri="{FF2B5EF4-FFF2-40B4-BE49-F238E27FC236}">
                <a16:creationId xmlns:a16="http://schemas.microsoft.com/office/drawing/2014/main" id="{52C54F94-0882-4E6A-B642-7D563930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009A1F-A073-4515-9CFF-35CD7920AA0B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Başlık">
            <a:extLst>
              <a:ext uri="{FF2B5EF4-FFF2-40B4-BE49-F238E27FC236}">
                <a16:creationId xmlns:a16="http://schemas.microsoft.com/office/drawing/2014/main" id="{1A40676E-D65C-4AFC-86E0-79E70AB4463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30723" name="2 İçerik Yer Tutucusu">
            <a:extLst>
              <a:ext uri="{FF2B5EF4-FFF2-40B4-BE49-F238E27FC236}">
                <a16:creationId xmlns:a16="http://schemas.microsoft.com/office/drawing/2014/main" id="{7C83EC67-AF43-47D9-B66F-F7B7C44BECBF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100"/>
              <a:t>Uye sınıfı içerisinde iki adet inner class tanımlayın</a:t>
            </a:r>
            <a:r>
              <a:rPr lang="tr-TR" altLang="en-US" sz="2100"/>
              <a:t>.</a:t>
            </a:r>
            <a:endParaRPr lang="en-US" altLang="en-US" sz="2100"/>
          </a:p>
        </p:txBody>
      </p:sp>
      <p:sp>
        <p:nvSpPr>
          <p:cNvPr id="30725" name="4 Slayt Numarası Yer Tutucusu">
            <a:extLst>
              <a:ext uri="{FF2B5EF4-FFF2-40B4-BE49-F238E27FC236}">
                <a16:creationId xmlns:a16="http://schemas.microsoft.com/office/drawing/2014/main" id="{CEBA44C3-15CF-49FA-BC41-FDB0B0B37B6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7BB20E7-52BA-46C3-B10A-1676FF9704EC}" type="slidenum">
              <a:rPr lang="en-US" altLang="en-US" sz="1000"/>
              <a:pPr algn="r" eaLnBrk="1" hangingPunct="1"/>
              <a:t>28</a:t>
            </a:fld>
            <a:endParaRPr lang="en-US" altLang="en-US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Başlık">
            <a:extLst>
              <a:ext uri="{FF2B5EF4-FFF2-40B4-BE49-F238E27FC236}">
                <a16:creationId xmlns:a16="http://schemas.microsoft.com/office/drawing/2014/main" id="{6BDF0FDF-404B-48A5-8F27-CB954C18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Paketler - package</a:t>
            </a:r>
            <a:endParaRPr lang="en-US" altLang="en-US"/>
          </a:p>
        </p:txBody>
      </p:sp>
      <p:sp>
        <p:nvSpPr>
          <p:cNvPr id="31747" name="2 İçerik Yer Tutucusu">
            <a:extLst>
              <a:ext uri="{FF2B5EF4-FFF2-40B4-BE49-F238E27FC236}">
                <a16:creationId xmlns:a16="http://schemas.microsoft.com/office/drawing/2014/main" id="{3E8C779A-FFF5-4AF9-A346-6A53E91F2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Sınıflandırmak için kullanılır.</a:t>
            </a:r>
          </a:p>
          <a:p>
            <a:r>
              <a:rPr lang="tr-TR" altLang="en-US" sz="2100"/>
              <a:t>Aynı sınıf isimlerini farklı paketlerde kullanabilirsiniz.</a:t>
            </a:r>
          </a:p>
          <a:p>
            <a:r>
              <a:rPr lang="tr-TR" altLang="en-US" sz="2100"/>
              <a:t>Nokta (.) işareti ile ayrılır.</a:t>
            </a:r>
          </a:p>
          <a:p>
            <a:r>
              <a:rPr lang="tr-TR" altLang="en-US" sz="2100"/>
              <a:t>Klasörleme yapar.</a:t>
            </a:r>
          </a:p>
          <a:p>
            <a:r>
              <a:rPr lang="tr-TR" altLang="en-US" sz="2100"/>
              <a:t>En üst tanım olmalıdır. (Sınıf ve import tanımlarının üzerinde)</a:t>
            </a:r>
          </a:p>
          <a:p>
            <a:r>
              <a:rPr lang="tr-TR" altLang="en-US" sz="2100"/>
              <a:t>Paketler klasör sistemine göre tutulur.</a:t>
            </a:r>
            <a:endParaRPr lang="en-US" altLang="en-US" sz="2100"/>
          </a:p>
        </p:txBody>
      </p:sp>
      <p:sp>
        <p:nvSpPr>
          <p:cNvPr id="31749" name="4 Slayt Numarası Yer Tutucusu">
            <a:extLst>
              <a:ext uri="{FF2B5EF4-FFF2-40B4-BE49-F238E27FC236}">
                <a16:creationId xmlns:a16="http://schemas.microsoft.com/office/drawing/2014/main" id="{6E2D0F89-F58F-439A-9D44-800A1BAE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0560FE-2D90-4765-9F49-C07180180428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Başlık">
            <a:extLst>
              <a:ext uri="{FF2B5EF4-FFF2-40B4-BE49-F238E27FC236}">
                <a16:creationId xmlns:a16="http://schemas.microsoft.com/office/drawing/2014/main" id="{E8C6FB55-98ED-45C4-A891-3BA7D6BB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Constructor</a:t>
            </a:r>
            <a:endParaRPr lang="en-US" altLang="en-US"/>
          </a:p>
        </p:txBody>
      </p:sp>
      <p:sp>
        <p:nvSpPr>
          <p:cNvPr id="5123" name="2 İçerik Yer Tutucusu">
            <a:extLst>
              <a:ext uri="{FF2B5EF4-FFF2-40B4-BE49-F238E27FC236}">
                <a16:creationId xmlns:a16="http://schemas.microsoft.com/office/drawing/2014/main" id="{3A423C90-5AC1-43EE-B3CC-949C4495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[erişim]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[sınıf_ismi]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[erişim] [sınıf_ismi](){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5125" name="4 Slayt Numarası Yer Tutucusu">
            <a:extLst>
              <a:ext uri="{FF2B5EF4-FFF2-40B4-BE49-F238E27FC236}">
                <a16:creationId xmlns:a16="http://schemas.microsoft.com/office/drawing/2014/main" id="{ECB38054-9C35-4E57-8001-45816AB2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AC07E2-0F83-4C57-A33C-9EC828E7E514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Başlık">
            <a:extLst>
              <a:ext uri="{FF2B5EF4-FFF2-40B4-BE49-F238E27FC236}">
                <a16:creationId xmlns:a16="http://schemas.microsoft.com/office/drawing/2014/main" id="{8CD1AFB4-675D-442B-99B6-70679F80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Paketler</a:t>
            </a:r>
            <a:endParaRPr lang="en-US" altLang="en-US"/>
          </a:p>
        </p:txBody>
      </p:sp>
      <p:sp>
        <p:nvSpPr>
          <p:cNvPr id="32771" name="2 İçerik Yer Tutucusu">
            <a:extLst>
              <a:ext uri="{FF2B5EF4-FFF2-40B4-BE49-F238E27FC236}">
                <a16:creationId xmlns:a16="http://schemas.microsoft.com/office/drawing/2014/main" id="{FF87719A-DDAF-42CC-A57D-94BF732CC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paketAdi</a:t>
            </a: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paketAdi</a:t>
            </a: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2773" name="4 Slayt Numarası Yer Tutucusu">
            <a:extLst>
              <a:ext uri="{FF2B5EF4-FFF2-40B4-BE49-F238E27FC236}">
                <a16:creationId xmlns:a16="http://schemas.microsoft.com/office/drawing/2014/main" id="{E2ABAF59-26FC-41D9-AC99-177B0627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071F7C-4568-46FC-A843-0D93CE10E5E4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Başlık">
            <a:extLst>
              <a:ext uri="{FF2B5EF4-FFF2-40B4-BE49-F238E27FC236}">
                <a16:creationId xmlns:a16="http://schemas.microsoft.com/office/drawing/2014/main" id="{D1DDCF49-98B0-4DB9-9AA7-AE5297A5E88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Paketler</a:t>
            </a:r>
            <a:endParaRPr lang="en-US" altLang="en-US"/>
          </a:p>
        </p:txBody>
      </p:sp>
      <p:sp>
        <p:nvSpPr>
          <p:cNvPr id="33795" name="2 İçerik Yer Tutucusu">
            <a:extLst>
              <a:ext uri="{FF2B5EF4-FFF2-40B4-BE49-F238E27FC236}">
                <a16:creationId xmlns:a16="http://schemas.microsoft.com/office/drawing/2014/main" id="{788595A1-9F26-44A0-8D25-FE56C0C4FE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1000" y="1719263"/>
            <a:ext cx="86106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 com.mergeCons.demoProjesi.user;</a:t>
            </a:r>
          </a:p>
        </p:txBody>
      </p:sp>
      <p:sp>
        <p:nvSpPr>
          <p:cNvPr id="33797" name="4 Slayt Numarası Yer Tutucusu">
            <a:extLst>
              <a:ext uri="{FF2B5EF4-FFF2-40B4-BE49-F238E27FC236}">
                <a16:creationId xmlns:a16="http://schemas.microsoft.com/office/drawing/2014/main" id="{68370A1B-8FF6-4316-AAD8-9B2E5F7E6C7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201AE69-6D35-49D4-B5A8-2A20544C0D0C}" type="slidenum">
              <a:rPr lang="en-US" altLang="en-US" sz="1000"/>
              <a:pPr algn="r" eaLnBrk="1" hangingPunct="1"/>
              <a:t>31</a:t>
            </a:fld>
            <a:endParaRPr lang="en-US" altLang="en-US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2B55432-ED24-4A8C-912E-1BCC67F08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Paket klasör yapısı</a:t>
            </a: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5A4896C-754F-4A79-8EE4-693380E1E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2100" b="1" u="sng" err="1"/>
              <a:t>src</a:t>
            </a:r>
            <a:endParaRPr lang="tr-TR" altLang="en-US" sz="2100" b="1" u="sng">
              <a:cs typeface="Arial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 dirty="0"/>
              <a:t>	-com</a:t>
            </a:r>
          </a:p>
          <a:p>
            <a:pPr>
              <a:buNone/>
            </a:pPr>
            <a:r>
              <a:rPr lang="tr-TR" altLang="en-US" sz="2100"/>
              <a:t>		-mehmetaksahin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 dirty="0"/>
              <a:t>			-</a:t>
            </a:r>
            <a:r>
              <a:rPr lang="tr-TR" altLang="en-US" sz="2100"/>
              <a:t>demoprojesi</a:t>
            </a:r>
            <a:endParaRPr lang="tr-TR" dirty="0" err="1"/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100" dirty="0"/>
              <a:t>				-</a:t>
            </a:r>
            <a:r>
              <a:rPr lang="tr-TR" altLang="en-US" sz="2100" err="1"/>
              <a:t>user</a:t>
            </a:r>
            <a:endParaRPr lang="tr-TR" altLang="en-US" sz="2100">
              <a:cs typeface="Arial"/>
            </a:endParaRPr>
          </a:p>
          <a:p>
            <a:pPr marL="1280795" lvl="3"/>
            <a:endParaRPr lang="en-US" altLang="en-US"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Başlık">
            <a:extLst>
              <a:ext uri="{FF2B5EF4-FFF2-40B4-BE49-F238E27FC236}">
                <a16:creationId xmlns:a16="http://schemas.microsoft.com/office/drawing/2014/main" id="{54053F76-758C-4B20-AA75-33AB0819555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Paket standartları</a:t>
            </a:r>
            <a:endParaRPr lang="en-US" altLang="en-US"/>
          </a:p>
        </p:txBody>
      </p:sp>
      <p:sp>
        <p:nvSpPr>
          <p:cNvPr id="35843" name="2 İçerik Yer Tutucusu">
            <a:extLst>
              <a:ext uri="{FF2B5EF4-FFF2-40B4-BE49-F238E27FC236}">
                <a16:creationId xmlns:a16="http://schemas.microsoft.com/office/drawing/2014/main" id="{0DA03C0A-34E0-4197-907D-5110EFC85A7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8915400" cy="44116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[domain_uzantisi].[domain].[proje_adi].[modul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_adi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].[...];</a:t>
            </a:r>
          </a:p>
        </p:txBody>
      </p:sp>
      <p:sp>
        <p:nvSpPr>
          <p:cNvPr id="35845" name="4 Slayt Numarası Yer Tutucusu">
            <a:extLst>
              <a:ext uri="{FF2B5EF4-FFF2-40B4-BE49-F238E27FC236}">
                <a16:creationId xmlns:a16="http://schemas.microsoft.com/office/drawing/2014/main" id="{637DBFA1-FBEE-40D2-BB6A-BA5C7F728DE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C38ABCE-1AE9-4F6F-AE5A-44AF3DBAF02A}" type="slidenum">
              <a:rPr lang="en-US" altLang="en-US" sz="1000"/>
              <a:pPr algn="r" eaLnBrk="1" hangingPunct="1"/>
              <a:t>33</a:t>
            </a:fld>
            <a:endParaRPr lang="en-US" altLang="en-US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47D4480-14C7-4CAA-BCD1-72984EF13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package kullanımı</a:t>
            </a:r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D6FDD03-5FA0-4F5C-99A5-E8DA3B608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paketAdi.paketAdi;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DemoSinifi 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Başlık">
            <a:extLst>
              <a:ext uri="{FF2B5EF4-FFF2-40B4-BE49-F238E27FC236}">
                <a16:creationId xmlns:a16="http://schemas.microsoft.com/office/drawing/2014/main" id="{D9534DE0-4379-4E51-AB22-CC508BFD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Paket veya Sınıf ekleme -</a:t>
            </a:r>
            <a:br>
              <a:rPr lang="tr-TR" altLang="en-US"/>
            </a:br>
            <a:r>
              <a:rPr lang="tr-TR" altLang="en-US"/>
              <a:t>import işlemi</a:t>
            </a:r>
            <a:endParaRPr lang="en-US" altLang="en-US"/>
          </a:p>
        </p:txBody>
      </p:sp>
      <p:sp>
        <p:nvSpPr>
          <p:cNvPr id="37891" name="2 İçerik Yer Tutucusu">
            <a:extLst>
              <a:ext uri="{FF2B5EF4-FFF2-40B4-BE49-F238E27FC236}">
                <a16:creationId xmlns:a16="http://schemas.microsoft.com/office/drawing/2014/main" id="{4457FD2D-FC7C-4182-AF91-C83B6546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Diger sınıfları veya paketleri çağırmak için kullanılır.</a:t>
            </a:r>
          </a:p>
          <a:p>
            <a:r>
              <a:rPr lang="tr-TR" altLang="en-US" sz="2100"/>
              <a:t>Aynı isimide sınıflar varsa paket ismiyle birlikte kullanılır.</a:t>
            </a:r>
          </a:p>
          <a:p>
            <a:r>
              <a:rPr lang="tr-TR" altLang="en-US" sz="2100"/>
              <a:t>Sınıf tanımlarının üstünde paket tanımlarının altında bulunur kullanılır.</a:t>
            </a:r>
          </a:p>
          <a:p>
            <a:endParaRPr lang="en-US" altLang="en-US" sz="2100"/>
          </a:p>
        </p:txBody>
      </p:sp>
      <p:sp>
        <p:nvSpPr>
          <p:cNvPr id="37893" name="4 Slayt Numarası Yer Tutucusu">
            <a:extLst>
              <a:ext uri="{FF2B5EF4-FFF2-40B4-BE49-F238E27FC236}">
                <a16:creationId xmlns:a16="http://schemas.microsoft.com/office/drawing/2014/main" id="{DEAA77F1-26BD-4B27-9917-7FB4A7EA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E3D28E-0C70-417A-8DD4-767914116709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Başlık">
            <a:extLst>
              <a:ext uri="{FF2B5EF4-FFF2-40B4-BE49-F238E27FC236}">
                <a16:creationId xmlns:a16="http://schemas.microsoft.com/office/drawing/2014/main" id="{309EF135-7B48-4AAE-96FF-AE23E11E5A8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import işlemi</a:t>
            </a:r>
            <a:endParaRPr lang="en-US" altLang="en-US"/>
          </a:p>
        </p:txBody>
      </p:sp>
      <p:sp>
        <p:nvSpPr>
          <p:cNvPr id="38915" name="2 İçerik Yer Tutucusu">
            <a:extLst>
              <a:ext uri="{FF2B5EF4-FFF2-40B4-BE49-F238E27FC236}">
                <a16:creationId xmlns:a16="http://schemas.microsoft.com/office/drawing/2014/main" id="{C96FE9E1-807F-4A94-933E-C4515BEE374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//Sadece DemoSinifi</a:t>
            </a:r>
            <a:endParaRPr lang="tr-TR" altLang="en-US" sz="20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paketAdi.paketAdi.DemoSinifi;</a:t>
            </a: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//paketAdi.paketAdi altındaki tüm sınıflar</a:t>
            </a:r>
            <a:endParaRPr lang="tr-TR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paketAdi.paketAdi.</a:t>
            </a: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8917" name="4 Slayt Numarası Yer Tutucusu">
            <a:extLst>
              <a:ext uri="{FF2B5EF4-FFF2-40B4-BE49-F238E27FC236}">
                <a16:creationId xmlns:a16="http://schemas.microsoft.com/office/drawing/2014/main" id="{F102722F-4D1A-4978-B023-63AFDF10389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798A432-6C2D-45AC-A295-DDD079C5ABAD}" type="slidenum">
              <a:rPr lang="en-US" altLang="en-US" sz="1000"/>
              <a:pPr algn="r" eaLnBrk="1" hangingPunct="1"/>
              <a:t>36</a:t>
            </a:fld>
            <a:endParaRPr lang="en-US" altLang="en-US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Başlık">
            <a:extLst>
              <a:ext uri="{FF2B5EF4-FFF2-40B4-BE49-F238E27FC236}">
                <a16:creationId xmlns:a16="http://schemas.microsoft.com/office/drawing/2014/main" id="{23469C43-FDDD-43B7-897B-E1F445CA00C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import işlemi</a:t>
            </a:r>
            <a:endParaRPr lang="en-US" altLang="en-US"/>
          </a:p>
        </p:txBody>
      </p:sp>
      <p:sp>
        <p:nvSpPr>
          <p:cNvPr id="39939" name="2 İçerik Yer Tutucusu">
            <a:extLst>
              <a:ext uri="{FF2B5EF4-FFF2-40B4-BE49-F238E27FC236}">
                <a16:creationId xmlns:a16="http://schemas.microsoft.com/office/drawing/2014/main" id="{37FB3794-7822-43E6-9275-134EAC6C65D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//Sadece DemoSinifi</a:t>
            </a:r>
            <a:endParaRPr lang="tr-TR" altLang="en-US" sz="20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paketAdi.paketAdi.DemoSinifi; 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DigerDemoSinifi 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DemoSinifi </a:t>
            </a:r>
            <a:r>
              <a:rPr lang="en-US" altLang="en-US" sz="2000">
                <a:solidFill>
                  <a:srgbClr val="0000C0"/>
                </a:solidFill>
                <a:latin typeface="Courier New" panose="02070309020205020404" pitchFamily="49" charset="0"/>
              </a:rPr>
              <a:t>demoSinifi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sp>
        <p:nvSpPr>
          <p:cNvPr id="39941" name="4 Slayt Numarası Yer Tutucusu">
            <a:extLst>
              <a:ext uri="{FF2B5EF4-FFF2-40B4-BE49-F238E27FC236}">
                <a16:creationId xmlns:a16="http://schemas.microsoft.com/office/drawing/2014/main" id="{70160C91-D131-490F-B173-5CF052FCC0A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A9287274-6684-42CF-A05D-5B05F1C9D2D4}" type="slidenum">
              <a:rPr lang="en-US" altLang="en-US" sz="1000"/>
              <a:pPr algn="r" eaLnBrk="1" hangingPunct="1"/>
              <a:t>37</a:t>
            </a:fld>
            <a:endParaRPr lang="en-US" altLang="en-US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Başlık">
            <a:extLst>
              <a:ext uri="{FF2B5EF4-FFF2-40B4-BE49-F238E27FC236}">
                <a16:creationId xmlns:a16="http://schemas.microsoft.com/office/drawing/2014/main" id="{502DB10F-69CB-4CB9-B689-86E3021E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import işlemi</a:t>
            </a:r>
            <a:endParaRPr lang="en-US" altLang="en-US"/>
          </a:p>
        </p:txBody>
      </p:sp>
      <p:sp>
        <p:nvSpPr>
          <p:cNvPr id="40963" name="2 İçerik Yer Tutucusu">
            <a:extLst>
              <a:ext uri="{FF2B5EF4-FFF2-40B4-BE49-F238E27FC236}">
                <a16:creationId xmlns:a16="http://schemas.microsoft.com/office/drawing/2014/main" id="{5ED10073-236C-4312-AF14-9295AFC4C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//</a:t>
            </a:r>
            <a:r>
              <a:rPr lang="tr-TR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Tüm sınıflar</a:t>
            </a:r>
            <a:endParaRPr lang="tr-TR" altLang="en-US" sz="20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paketAdi.paketAdi.</a:t>
            </a: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DigerDemoSinifi 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DemoSinifi </a:t>
            </a:r>
            <a:r>
              <a:rPr lang="en-US" altLang="en-US" sz="2000">
                <a:solidFill>
                  <a:srgbClr val="0000C0"/>
                </a:solidFill>
                <a:latin typeface="Courier New" panose="02070309020205020404" pitchFamily="49" charset="0"/>
              </a:rPr>
              <a:t>demoSinifi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>
              <a:latin typeface="Courier New" panose="02070309020205020404" pitchFamily="49" charset="0"/>
            </a:endParaRPr>
          </a:p>
          <a:p>
            <a:endParaRPr lang="en-US" altLang="en-US" sz="2000"/>
          </a:p>
        </p:txBody>
      </p:sp>
      <p:sp>
        <p:nvSpPr>
          <p:cNvPr id="40965" name="4 Slayt Numarası Yer Tutucusu">
            <a:extLst>
              <a:ext uri="{FF2B5EF4-FFF2-40B4-BE49-F238E27FC236}">
                <a16:creationId xmlns:a16="http://schemas.microsoft.com/office/drawing/2014/main" id="{90EB9D24-514F-4A3D-9B07-030C7853C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85E9C4-2BA3-4CED-9B16-5F4979BA369D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Başlık">
            <a:extLst>
              <a:ext uri="{FF2B5EF4-FFF2-40B4-BE49-F238E27FC236}">
                <a16:creationId xmlns:a16="http://schemas.microsoft.com/office/drawing/2014/main" id="{63D23AD2-AF8F-4456-A68D-2A548DE086C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Paketlerden sınıf çağırımı</a:t>
            </a:r>
            <a:endParaRPr lang="en-US" altLang="en-US"/>
          </a:p>
        </p:txBody>
      </p:sp>
      <p:sp>
        <p:nvSpPr>
          <p:cNvPr id="41987" name="2 İçerik Yer Tutucusu">
            <a:extLst>
              <a:ext uri="{FF2B5EF4-FFF2-40B4-BE49-F238E27FC236}">
                <a16:creationId xmlns:a16="http://schemas.microsoft.com/office/drawing/2014/main" id="{D2BADB61-4EAA-4F1F-90E5-96A7CB0426B7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DigerDemoSinifi {</a:t>
            </a:r>
            <a:endParaRPr lang="tr-TR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3F7F5F"/>
                </a:solidFill>
                <a:latin typeface="Courier New" panose="02070309020205020404" pitchFamily="49" charset="0"/>
              </a:rPr>
              <a:t>//Sınıf paket ismiyle birlikte yazılır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paketAdi.paketAdi.DemoSinifi </a:t>
            </a:r>
            <a:r>
              <a:rPr lang="en-US" altLang="en-US" sz="2000">
                <a:solidFill>
                  <a:srgbClr val="0000C0"/>
                </a:solidFill>
                <a:latin typeface="Courier New" panose="02070309020205020404" pitchFamily="49" charset="0"/>
              </a:rPr>
              <a:t>demoSinifi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endParaRPr lang="tr-TR" altLang="en-US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paketAdi.paketAdi.DemoSinifi();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1989" name="4 Slayt Numarası Yer Tutucusu">
            <a:extLst>
              <a:ext uri="{FF2B5EF4-FFF2-40B4-BE49-F238E27FC236}">
                <a16:creationId xmlns:a16="http://schemas.microsoft.com/office/drawing/2014/main" id="{08DBEDEA-E2FE-40CC-B50D-22678FA920E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EDF95C0A-608B-4C36-BBA8-E712553D699D}" type="slidenum">
              <a:rPr lang="en-US" altLang="en-US" sz="1000"/>
              <a:pPr algn="r" eaLnBrk="1" hangingPunct="1"/>
              <a:t>39</a:t>
            </a:fld>
            <a:endParaRPr lang="en-US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>
            <a:extLst>
              <a:ext uri="{FF2B5EF4-FFF2-40B4-BE49-F238E27FC236}">
                <a16:creationId xmlns:a16="http://schemas.microsoft.com/office/drawing/2014/main" id="{3541DAEA-41CC-4079-A34D-513BC1BA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Constructor</a:t>
            </a:r>
            <a:endParaRPr lang="en-US" altLang="en-US"/>
          </a:p>
        </p:txBody>
      </p:sp>
      <p:sp>
        <p:nvSpPr>
          <p:cNvPr id="6147" name="2 İçerik Yer Tutucusu">
            <a:extLst>
              <a:ext uri="{FF2B5EF4-FFF2-40B4-BE49-F238E27FC236}">
                <a16:creationId xmlns:a16="http://schemas.microsoft.com/office/drawing/2014/main" id="{F2D18C14-70A8-42AA-AF4A-AAC4CC8AF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4582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[erişim]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[sınıf_ismi]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[erişim] [sınıf_ismi](){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[erişim] [sınıf_ismi]([parametre1]){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[erişim] [sınıf_ismi]([parametre1], [parametre1] ...){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6149" name="4 Slayt Numarası Yer Tutucusu">
            <a:extLst>
              <a:ext uri="{FF2B5EF4-FFF2-40B4-BE49-F238E27FC236}">
                <a16:creationId xmlns:a16="http://schemas.microsoft.com/office/drawing/2014/main" id="{E69061CF-DA24-415B-A0AD-B72A6DB5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03D8A0-F8EF-4148-8BF3-D393C62BF883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Başlık">
            <a:extLst>
              <a:ext uri="{FF2B5EF4-FFF2-40B4-BE49-F238E27FC236}">
                <a16:creationId xmlns:a16="http://schemas.microsoft.com/office/drawing/2014/main" id="{DD3B79F2-D02E-49AD-A13D-D611F45EB68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Sınıf Çalışması</a:t>
            </a:r>
            <a:endParaRPr lang="en-US" altLang="en-US"/>
          </a:p>
        </p:txBody>
      </p:sp>
      <p:sp>
        <p:nvSpPr>
          <p:cNvPr id="43011" name="2 İçerik Yer Tutucusu">
            <a:extLst>
              <a:ext uri="{FF2B5EF4-FFF2-40B4-BE49-F238E27FC236}">
                <a16:creationId xmlns:a16="http://schemas.microsoft.com/office/drawing/2014/main" id="{6829DD5D-BF17-45F9-9C5F-46D9E995DF5C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tr-TR" altLang="en-US" sz="2100"/>
              <a:t>3 adet aynı isimde sınıf oluşturup bunlar için paketlerde kullanın ve Demo sınıfı içerisinden bunları çağırın.</a:t>
            </a:r>
          </a:p>
          <a:p>
            <a:r>
              <a:rPr lang="tr-TR" altLang="en-US" sz="2100"/>
              <a:t>Bu sınıflar için paketleme klasör yapısını inceleyin.</a:t>
            </a:r>
            <a:endParaRPr lang="en-US" altLang="en-US" sz="2100"/>
          </a:p>
        </p:txBody>
      </p:sp>
      <p:sp>
        <p:nvSpPr>
          <p:cNvPr id="43013" name="4 Slayt Numarası Yer Tutucusu">
            <a:extLst>
              <a:ext uri="{FF2B5EF4-FFF2-40B4-BE49-F238E27FC236}">
                <a16:creationId xmlns:a16="http://schemas.microsoft.com/office/drawing/2014/main" id="{3BA9AE96-49AE-442B-9E29-19BA06128D74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DA856C99-8ED3-4499-BDD8-19D1D5463396}" type="slidenum">
              <a:rPr lang="en-US" altLang="en-US" sz="1000"/>
              <a:pPr algn="r" eaLnBrk="1" hangingPunct="1"/>
              <a:t>40</a:t>
            </a:fld>
            <a:endParaRPr lang="en-US" altLang="en-US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Başlık">
            <a:extLst>
              <a:ext uri="{FF2B5EF4-FFF2-40B4-BE49-F238E27FC236}">
                <a16:creationId xmlns:a16="http://schemas.microsoft.com/office/drawing/2014/main" id="{EDEAA2F6-8A06-476B-9778-BB58925D07E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Erişim yetkileri</a:t>
            </a:r>
            <a:endParaRPr lang="en-US" altLang="en-US"/>
          </a:p>
        </p:txBody>
      </p:sp>
      <p:sp>
        <p:nvSpPr>
          <p:cNvPr id="44035" name="2 İçerik Yer Tutucusu">
            <a:extLst>
              <a:ext uri="{FF2B5EF4-FFF2-40B4-BE49-F238E27FC236}">
                <a16:creationId xmlns:a16="http://schemas.microsoft.com/office/drawing/2014/main" id="{EB530845-F565-4D06-B536-75F91480432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tr-TR" altLang="en-US" sz="2000"/>
              <a:t>Sınıflar, metodlar ve objeler için sınıflar ve paketler arası erişim haklarıdır.</a:t>
            </a:r>
          </a:p>
          <a:p>
            <a:r>
              <a:rPr lang="tr-TR" altLang="en-US" sz="2000"/>
              <a:t>4 tip erişim yetkisi vardır.</a:t>
            </a:r>
          </a:p>
          <a:p>
            <a:pPr marL="742950" lvl="1" indent="-285750"/>
            <a:r>
              <a:rPr lang="tr-TR" altLang="en-US" sz="1800"/>
              <a:t>public</a:t>
            </a:r>
          </a:p>
          <a:p>
            <a:pPr marL="742950" lvl="1" indent="-285750"/>
            <a:r>
              <a:rPr lang="tr-TR" altLang="en-US" sz="1800"/>
              <a:t>private </a:t>
            </a:r>
          </a:p>
          <a:p>
            <a:pPr marL="742950" lvl="1" indent="-285750"/>
            <a:r>
              <a:rPr lang="tr-TR" altLang="en-US" sz="1800"/>
              <a:t>protected</a:t>
            </a:r>
          </a:p>
          <a:p>
            <a:pPr marL="742950" lvl="1" indent="-285750"/>
            <a:r>
              <a:rPr lang="tr-TR" altLang="en-US" sz="1800"/>
              <a:t>friendly</a:t>
            </a:r>
            <a:endParaRPr lang="en-US" altLang="en-US" sz="1800"/>
          </a:p>
        </p:txBody>
      </p:sp>
      <p:sp>
        <p:nvSpPr>
          <p:cNvPr id="44037" name="4 Slayt Numarası Yer Tutucusu">
            <a:extLst>
              <a:ext uri="{FF2B5EF4-FFF2-40B4-BE49-F238E27FC236}">
                <a16:creationId xmlns:a16="http://schemas.microsoft.com/office/drawing/2014/main" id="{BE07BEC7-5CA2-460D-B069-2600F0FD212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575BC39C-02DB-4AE1-99A4-43ED3D83626F}" type="slidenum">
              <a:rPr lang="en-US" altLang="en-US" sz="1000"/>
              <a:pPr algn="r" eaLnBrk="1" hangingPunct="1"/>
              <a:t>41</a:t>
            </a:fld>
            <a:endParaRPr lang="en-US" altLang="en-US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Başlık">
            <a:extLst>
              <a:ext uri="{FF2B5EF4-FFF2-40B4-BE49-F238E27FC236}">
                <a16:creationId xmlns:a16="http://schemas.microsoft.com/office/drawing/2014/main" id="{AE3237C5-5D56-4F02-AC3B-57B37197EAE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Erişim yetkileri</a:t>
            </a:r>
            <a:endParaRPr lang="en-US" altLang="en-US"/>
          </a:p>
        </p:txBody>
      </p:sp>
      <p:sp>
        <p:nvSpPr>
          <p:cNvPr id="45060" name="4 Slayt Numarası Yer Tutucusu">
            <a:extLst>
              <a:ext uri="{FF2B5EF4-FFF2-40B4-BE49-F238E27FC236}">
                <a16:creationId xmlns:a16="http://schemas.microsoft.com/office/drawing/2014/main" id="{A7489B84-469B-43BC-BFA3-D3A0056F425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FD5B356-6BA5-4B32-A411-FCD27ADEC252}" type="slidenum">
              <a:rPr lang="en-US" altLang="en-US" sz="1000"/>
              <a:pPr algn="r" eaLnBrk="1" hangingPunct="1"/>
              <a:t>42</a:t>
            </a:fld>
            <a:endParaRPr lang="en-US" altLang="en-US" sz="1000"/>
          </a:p>
        </p:txBody>
      </p:sp>
      <p:graphicFrame>
        <p:nvGraphicFramePr>
          <p:cNvPr id="47375" name="Group 271">
            <a:extLst>
              <a:ext uri="{FF2B5EF4-FFF2-40B4-BE49-F238E27FC236}">
                <a16:creationId xmlns:a16="http://schemas.microsoft.com/office/drawing/2014/main" id="{CAD461EA-A650-450D-B600-7D490593E555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457200" y="1719263"/>
          <a:ext cx="7620000" cy="2422669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20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Erişim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Aynı Sınıf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Aynı Paket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Alt Sınıf – Farklı Paket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Farklı Paket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1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Public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Evet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Evet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Evet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Evet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687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Private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Evet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Hayır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Hayır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Hayır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45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Tanımsız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Evet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Evet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Hayır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Hayır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Protected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Evet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Evet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Evet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Arial" charset="0"/>
                        </a:rPr>
                        <a:t>Hayır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08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Başlık">
            <a:extLst>
              <a:ext uri="{FF2B5EF4-FFF2-40B4-BE49-F238E27FC236}">
                <a16:creationId xmlns:a16="http://schemas.microsoft.com/office/drawing/2014/main" id="{96AED078-5965-4656-AD45-FD74B65B28B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Erişim yetkileri</a:t>
            </a:r>
            <a:endParaRPr lang="en-US" altLang="en-US"/>
          </a:p>
        </p:txBody>
      </p:sp>
      <p:sp>
        <p:nvSpPr>
          <p:cNvPr id="46083" name="2 İçerik Yer Tutucusu">
            <a:extLst>
              <a:ext uri="{FF2B5EF4-FFF2-40B4-BE49-F238E27FC236}">
                <a16:creationId xmlns:a16="http://schemas.microsoft.com/office/drawing/2014/main" id="{3980B9FD-9670-4736-A1A1-46085ED68088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[erişim_tipi]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[erişim_tipi]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sayi; 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[erişim_tipi]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topla(){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2+3;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6085" name="4 Slayt Numarası Yer Tutucusu">
            <a:extLst>
              <a:ext uri="{FF2B5EF4-FFF2-40B4-BE49-F238E27FC236}">
                <a16:creationId xmlns:a16="http://schemas.microsoft.com/office/drawing/2014/main" id="{E3351D75-BA23-4C0D-99ED-DF04EB20620E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44125B2-0CEC-47F2-9AC8-B412070F3BFD}" type="slidenum">
              <a:rPr lang="en-US" altLang="en-US" sz="1000"/>
              <a:pPr algn="r" eaLnBrk="1" hangingPunct="1"/>
              <a:t>43</a:t>
            </a:fld>
            <a:endParaRPr lang="en-US" altLang="en-US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Başlık">
            <a:extLst>
              <a:ext uri="{FF2B5EF4-FFF2-40B4-BE49-F238E27FC236}">
                <a16:creationId xmlns:a16="http://schemas.microsoft.com/office/drawing/2014/main" id="{ADED59A2-AB8C-497B-9553-D4047E41955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Erişim yetkileri</a:t>
            </a:r>
            <a:endParaRPr lang="en-US" altLang="en-US"/>
          </a:p>
        </p:txBody>
      </p:sp>
      <p:sp>
        <p:nvSpPr>
          <p:cNvPr id="47107" name="2 İçerik Yer Tutucusu">
            <a:extLst>
              <a:ext uri="{FF2B5EF4-FFF2-40B4-BE49-F238E27FC236}">
                <a16:creationId xmlns:a16="http://schemas.microsoft.com/office/drawing/2014/main" id="{95D6AB52-1386-4191-8D2B-97263BFEBD6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>
                <a:solidFill>
                  <a:srgbClr val="0000C0"/>
                </a:solidFill>
                <a:latin typeface="Courier New" panose="02070309020205020404" pitchFamily="49" charset="0"/>
              </a:rPr>
              <a:t>sayi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topla(){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2+3;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7109" name="4 Slayt Numarası Yer Tutucusu">
            <a:extLst>
              <a:ext uri="{FF2B5EF4-FFF2-40B4-BE49-F238E27FC236}">
                <a16:creationId xmlns:a16="http://schemas.microsoft.com/office/drawing/2014/main" id="{B69317AC-944B-4279-BB94-4BFDBC51121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9D8F5040-A80F-4EED-A03D-C520984291F8}" type="slidenum">
              <a:rPr lang="en-US" altLang="en-US" sz="1000"/>
              <a:pPr algn="r" eaLnBrk="1" hangingPunct="1"/>
              <a:t>44</a:t>
            </a:fld>
            <a:endParaRPr lang="en-US" altLang="en-US"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Başlık">
            <a:extLst>
              <a:ext uri="{FF2B5EF4-FFF2-40B4-BE49-F238E27FC236}">
                <a16:creationId xmlns:a16="http://schemas.microsoft.com/office/drawing/2014/main" id="{9EFDAF6E-E34A-43B9-AA5D-ADCB8544B7C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Erişim yetkileri</a:t>
            </a:r>
            <a:endParaRPr lang="en-US" altLang="en-US"/>
          </a:p>
        </p:txBody>
      </p:sp>
      <p:sp>
        <p:nvSpPr>
          <p:cNvPr id="48131" name="2 İçerik Yer Tutucusu">
            <a:extLst>
              <a:ext uri="{FF2B5EF4-FFF2-40B4-BE49-F238E27FC236}">
                <a16:creationId xmlns:a16="http://schemas.microsoft.com/office/drawing/2014/main" id="{370CC0A8-6815-4941-804A-487589C2CE04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com.mergeCons.testPaketiBir;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TestSinifi {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metodBir(){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6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"Metod bir cagirildi"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metodIki(){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6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"Metod iki cagirildi"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metodUc(){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6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"Metod üç cagirildi"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 metodDort(){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6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600">
                <a:solidFill>
                  <a:srgbClr val="2A00FF"/>
                </a:solidFill>
                <a:latin typeface="Courier New" panose="02070309020205020404" pitchFamily="49" charset="0"/>
              </a:rPr>
              <a:t>"Metod dört cagirildi"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metodIki();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600"/>
          </a:p>
        </p:txBody>
      </p:sp>
      <p:sp>
        <p:nvSpPr>
          <p:cNvPr id="48133" name="4 Slayt Numarası Yer Tutucusu">
            <a:extLst>
              <a:ext uri="{FF2B5EF4-FFF2-40B4-BE49-F238E27FC236}">
                <a16:creationId xmlns:a16="http://schemas.microsoft.com/office/drawing/2014/main" id="{CEE91FDE-7089-4697-9059-D426049C8EE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4F69A3FD-F6EE-44B6-B9A4-C311AFE9A024}" type="slidenum">
              <a:rPr lang="en-US" altLang="en-US" sz="1000"/>
              <a:pPr algn="r" eaLnBrk="1" hangingPunct="1"/>
              <a:t>45</a:t>
            </a:fld>
            <a:endParaRPr lang="en-US" altLang="en-US"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Başlık">
            <a:extLst>
              <a:ext uri="{FF2B5EF4-FFF2-40B4-BE49-F238E27FC236}">
                <a16:creationId xmlns:a16="http://schemas.microsoft.com/office/drawing/2014/main" id="{E31464A7-2B13-4172-86D7-82A8953EB94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Aynı paket içerisinden erişim</a:t>
            </a:r>
            <a:endParaRPr lang="en-US" altLang="en-US"/>
          </a:p>
        </p:txBody>
      </p:sp>
      <p:sp>
        <p:nvSpPr>
          <p:cNvPr id="49155" name="2 İçerik Yer Tutucusu">
            <a:extLst>
              <a:ext uri="{FF2B5EF4-FFF2-40B4-BE49-F238E27FC236}">
                <a16:creationId xmlns:a16="http://schemas.microsoft.com/office/drawing/2014/main" id="{E2F056C1-761C-45F3-BF3E-E3F4C22527BF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com.mergeCons.testPaketiBir;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AyniPaketIcerisinde 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 testSinifi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TestSinifi();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testSinifi.metodBir();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testSinifi.metodIki();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testSinifi.metodUc();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testSinifi.metodDort();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49157" name="4 Slayt Numarası Yer Tutucusu">
            <a:extLst>
              <a:ext uri="{FF2B5EF4-FFF2-40B4-BE49-F238E27FC236}">
                <a16:creationId xmlns:a16="http://schemas.microsoft.com/office/drawing/2014/main" id="{E0A39157-DD93-4592-B675-8DB1581E819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51D6E55-733B-4A99-910C-F7A0E3AF9B99}" type="slidenum">
              <a:rPr lang="en-US" altLang="en-US" sz="1000"/>
              <a:pPr algn="r" eaLnBrk="1" hangingPunct="1"/>
              <a:t>46</a:t>
            </a:fld>
            <a:endParaRPr lang="en-US" altLang="en-US"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1 Başlık">
            <a:extLst>
              <a:ext uri="{FF2B5EF4-FFF2-40B4-BE49-F238E27FC236}">
                <a16:creationId xmlns:a16="http://schemas.microsoft.com/office/drawing/2014/main" id="{CABCD465-3F66-4228-B2BA-B6640438158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Aynı paket içerisinden erişim</a:t>
            </a:r>
            <a:endParaRPr lang="en-US" altLang="en-US"/>
          </a:p>
        </p:txBody>
      </p:sp>
      <p:sp>
        <p:nvSpPr>
          <p:cNvPr id="50179" name="2 İçerik Yer Tutucusu">
            <a:extLst>
              <a:ext uri="{FF2B5EF4-FFF2-40B4-BE49-F238E27FC236}">
                <a16:creationId xmlns:a16="http://schemas.microsoft.com/office/drawing/2014/main" id="{ECC934BF-99F5-4E81-8560-C142F895227B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com.mergeCons.testPaketiBir;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AyniPaketIcerisinde 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 testSinifi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TestSinifi();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testSinifi.metodBir();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//Erişilir çünkü public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testSinifi.metodIki();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//Hata verir çünkü private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testSinifi.metodUc();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//Erişilebilir çünkü aynı paket içerisinde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testSinifi.metodDort();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//Erişilir çünkü public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50181" name="4 Slayt Numarası Yer Tutucusu">
            <a:extLst>
              <a:ext uri="{FF2B5EF4-FFF2-40B4-BE49-F238E27FC236}">
                <a16:creationId xmlns:a16="http://schemas.microsoft.com/office/drawing/2014/main" id="{F6A6B851-F525-4E58-8096-CC78770EBD82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0B03A706-88AC-4962-A6F3-EFBD7C93927C}" type="slidenum">
              <a:rPr lang="en-US" altLang="en-US" sz="1000"/>
              <a:pPr algn="r" eaLnBrk="1" hangingPunct="1"/>
              <a:t>47</a:t>
            </a:fld>
            <a:endParaRPr lang="en-US" altLang="en-US"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Başlık">
            <a:extLst>
              <a:ext uri="{FF2B5EF4-FFF2-40B4-BE49-F238E27FC236}">
                <a16:creationId xmlns:a16="http://schemas.microsoft.com/office/drawing/2014/main" id="{1EF80DFD-BE17-40A4-AC59-5E1FD14412A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Farklı paketler içerisinden erişim</a:t>
            </a:r>
            <a:endParaRPr lang="en-US" altLang="en-US"/>
          </a:p>
        </p:txBody>
      </p:sp>
      <p:sp>
        <p:nvSpPr>
          <p:cNvPr id="51203" name="2 İçerik Yer Tutucusu">
            <a:extLst>
              <a:ext uri="{FF2B5EF4-FFF2-40B4-BE49-F238E27FC236}">
                <a16:creationId xmlns:a16="http://schemas.microsoft.com/office/drawing/2014/main" id="{8233C6ED-01B2-4D6D-A6C2-4C686009B11B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com.mergeCons.testPaketiIki;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com.mergeCons.testPaketiBir.TestSinifi;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DigerTestSinifi 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 testSinifi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TestSinifi();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testSinifi.metodBir();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testSinifi.metodIki();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testSinifi.metodBir();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testSinifi.metodBir();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51205" name="4 Slayt Numarası Yer Tutucusu">
            <a:extLst>
              <a:ext uri="{FF2B5EF4-FFF2-40B4-BE49-F238E27FC236}">
                <a16:creationId xmlns:a16="http://schemas.microsoft.com/office/drawing/2014/main" id="{C8254EE3-5221-41DE-A0D6-364BC46469C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D5F16D2C-4F33-47DE-9C7D-375E67087D64}" type="slidenum">
              <a:rPr lang="en-US" altLang="en-US" sz="1000"/>
              <a:pPr algn="r" eaLnBrk="1" hangingPunct="1"/>
              <a:t>48</a:t>
            </a:fld>
            <a:endParaRPr lang="en-US" altLang="en-US"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Başlık">
            <a:extLst>
              <a:ext uri="{FF2B5EF4-FFF2-40B4-BE49-F238E27FC236}">
                <a16:creationId xmlns:a16="http://schemas.microsoft.com/office/drawing/2014/main" id="{894FBFB8-5E22-4F24-9A6E-54195150172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/>
              <a:t>Farklı paketler içerisinden erişim</a:t>
            </a:r>
            <a:endParaRPr lang="en-US" altLang="en-US"/>
          </a:p>
        </p:txBody>
      </p:sp>
      <p:sp>
        <p:nvSpPr>
          <p:cNvPr id="52227" name="2 İçerik Yer Tutucusu">
            <a:extLst>
              <a:ext uri="{FF2B5EF4-FFF2-40B4-BE49-F238E27FC236}">
                <a16:creationId xmlns:a16="http://schemas.microsoft.com/office/drawing/2014/main" id="{23176A77-1166-4677-BA40-26213D8855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719263"/>
            <a:ext cx="86868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com.mergeCons.testPaketiIki;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com.mergeCons.testPaketiBir.TestSinifi;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DigerTestSinifi 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 testSinifi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TestSinifi();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testSinifi.metodBir();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//Erişilir çünkü public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testSinifi.metodIki();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//Hata verir çünkü private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testSinifi.metodUc();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//Hata verir çünkü default erişim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testSinifi.metodDort();</a:t>
            </a:r>
            <a:r>
              <a:rPr lang="en-US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//Erişilir çünkü public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52229" name="4 Slayt Numarası Yer Tutucusu">
            <a:extLst>
              <a:ext uri="{FF2B5EF4-FFF2-40B4-BE49-F238E27FC236}">
                <a16:creationId xmlns:a16="http://schemas.microsoft.com/office/drawing/2014/main" id="{9C170EF7-0E76-4229-928E-989CB91922CC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8EFADA89-9F3D-4D47-B5EE-36A638C43940}" type="slidenum">
              <a:rPr lang="en-US" altLang="en-US" sz="1000"/>
              <a:pPr algn="r" eaLnBrk="1" hangingPunct="1"/>
              <a:t>49</a:t>
            </a:fld>
            <a:endParaRPr lang="en-US" altLang="en-US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">
            <a:extLst>
              <a:ext uri="{FF2B5EF4-FFF2-40B4-BE49-F238E27FC236}">
                <a16:creationId xmlns:a16="http://schemas.microsoft.com/office/drawing/2014/main" id="{E02FA08E-A7D3-4521-A8FE-16FCDA93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Constructor</a:t>
            </a:r>
            <a:endParaRPr lang="en-US" altLang="en-US"/>
          </a:p>
        </p:txBody>
      </p:sp>
      <p:sp>
        <p:nvSpPr>
          <p:cNvPr id="7171" name="2 İçerik Yer Tutucusu">
            <a:extLst>
              <a:ext uri="{FF2B5EF4-FFF2-40B4-BE49-F238E27FC236}">
                <a16:creationId xmlns:a16="http://schemas.microsoft.com/office/drawing/2014/main" id="{D6DC29CF-DFE0-4077-A4CD-3D3A35B3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Ogrenci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Ogrenci(){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sp>
        <p:nvSpPr>
          <p:cNvPr id="7173" name="4 Slayt Numarası Yer Tutucusu">
            <a:extLst>
              <a:ext uri="{FF2B5EF4-FFF2-40B4-BE49-F238E27FC236}">
                <a16:creationId xmlns:a16="http://schemas.microsoft.com/office/drawing/2014/main" id="{43E4004E-8CF0-4D50-94F2-B7B93614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814752C-455D-48B9-BE9E-4AF4C1CBF4D1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Başlık">
            <a:extLst>
              <a:ext uri="{FF2B5EF4-FFF2-40B4-BE49-F238E27FC236}">
                <a16:creationId xmlns:a16="http://schemas.microsoft.com/office/drawing/2014/main" id="{AFF07098-66C2-4CBF-8175-DF36DEBB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Static</a:t>
            </a:r>
            <a:endParaRPr lang="en-US" altLang="en-US"/>
          </a:p>
        </p:txBody>
      </p:sp>
      <p:sp>
        <p:nvSpPr>
          <p:cNvPr id="4099" name="2 İçerik Yer Tutucusu">
            <a:extLst>
              <a:ext uri="{FF2B5EF4-FFF2-40B4-BE49-F238E27FC236}">
                <a16:creationId xmlns:a16="http://schemas.microsoft.com/office/drawing/2014/main" id="{9B3AB9B3-88CA-4A0E-B762-4B66A8C9A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Bellekteki sabit referansları ifade eder.</a:t>
            </a:r>
          </a:p>
          <a:p>
            <a:r>
              <a:rPr lang="tr-TR" altLang="en-US" sz="2100"/>
              <a:t>Bir sınıftaki tüm objeler için aynı referans alanları geçerlidir.</a:t>
            </a:r>
          </a:p>
          <a:p>
            <a:r>
              <a:rPr lang="tr-TR" altLang="en-US" sz="2100"/>
              <a:t>Metodlar static olabilir.</a:t>
            </a:r>
          </a:p>
          <a:p>
            <a:r>
              <a:rPr lang="tr-TR" altLang="en-US" sz="2100"/>
              <a:t>Objeler static olabilir.</a:t>
            </a:r>
          </a:p>
          <a:p>
            <a:r>
              <a:rPr lang="tr-TR" altLang="en-US" sz="2100"/>
              <a:t>Temel tipler static olabilir.</a:t>
            </a:r>
          </a:p>
        </p:txBody>
      </p:sp>
      <p:sp>
        <p:nvSpPr>
          <p:cNvPr id="4101" name="4 Slayt Numarası Yer Tutucusu">
            <a:extLst>
              <a:ext uri="{FF2B5EF4-FFF2-40B4-BE49-F238E27FC236}">
                <a16:creationId xmlns:a16="http://schemas.microsoft.com/office/drawing/2014/main" id="{17BDFA61-90F3-4F4A-963A-82F9A14F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32F6A8-C15B-4DE4-B42A-F1C0F52F274B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670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Başlık">
            <a:extLst>
              <a:ext uri="{FF2B5EF4-FFF2-40B4-BE49-F238E27FC236}">
                <a16:creationId xmlns:a16="http://schemas.microsoft.com/office/drawing/2014/main" id="{A89DA09E-DA63-493C-BC54-BB2D9E26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static kelimesi kullanım biçimi</a:t>
            </a:r>
            <a:endParaRPr lang="en-US" altLang="en-US"/>
          </a:p>
        </p:txBody>
      </p:sp>
      <p:sp>
        <p:nvSpPr>
          <p:cNvPr id="5123" name="2 İçerik Yer Tutucusu">
            <a:extLst>
              <a:ext uri="{FF2B5EF4-FFF2-40B4-BE49-F238E27FC236}">
                <a16:creationId xmlns:a16="http://schemas.microsoft.com/office/drawing/2014/main" id="{C33E7037-A7CC-422C-A3C6-1FF56E04C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Matematik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Ogrenci </a:t>
            </a:r>
            <a:r>
              <a:rPr lang="tr-TR" altLang="en-US" sz="1900">
                <a:solidFill>
                  <a:srgbClr val="0000C0"/>
                </a:solidFill>
                <a:latin typeface="Courier New" panose="02070309020205020404" pitchFamily="49" charset="0"/>
              </a:rPr>
              <a:t>ogrenci</a:t>
            </a: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	int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 b="1">
                <a:solidFill>
                  <a:srgbClr val="0000C0"/>
                </a:solidFill>
                <a:latin typeface="Courier New" panose="02070309020205020404" pitchFamily="49" charset="0"/>
              </a:rPr>
              <a:t>sayi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9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	int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topla()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2 + 2;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900"/>
          </a:p>
        </p:txBody>
      </p:sp>
      <p:sp>
        <p:nvSpPr>
          <p:cNvPr id="5125" name="4 Slayt Numarası Yer Tutucusu">
            <a:extLst>
              <a:ext uri="{FF2B5EF4-FFF2-40B4-BE49-F238E27FC236}">
                <a16:creationId xmlns:a16="http://schemas.microsoft.com/office/drawing/2014/main" id="{7D449ADB-F6B5-42B4-8B89-17537211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4A92CF-AF6A-4951-8060-6B1A90B0172D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0735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>
            <a:extLst>
              <a:ext uri="{FF2B5EF4-FFF2-40B4-BE49-F238E27FC236}">
                <a16:creationId xmlns:a16="http://schemas.microsoft.com/office/drawing/2014/main" id="{E1BEC5C5-4A58-4D34-A739-DB27B790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static kelimesi kullanım biçimi</a:t>
            </a:r>
            <a:endParaRPr lang="en-US" altLang="en-US"/>
          </a:p>
        </p:txBody>
      </p:sp>
      <p:sp>
        <p:nvSpPr>
          <p:cNvPr id="6147" name="2 İçerik Yer Tutucusu">
            <a:extLst>
              <a:ext uri="{FF2B5EF4-FFF2-40B4-BE49-F238E27FC236}">
                <a16:creationId xmlns:a16="http://schemas.microsoft.com/office/drawing/2014/main" id="{CD3BAF81-AF4B-474E-AC1C-4F5D1BF7B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Matematik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	static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Ogrenci </a:t>
            </a:r>
            <a:r>
              <a:rPr lang="tr-TR" altLang="en-US" sz="1900" b="1" i="1">
                <a:solidFill>
                  <a:srgbClr val="0000C0"/>
                </a:solidFill>
                <a:latin typeface="Courier New" panose="02070309020205020404" pitchFamily="49" charset="0"/>
              </a:rPr>
              <a:t>ogrenci</a:t>
            </a:r>
            <a:r>
              <a:rPr lang="tr-TR" altLang="en-US" sz="1900" b="1" i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	static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 b="1" i="1">
                <a:solidFill>
                  <a:srgbClr val="0000C0"/>
                </a:solidFill>
                <a:latin typeface="Courier New" panose="02070309020205020404" pitchFamily="49" charset="0"/>
              </a:rPr>
              <a:t>sayi</a:t>
            </a:r>
            <a:r>
              <a:rPr lang="tr-TR" altLang="en-US" sz="1900" b="1" i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9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	static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topla()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2 + 2;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149" name="4 Slayt Numarası Yer Tutucusu">
            <a:extLst>
              <a:ext uri="{FF2B5EF4-FFF2-40B4-BE49-F238E27FC236}">
                <a16:creationId xmlns:a16="http://schemas.microsoft.com/office/drawing/2014/main" id="{4704E717-1697-407B-9361-3EB1AB4F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AE086D-91A1-4BDF-A53C-2A7861788331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2357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">
            <a:extLst>
              <a:ext uri="{FF2B5EF4-FFF2-40B4-BE49-F238E27FC236}">
                <a16:creationId xmlns:a16="http://schemas.microsoft.com/office/drawing/2014/main" id="{B9847B8D-5F47-42AE-84C3-811CD8ED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static</a:t>
            </a:r>
            <a:endParaRPr lang="en-US" altLang="en-US"/>
          </a:p>
        </p:txBody>
      </p:sp>
      <p:sp>
        <p:nvSpPr>
          <p:cNvPr id="7171" name="2 İçerik Yer Tutucusu">
            <a:extLst>
              <a:ext uri="{FF2B5EF4-FFF2-40B4-BE49-F238E27FC236}">
                <a16:creationId xmlns:a16="http://schemas.microsoft.com/office/drawing/2014/main" id="{11087838-BBEB-4C5C-93BB-308062DCB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Matematik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Ogrenci </a:t>
            </a:r>
            <a:r>
              <a:rPr lang="tr-TR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ogrenci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int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sayi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int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topla()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2 + 2;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Matematik m =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Matematik();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ogrenci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sayi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.println(m.topla());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7173" name="4 Slayt Numarası Yer Tutucusu">
            <a:extLst>
              <a:ext uri="{FF2B5EF4-FFF2-40B4-BE49-F238E27FC236}">
                <a16:creationId xmlns:a16="http://schemas.microsoft.com/office/drawing/2014/main" id="{1ACEA003-AA43-41BF-ADC9-0C6D1DD7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E2BC3FB-D5FE-4173-AD7C-752D3DCE2A68}" type="slidenum">
              <a:rPr lang="en-US" altLang="en-US"/>
              <a:pPr eaLnBrk="1" hangingPunct="1"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172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Başlık">
            <a:extLst>
              <a:ext uri="{FF2B5EF4-FFF2-40B4-BE49-F238E27FC236}">
                <a16:creationId xmlns:a16="http://schemas.microsoft.com/office/drawing/2014/main" id="{9B836072-72AE-42E1-8E1F-CBF408E3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static</a:t>
            </a:r>
            <a:endParaRPr lang="en-US" altLang="en-US"/>
          </a:p>
        </p:txBody>
      </p:sp>
      <p:sp>
        <p:nvSpPr>
          <p:cNvPr id="8195" name="2 İçerik Yer Tutucusu">
            <a:extLst>
              <a:ext uri="{FF2B5EF4-FFF2-40B4-BE49-F238E27FC236}">
                <a16:creationId xmlns:a16="http://schemas.microsoft.com/office/drawing/2014/main" id="{37CC8A80-7F32-4A28-8FB1-7C4E90509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Matematik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pl-PL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pl-PL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 </a:t>
            </a:r>
            <a:r>
              <a:rPr lang="pl-PL" altLang="en-US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ogrenci</a:t>
            </a:r>
            <a:r>
              <a:rPr lang="pl-PL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l-PL" altLang="en-US" sz="1800" b="1" i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l-PL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 Ogrenci();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static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sayi</a:t>
            </a:r>
            <a:r>
              <a:rPr lang="tr-TR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static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topla()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2 + 2;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		// Obje yaratmadan erisim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.println(Matematik.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ogrenci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.println(Matematik.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sayi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.println(Matematik.topla());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8197" name="4 Slayt Numarası Yer Tutucusu">
            <a:extLst>
              <a:ext uri="{FF2B5EF4-FFF2-40B4-BE49-F238E27FC236}">
                <a16:creationId xmlns:a16="http://schemas.microsoft.com/office/drawing/2014/main" id="{04172DD6-7375-4570-82C0-6303D199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358AE0-24FA-4A50-A417-CB6AE15823EE}" type="slidenum">
              <a:rPr lang="en-US" altLang="en-US"/>
              <a:pPr eaLnBrk="1" hangingPunct="1"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3861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Başlık">
            <a:extLst>
              <a:ext uri="{FF2B5EF4-FFF2-40B4-BE49-F238E27FC236}">
                <a16:creationId xmlns:a16="http://schemas.microsoft.com/office/drawing/2014/main" id="{7BB5FF79-61EA-46A0-8358-60300D65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static değişkenler</a:t>
            </a:r>
            <a:endParaRPr lang="en-US" altLang="en-US"/>
          </a:p>
        </p:txBody>
      </p:sp>
      <p:sp>
        <p:nvSpPr>
          <p:cNvPr id="9219" name="2 İçerik Yer Tutucusu">
            <a:extLst>
              <a:ext uri="{FF2B5EF4-FFF2-40B4-BE49-F238E27FC236}">
                <a16:creationId xmlns:a16="http://schemas.microsoft.com/office/drawing/2014/main" id="{A669139B-E8E8-439C-A331-4D4EDAA30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Demo d1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Demo d2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Demo();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"d1.i = 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d1.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d1.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"d1.i = 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d1.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d2.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"d2.i = 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d2.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tr-TR" altLang="en-US" sz="1800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"d1.i = 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d1.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9221" name="4 Slayt Numarası Yer Tutucusu">
            <a:extLst>
              <a:ext uri="{FF2B5EF4-FFF2-40B4-BE49-F238E27FC236}">
                <a16:creationId xmlns:a16="http://schemas.microsoft.com/office/drawing/2014/main" id="{B3617FF2-3C6A-424B-8D18-5973E8AF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12E3F9-3EED-4588-ADC6-7AEB524FEAD5}" type="slidenum">
              <a:rPr lang="en-US" altLang="en-US"/>
              <a:pPr eaLnBrk="1" hangingPunct="1"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9324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">
            <a:extLst>
              <a:ext uri="{FF2B5EF4-FFF2-40B4-BE49-F238E27FC236}">
                <a16:creationId xmlns:a16="http://schemas.microsoft.com/office/drawing/2014/main" id="{7BEACE2C-522C-408B-AFF0-7E28DB31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static değişkenler</a:t>
            </a:r>
            <a:endParaRPr lang="en-US" altLang="en-US"/>
          </a:p>
        </p:txBody>
      </p:sp>
      <p:sp>
        <p:nvSpPr>
          <p:cNvPr id="10243" name="2 İçerik Yer Tutucusu">
            <a:extLst>
              <a:ext uri="{FF2B5EF4-FFF2-40B4-BE49-F238E27FC236}">
                <a16:creationId xmlns:a16="http://schemas.microsoft.com/office/drawing/2014/main" id="{2AD34EFF-CBC7-48FC-B9FA-CF6B9EFE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static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tr-TR" altLang="en-US" sz="1800" b="1" i="1">
                <a:solidFill>
                  <a:srgbClr val="0000C0"/>
                </a:solidFill>
                <a:latin typeface="Courier New" panose="02070309020205020404" pitchFamily="49" charset="0"/>
              </a:rPr>
              <a:t>yazi</a:t>
            </a:r>
            <a:r>
              <a:rPr lang="tr-TR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altLang="en-US" sz="1800" b="1" i="1">
                <a:solidFill>
                  <a:srgbClr val="2A00FF"/>
                </a:solidFill>
                <a:latin typeface="Courier New" panose="02070309020205020404" pitchFamily="49" charset="0"/>
              </a:rPr>
              <a:t>"a1"</a:t>
            </a:r>
            <a:r>
              <a:rPr lang="tr-TR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Demo d1 =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Demo d2 =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Demo();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"d1.yazi = 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d1.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yazi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d1.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yazi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"a2"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"d1.yazi = 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d1.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yazi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d1.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yazi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"a3"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"d1.yazi = 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d1.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yazi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"d2.yazi = 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d2.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yazi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245" name="4 Slayt Numarası Yer Tutucusu">
            <a:extLst>
              <a:ext uri="{FF2B5EF4-FFF2-40B4-BE49-F238E27FC236}">
                <a16:creationId xmlns:a16="http://schemas.microsoft.com/office/drawing/2014/main" id="{91E29D29-F335-499F-BFF9-F38CB6B9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07D0A6-9EA5-4632-AB09-E9B97ABCDE11}" type="slidenum">
              <a:rPr lang="en-US" altLang="en-US"/>
              <a:pPr eaLnBrk="1" hangingPunct="1"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0689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Başlık">
            <a:extLst>
              <a:ext uri="{FF2B5EF4-FFF2-40B4-BE49-F238E27FC236}">
                <a16:creationId xmlns:a16="http://schemas.microsoft.com/office/drawing/2014/main" id="{DE63F811-DA64-46A4-923B-DCA09B6D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static metodlar</a:t>
            </a:r>
            <a:endParaRPr lang="en-US" altLang="en-US"/>
          </a:p>
        </p:txBody>
      </p:sp>
      <p:sp>
        <p:nvSpPr>
          <p:cNvPr id="11267" name="2 İçerik Yer Tutucusu">
            <a:extLst>
              <a:ext uri="{FF2B5EF4-FFF2-40B4-BE49-F238E27FC236}">
                <a16:creationId xmlns:a16="http://schemas.microsoft.com/office/drawing/2014/main" id="{6720DAFD-D4E9-48DA-B5AF-A1A6D32D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topla(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sayi1,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sayi2)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sayi1 + sayi2;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		// Nesne yaratmaya gerek kalmadı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int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sonuc = Demo.</a:t>
            </a:r>
            <a:r>
              <a:rPr lang="tr-TR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topla(3, 4);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"sonuc = 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sonuc);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11269" name="4 Slayt Numarası Yer Tutucusu">
            <a:extLst>
              <a:ext uri="{FF2B5EF4-FFF2-40B4-BE49-F238E27FC236}">
                <a16:creationId xmlns:a16="http://schemas.microsoft.com/office/drawing/2014/main" id="{79CD0F44-5B25-4522-AD90-618F0E70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6B51ED-0BAB-478A-B00C-04A5487B5897}" type="slidenum">
              <a:rPr lang="en-US" altLang="en-US"/>
              <a:pPr eaLnBrk="1" hangingPunct="1"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5195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Başlık">
            <a:extLst>
              <a:ext uri="{FF2B5EF4-FFF2-40B4-BE49-F238E27FC236}">
                <a16:creationId xmlns:a16="http://schemas.microsoft.com/office/drawing/2014/main" id="{E38B3EFC-6C75-4FCD-8E0C-3B7B85D5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Sınıf ve nesne değişkenleri</a:t>
            </a:r>
            <a:endParaRPr lang="en-US" altLang="en-US"/>
          </a:p>
        </p:txBody>
      </p:sp>
      <p:sp>
        <p:nvSpPr>
          <p:cNvPr id="12291" name="2 İçerik Yer Tutucusu">
            <a:extLst>
              <a:ext uri="{FF2B5EF4-FFF2-40B4-BE49-F238E27FC236}">
                <a16:creationId xmlns:a16="http://schemas.microsoft.com/office/drawing/2014/main" id="{9298C639-BABB-47B1-A1D6-A6C4E9C98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int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sayi3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topla(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sayi1,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sayi2)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sayi1 + sayi2 + </a:t>
            </a:r>
            <a:r>
              <a:rPr lang="en-US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sayi3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// hata verir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int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sonuc = Demo.</a:t>
            </a:r>
            <a:r>
              <a:rPr lang="tr-TR" altLang="en-US" sz="1800" b="1" i="1">
                <a:solidFill>
                  <a:srgbClr val="000000"/>
                </a:solidFill>
                <a:latin typeface="Courier New" panose="02070309020205020404" pitchFamily="49" charset="0"/>
              </a:rPr>
              <a:t>topla(3, 4);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"sonuc = 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sonuc);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293" name="4 Slayt Numarası Yer Tutucusu">
            <a:extLst>
              <a:ext uri="{FF2B5EF4-FFF2-40B4-BE49-F238E27FC236}">
                <a16:creationId xmlns:a16="http://schemas.microsoft.com/office/drawing/2014/main" id="{9520F10E-3171-470E-A54F-856B0DCE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2A704A-D916-49F1-90D9-9684BF3BC675}" type="slidenum">
              <a:rPr lang="en-US" altLang="en-US"/>
              <a:pPr eaLnBrk="1" hangingPunct="1"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816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Başlık">
            <a:extLst>
              <a:ext uri="{FF2B5EF4-FFF2-40B4-BE49-F238E27FC236}">
                <a16:creationId xmlns:a16="http://schemas.microsoft.com/office/drawing/2014/main" id="{28E7AF29-2A62-45DF-B1F0-ECAB5808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final kelimesi</a:t>
            </a:r>
            <a:endParaRPr lang="en-US" altLang="en-US"/>
          </a:p>
        </p:txBody>
      </p:sp>
      <p:sp>
        <p:nvSpPr>
          <p:cNvPr id="13315" name="2 İçerik Yer Tutucusu">
            <a:extLst>
              <a:ext uri="{FF2B5EF4-FFF2-40B4-BE49-F238E27FC236}">
                <a16:creationId xmlns:a16="http://schemas.microsoft.com/office/drawing/2014/main" id="{2DFC2C2E-FC81-47A5-923F-1AA9D2EF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Referans alanının korunması için kullanılır.</a:t>
            </a:r>
          </a:p>
          <a:p>
            <a:r>
              <a:rPr lang="tr-TR" altLang="en-US" sz="2100"/>
              <a:t>Final olan alanlara sadece bir kere atama yapılabilir.</a:t>
            </a:r>
          </a:p>
          <a:p>
            <a:r>
              <a:rPr lang="tr-TR" altLang="en-US" sz="2100"/>
              <a:t>Final metodlar ezilemez.</a:t>
            </a:r>
          </a:p>
          <a:p>
            <a:r>
              <a:rPr lang="tr-TR" altLang="en-US" sz="2100"/>
              <a:t>Final sınıflar miras alınamaz.</a:t>
            </a:r>
          </a:p>
          <a:p>
            <a:endParaRPr lang="en-US" altLang="en-US" sz="2100"/>
          </a:p>
        </p:txBody>
      </p:sp>
      <p:sp>
        <p:nvSpPr>
          <p:cNvPr id="13317" name="4 Slayt Numarası Yer Tutucusu">
            <a:extLst>
              <a:ext uri="{FF2B5EF4-FFF2-40B4-BE49-F238E27FC236}">
                <a16:creationId xmlns:a16="http://schemas.microsoft.com/office/drawing/2014/main" id="{7F2DFD36-044F-41EC-9DDD-E2233FFD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25ED0A-00B9-493B-A986-4178FC478360}" type="slidenum">
              <a:rPr lang="en-US" altLang="en-US"/>
              <a:pPr eaLnBrk="1" hangingPunct="1"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1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Başlık">
            <a:extLst>
              <a:ext uri="{FF2B5EF4-FFF2-40B4-BE49-F238E27FC236}">
                <a16:creationId xmlns:a16="http://schemas.microsoft.com/office/drawing/2014/main" id="{A0CACE7E-1E6D-4F9F-B9BE-9B8A9AFE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Constructor</a:t>
            </a:r>
            <a:endParaRPr lang="en-US" altLang="en-US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71B98329-44C5-4F58-AB0E-330E47D9626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(String 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ad){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    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sp>
        <p:nvSpPr>
          <p:cNvPr id="8197" name="4 Slayt Numarası Yer Tutucusu">
            <a:extLst>
              <a:ext uri="{FF2B5EF4-FFF2-40B4-BE49-F238E27FC236}">
                <a16:creationId xmlns:a16="http://schemas.microsoft.com/office/drawing/2014/main" id="{EDC92F91-35EF-4545-96C9-9B0A4CBF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D45637-8EF1-4F63-A2EA-63F91AF24DA5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Başlık">
            <a:extLst>
              <a:ext uri="{FF2B5EF4-FFF2-40B4-BE49-F238E27FC236}">
                <a16:creationId xmlns:a16="http://schemas.microsoft.com/office/drawing/2014/main" id="{8E47B014-95EB-4206-A7B7-3F04183D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final sınıflar</a:t>
            </a:r>
            <a:endParaRPr lang="en-US" altLang="en-US"/>
          </a:p>
        </p:txBody>
      </p:sp>
      <p:sp>
        <p:nvSpPr>
          <p:cNvPr id="14339" name="2 İçerik Yer Tutucusu">
            <a:extLst>
              <a:ext uri="{FF2B5EF4-FFF2-40B4-BE49-F238E27FC236}">
                <a16:creationId xmlns:a16="http://schemas.microsoft.com/office/drawing/2014/main" id="{6783623E-47FD-4DE8-920D-31847A66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tr-TR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20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tr-TR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20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2000">
              <a:latin typeface="Courier New" panose="02070309020205020404" pitchFamily="49" charset="0"/>
            </a:endParaRPr>
          </a:p>
        </p:txBody>
      </p:sp>
      <p:sp>
        <p:nvSpPr>
          <p:cNvPr id="14341" name="4 Slayt Numarası Yer Tutucusu">
            <a:extLst>
              <a:ext uri="{FF2B5EF4-FFF2-40B4-BE49-F238E27FC236}">
                <a16:creationId xmlns:a16="http://schemas.microsoft.com/office/drawing/2014/main" id="{D18916BA-666E-4130-9FB7-819816BB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A6DBEF-C78B-4A28-A34F-12ACB4C6C3FC}" type="slidenum">
              <a:rPr lang="en-US" altLang="en-US"/>
              <a:pPr eaLnBrk="1" hangingPunct="1"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5378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Başlık">
            <a:extLst>
              <a:ext uri="{FF2B5EF4-FFF2-40B4-BE49-F238E27FC236}">
                <a16:creationId xmlns:a16="http://schemas.microsoft.com/office/drawing/2014/main" id="{D6B90A55-2030-4298-86B4-E027FDD1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final metodlar</a:t>
            </a:r>
            <a:endParaRPr lang="en-US" altLang="en-US"/>
          </a:p>
        </p:txBody>
      </p:sp>
      <p:sp>
        <p:nvSpPr>
          <p:cNvPr id="15363" name="2 İçerik Yer Tutucusu">
            <a:extLst>
              <a:ext uri="{FF2B5EF4-FFF2-40B4-BE49-F238E27FC236}">
                <a16:creationId xmlns:a16="http://schemas.microsoft.com/office/drawing/2014/main" id="{2A259245-A6DC-45AC-AEBD-406916EA8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testFinalMethod() {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9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900"/>
          </a:p>
        </p:txBody>
      </p:sp>
      <p:sp>
        <p:nvSpPr>
          <p:cNvPr id="15365" name="4 Slayt Numarası Yer Tutucusu">
            <a:extLst>
              <a:ext uri="{FF2B5EF4-FFF2-40B4-BE49-F238E27FC236}">
                <a16:creationId xmlns:a16="http://schemas.microsoft.com/office/drawing/2014/main" id="{503C3544-6752-4104-BD0A-90323638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95872F-A045-4D3E-8E83-A1716C77720A}" type="slidenum">
              <a:rPr lang="en-US" altLang="en-US"/>
              <a:pPr eaLnBrk="1" hangingPunct="1"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0979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Başlık">
            <a:extLst>
              <a:ext uri="{FF2B5EF4-FFF2-40B4-BE49-F238E27FC236}">
                <a16:creationId xmlns:a16="http://schemas.microsoft.com/office/drawing/2014/main" id="{29E6BADF-F8F5-44DB-88EB-BF4A2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final değişkenler</a:t>
            </a:r>
            <a:endParaRPr lang="en-US" altLang="en-US"/>
          </a:p>
        </p:txBody>
      </p:sp>
      <p:sp>
        <p:nvSpPr>
          <p:cNvPr id="16387" name="2 İçerik Yer Tutucusu">
            <a:extLst>
              <a:ext uri="{FF2B5EF4-FFF2-40B4-BE49-F238E27FC236}">
                <a16:creationId xmlns:a16="http://schemas.microsoft.com/office/drawing/2014/main" id="{F5D7FC36-7218-4484-8BD0-499B866E3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 b="1">
                <a:solidFill>
                  <a:srgbClr val="0000C0"/>
                </a:solidFill>
                <a:latin typeface="Courier New" panose="02070309020205020404" pitchFamily="49" charset="0"/>
              </a:rPr>
              <a:t>x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900" b="1">
                <a:solidFill>
                  <a:srgbClr val="0000C0"/>
                </a:solidFill>
                <a:latin typeface="Courier New" panose="02070309020205020404" pitchFamily="49" charset="0"/>
              </a:rPr>
              <a:t>y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tr-TR" altLang="en-US" sz="1900" b="1">
                <a:solidFill>
                  <a:srgbClr val="0000C0"/>
                </a:solidFill>
                <a:latin typeface="Courier New" panose="02070309020205020404" pitchFamily="49" charset="0"/>
              </a:rPr>
              <a:t>z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Ogrenci </a:t>
            </a:r>
            <a:r>
              <a:rPr lang="tr-TR" altLang="en-US" sz="1900" b="1">
                <a:solidFill>
                  <a:srgbClr val="0000C0"/>
                </a:solidFill>
                <a:latin typeface="Courier New" panose="02070309020205020404" pitchFamily="49" charset="0"/>
              </a:rPr>
              <a:t>o</a:t>
            </a:r>
            <a:r>
              <a:rPr lang="tr-TR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altLang="en-US" sz="1900"/>
          </a:p>
        </p:txBody>
      </p:sp>
      <p:sp>
        <p:nvSpPr>
          <p:cNvPr id="16389" name="4 Slayt Numarası Yer Tutucusu">
            <a:extLst>
              <a:ext uri="{FF2B5EF4-FFF2-40B4-BE49-F238E27FC236}">
                <a16:creationId xmlns:a16="http://schemas.microsoft.com/office/drawing/2014/main" id="{ED46D1B8-A6A2-46F2-B50D-28B7F706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98BA7D-2EBD-48DC-A51C-A058EC695FC0}" type="slidenum">
              <a:rPr lang="en-US" altLang="en-US"/>
              <a:pPr eaLnBrk="1" hangingPunct="1"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7270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Başlık">
            <a:extLst>
              <a:ext uri="{FF2B5EF4-FFF2-40B4-BE49-F238E27FC236}">
                <a16:creationId xmlns:a16="http://schemas.microsoft.com/office/drawing/2014/main" id="{B0351928-CE69-4BD4-8BD9-961B0F64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final değişkenler ve ilk değerler</a:t>
            </a:r>
            <a:endParaRPr lang="en-US" altLang="en-US"/>
          </a:p>
        </p:txBody>
      </p:sp>
      <p:sp>
        <p:nvSpPr>
          <p:cNvPr id="17411" name="2 İçerik Yer Tutucusu">
            <a:extLst>
              <a:ext uri="{FF2B5EF4-FFF2-40B4-BE49-F238E27FC236}">
                <a16:creationId xmlns:a16="http://schemas.microsoft.com/office/drawing/2014/main" id="{8F772BAC-1D05-469F-BB32-66FA2053E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x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y = 5.5;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String z = </a:t>
            </a:r>
            <a:r>
              <a:rPr lang="en-US" altLang="en-US" sz="1900" b="1">
                <a:solidFill>
                  <a:srgbClr val="2A00FF"/>
                </a:solidFill>
                <a:latin typeface="Courier New" panose="02070309020205020404" pitchFamily="49" charset="0"/>
              </a:rPr>
              <a:t>"test"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Ogrenci o = 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Ogrenci();</a:t>
            </a:r>
            <a:endParaRPr lang="en-US" altLang="en-US" sz="1900"/>
          </a:p>
        </p:txBody>
      </p:sp>
      <p:sp>
        <p:nvSpPr>
          <p:cNvPr id="17413" name="4 Slayt Numarası Yer Tutucusu">
            <a:extLst>
              <a:ext uri="{FF2B5EF4-FFF2-40B4-BE49-F238E27FC236}">
                <a16:creationId xmlns:a16="http://schemas.microsoft.com/office/drawing/2014/main" id="{AD9B0BB5-2F14-4B2F-961C-2A23C7BC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2C91A9-38A9-41A4-BE4A-DE991D5A326C}" type="slidenum">
              <a:rPr lang="en-US" altLang="en-US"/>
              <a:pPr eaLnBrk="1" hangingPunct="1"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5987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Başlık">
            <a:extLst>
              <a:ext uri="{FF2B5EF4-FFF2-40B4-BE49-F238E27FC236}">
                <a16:creationId xmlns:a16="http://schemas.microsoft.com/office/drawing/2014/main" id="{3D8477B7-BDCD-4E42-AA21-50783D65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final değişkenler ve ilk değerler</a:t>
            </a:r>
            <a:endParaRPr lang="en-US" altLang="en-US"/>
          </a:p>
        </p:txBody>
      </p:sp>
      <p:sp>
        <p:nvSpPr>
          <p:cNvPr id="18435" name="2 İçerik Yer Tutucusu">
            <a:extLst>
              <a:ext uri="{FF2B5EF4-FFF2-40B4-BE49-F238E27FC236}">
                <a16:creationId xmlns:a16="http://schemas.microsoft.com/office/drawing/2014/main" id="{F252F388-6F61-425D-8822-D985731C8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x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y = 5.5;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String z = </a:t>
            </a:r>
            <a:r>
              <a:rPr lang="en-US" altLang="en-US" sz="1900" b="1">
                <a:solidFill>
                  <a:srgbClr val="2A00FF"/>
                </a:solidFill>
                <a:latin typeface="Courier New" panose="02070309020205020404" pitchFamily="49" charset="0"/>
              </a:rPr>
              <a:t>"test"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final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Ogrenci o = </a:t>
            </a:r>
            <a:r>
              <a:rPr lang="en-US" altLang="en-US" sz="19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Ogrenci();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9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>
                <a:solidFill>
                  <a:srgbClr val="3F7F5F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900">
                <a:solidFill>
                  <a:srgbClr val="3F7F5F"/>
                </a:solidFill>
                <a:latin typeface="Courier New" panose="02070309020205020404" pitchFamily="49" charset="0"/>
              </a:rPr>
              <a:t>//hata verir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x = 6;</a:t>
            </a:r>
            <a:endParaRPr lang="en-US" altLang="en-US" sz="19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9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900"/>
          </a:p>
        </p:txBody>
      </p:sp>
      <p:sp>
        <p:nvSpPr>
          <p:cNvPr id="18437" name="4 Slayt Numarası Yer Tutucusu">
            <a:extLst>
              <a:ext uri="{FF2B5EF4-FFF2-40B4-BE49-F238E27FC236}">
                <a16:creationId xmlns:a16="http://schemas.microsoft.com/office/drawing/2014/main" id="{34CF8CEE-D9E7-47B5-9915-051A1620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BA0310-A8C3-419C-87B0-822091C3726F}" type="slidenum">
              <a:rPr lang="en-US" altLang="en-US"/>
              <a:pPr eaLnBrk="1" hangingPunct="1"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8473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Başlık">
            <a:extLst>
              <a:ext uri="{FF2B5EF4-FFF2-40B4-BE49-F238E27FC236}">
                <a16:creationId xmlns:a16="http://schemas.microsoft.com/office/drawing/2014/main" id="{5A58E458-C632-4CC8-90A5-8BBD0EEB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final değişkenler ve ilk değerler</a:t>
            </a:r>
            <a:endParaRPr lang="en-US" altLang="en-US"/>
          </a:p>
        </p:txBody>
      </p:sp>
      <p:sp>
        <p:nvSpPr>
          <p:cNvPr id="19459" name="2 İçerik Yer Tutucusu">
            <a:extLst>
              <a:ext uri="{FF2B5EF4-FFF2-40B4-BE49-F238E27FC236}">
                <a16:creationId xmlns:a16="http://schemas.microsoft.com/office/drawing/2014/main" id="{0DFD5803-ABF0-48C5-A631-D71D874CC69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19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Demo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9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 err="1">
                <a:solidFill>
                  <a:srgbClr val="7F0055"/>
                </a:solidFill>
                <a:latin typeface="Courier New"/>
              </a:rPr>
              <a:t>int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x;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y = 5.5;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String z = </a:t>
            </a:r>
            <a:r>
              <a:rPr lang="en-US" sz="1900" b="1" dirty="0">
                <a:solidFill>
                  <a:srgbClr val="2A00FF"/>
                </a:solidFill>
                <a:latin typeface="Courier New"/>
              </a:rPr>
              <a:t>"test"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final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o = </a:t>
            </a:r>
            <a:r>
              <a:rPr lang="en-US" sz="19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900" b="1" dirty="0" err="1">
                <a:solidFill>
                  <a:srgbClr val="000000"/>
                </a:solidFill>
                <a:latin typeface="Courier New"/>
              </a:rPr>
              <a:t>Ogrenci</a:t>
            </a:r>
            <a:r>
              <a:rPr lang="en-US" sz="19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19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dirty="0">
                <a:solidFill>
                  <a:srgbClr val="3F7F5F"/>
                </a:solidFill>
                <a:latin typeface="Courier New"/>
              </a:rPr>
              <a:t>		</a:t>
            </a:r>
            <a:r>
              <a:rPr lang="en-US" sz="1900" dirty="0">
                <a:solidFill>
                  <a:srgbClr val="3F7F5F"/>
                </a:solidFill>
                <a:latin typeface="Courier New"/>
              </a:rPr>
              <a:t>//</a:t>
            </a:r>
            <a:r>
              <a:rPr lang="en-US" sz="1900" dirty="0" err="1">
                <a:solidFill>
                  <a:srgbClr val="3F7F5F"/>
                </a:solidFill>
                <a:latin typeface="Courier New"/>
              </a:rPr>
              <a:t>hata</a:t>
            </a:r>
            <a:r>
              <a:rPr lang="en-US" sz="1900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1900" dirty="0" err="1">
                <a:solidFill>
                  <a:srgbClr val="3F7F5F"/>
                </a:solidFill>
                <a:latin typeface="Courier New"/>
              </a:rPr>
              <a:t>vermez</a:t>
            </a:r>
            <a:endParaRPr lang="en-US" sz="1900" dirty="0">
              <a:solidFill>
                <a:srgbClr val="3F7F5F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		</a:t>
            </a:r>
            <a:r>
              <a:rPr lang="en-US" sz="19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x = 6;</a:t>
            </a:r>
            <a:endParaRPr lang="en-US" sz="19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9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9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9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900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1900" dirty="0"/>
          </a:p>
        </p:txBody>
      </p:sp>
      <p:sp>
        <p:nvSpPr>
          <p:cNvPr id="19461" name="4 Slayt Numarası Yer Tutucusu">
            <a:extLst>
              <a:ext uri="{FF2B5EF4-FFF2-40B4-BE49-F238E27FC236}">
                <a16:creationId xmlns:a16="http://schemas.microsoft.com/office/drawing/2014/main" id="{4F3A1073-51E5-41CE-AEA3-3218B973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6872ED-9B8F-43A8-995D-87539944C327}" type="slidenum">
              <a:rPr lang="en-US" altLang="en-US" dirty="0"/>
              <a:pPr eaLnBrk="1" hangingPunct="1"/>
              <a:t>65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21378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Başlık">
            <a:extLst>
              <a:ext uri="{FF2B5EF4-FFF2-40B4-BE49-F238E27FC236}">
                <a16:creationId xmlns:a16="http://schemas.microsoft.com/office/drawing/2014/main" id="{A9401EDD-7BC8-4354-93B9-A3E1A88D57E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altLang="en-US" dirty="0"/>
              <a:t>Sınıf Çalışması</a:t>
            </a:r>
            <a:endParaRPr lang="en-US" altLang="en-US" dirty="0"/>
          </a:p>
        </p:txBody>
      </p:sp>
      <p:sp>
        <p:nvSpPr>
          <p:cNvPr id="56323" name="2 İçerik Yer Tutucusu">
            <a:extLst>
              <a:ext uri="{FF2B5EF4-FFF2-40B4-BE49-F238E27FC236}">
                <a16:creationId xmlns:a16="http://schemas.microsoft.com/office/drawing/2014/main" id="{BD95134A-BCE9-4943-9D33-77AD565617DB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tr-TR" altLang="en-US" sz="2100" dirty="0"/>
              <a:t>Bir araba sınıf oluşturup bunun 4 </a:t>
            </a:r>
            <a:r>
              <a:rPr lang="tr-TR" altLang="en-US" sz="2100" dirty="0" err="1"/>
              <a:t>farkli</a:t>
            </a:r>
            <a:r>
              <a:rPr lang="tr-TR" altLang="en-US" sz="2100" dirty="0"/>
              <a:t> erişime sahip </a:t>
            </a:r>
            <a:r>
              <a:rPr lang="tr-TR" altLang="en-US" sz="2100" dirty="0" err="1"/>
              <a:t>metod</a:t>
            </a:r>
            <a:r>
              <a:rPr lang="tr-TR" altLang="en-US" sz="2100" dirty="0"/>
              <a:t> ve değişkenlerini </a:t>
            </a:r>
            <a:r>
              <a:rPr lang="tr-TR" altLang="en-US" sz="2100" dirty="0" err="1"/>
              <a:t>tanımlayın.Bu</a:t>
            </a:r>
            <a:r>
              <a:rPr lang="tr-TR" altLang="en-US" sz="2100" dirty="0"/>
              <a:t> sınıfı :</a:t>
            </a:r>
          </a:p>
          <a:p>
            <a:pPr marL="742950" lvl="1" indent="-285750"/>
            <a:r>
              <a:rPr lang="tr-TR" altLang="en-US" sz="1700" dirty="0"/>
              <a:t>Aynı paket içerisinde kullanın</a:t>
            </a:r>
          </a:p>
          <a:p>
            <a:pPr marL="742950" lvl="1" indent="-285750"/>
            <a:r>
              <a:rPr lang="tr-TR" altLang="en-US" sz="1700" dirty="0"/>
              <a:t>Farklı paket içerisinde kullanın.</a:t>
            </a:r>
            <a:endParaRPr lang="en-US" altLang="en-US" sz="1700" dirty="0"/>
          </a:p>
        </p:txBody>
      </p:sp>
      <p:sp>
        <p:nvSpPr>
          <p:cNvPr id="56325" name="4 Slayt Numarası Yer Tutucusu">
            <a:extLst>
              <a:ext uri="{FF2B5EF4-FFF2-40B4-BE49-F238E27FC236}">
                <a16:creationId xmlns:a16="http://schemas.microsoft.com/office/drawing/2014/main" id="{751E0C74-2805-4BC9-8943-136971CB4D6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B71C819-6B1D-4448-97D3-4CAFA0BBA99F}" type="slidenum">
              <a:rPr lang="en-US" altLang="en-US" sz="1000"/>
              <a:pPr algn="r" eaLnBrk="1" hangingPunct="1"/>
              <a:t>66</a:t>
            </a:fld>
            <a:endParaRPr lang="en-US" altLang="en-US" sz="1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Başlık">
            <a:extLst>
              <a:ext uri="{FF2B5EF4-FFF2-40B4-BE49-F238E27FC236}">
                <a16:creationId xmlns:a16="http://schemas.microsoft.com/office/drawing/2014/main" id="{E5639A98-B5C4-4057-AC8F-8B62E080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Son</a:t>
            </a:r>
            <a:endParaRPr lang="en-US" altLang="en-US"/>
          </a:p>
        </p:txBody>
      </p:sp>
      <p:sp>
        <p:nvSpPr>
          <p:cNvPr id="57347" name="2 İçerik Yer Tutucusu">
            <a:extLst>
              <a:ext uri="{FF2B5EF4-FFF2-40B4-BE49-F238E27FC236}">
                <a16:creationId xmlns:a16="http://schemas.microsoft.com/office/drawing/2014/main" id="{47D05175-31BE-4B90-BBF9-0C21E822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r>
              <a:rPr lang="tr-TR" altLang="en-US" sz="4400"/>
              <a:t>Sorular ????</a:t>
            </a:r>
            <a:endParaRPr lang="en-US" altLang="en-US" sz="4400"/>
          </a:p>
        </p:txBody>
      </p:sp>
      <p:sp>
        <p:nvSpPr>
          <p:cNvPr id="57349" name="4 Slayt Numarası Yer Tutucusu">
            <a:extLst>
              <a:ext uri="{FF2B5EF4-FFF2-40B4-BE49-F238E27FC236}">
                <a16:creationId xmlns:a16="http://schemas.microsoft.com/office/drawing/2014/main" id="{53F20ED6-54CF-4B28-AC2C-0EFE5FFB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BE35C7-2374-4904-9A1D-55BCE5694EE4}" type="slidenum">
              <a:rPr lang="en-US" altLang="en-US"/>
              <a:pPr eaLnBrk="1" hangingPunct="1"/>
              <a:t>67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Başlık">
            <a:extLst>
              <a:ext uri="{FF2B5EF4-FFF2-40B4-BE49-F238E27FC236}">
                <a16:creationId xmlns:a16="http://schemas.microsoft.com/office/drawing/2014/main" id="{6B45E7CE-488C-4AAE-B056-8C4D4183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Constructor</a:t>
            </a:r>
            <a:endParaRPr lang="en-US" altLang="en-US"/>
          </a:p>
        </p:txBody>
      </p:sp>
      <p:sp>
        <p:nvSpPr>
          <p:cNvPr id="9219" name="2 İçerik Yer Tutucusu">
            <a:extLst>
              <a:ext uri="{FF2B5EF4-FFF2-40B4-BE49-F238E27FC236}">
                <a16:creationId xmlns:a16="http://schemas.microsoft.com/office/drawing/2014/main" id="{2087C1C6-68A0-4598-B20A-960A48E93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isim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Ogrenci(String ad){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isim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= ad;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  <p:sp>
        <p:nvSpPr>
          <p:cNvPr id="9221" name="4 Slayt Numarası Yer Tutucusu">
            <a:extLst>
              <a:ext uri="{FF2B5EF4-FFF2-40B4-BE49-F238E27FC236}">
                <a16:creationId xmlns:a16="http://schemas.microsoft.com/office/drawing/2014/main" id="{977C67BF-9AC8-47A6-90D7-D7B706DE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CB4956-1738-4AE2-8A16-4E418DEBE82C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">
            <a:extLst>
              <a:ext uri="{FF2B5EF4-FFF2-40B4-BE49-F238E27FC236}">
                <a16:creationId xmlns:a16="http://schemas.microsoft.com/office/drawing/2014/main" id="{AAE292C5-B423-47AD-9081-FCA22B2D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Constructor</a:t>
            </a:r>
            <a:endParaRPr lang="en-US" altLang="en-US"/>
          </a:p>
        </p:txBody>
      </p:sp>
      <p:sp>
        <p:nvSpPr>
          <p:cNvPr id="10243" name="2 İçerik Yer Tutucusu">
            <a:extLst>
              <a:ext uri="{FF2B5EF4-FFF2-40B4-BE49-F238E27FC236}">
                <a16:creationId xmlns:a16="http://schemas.microsoft.com/office/drawing/2014/main" id="{D4ACA43C-E2B7-4C8B-AA33-A09DF7E90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Ogrenci(String ad){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"kurucu metod calisti"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pl-PL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Ogrenci o = </a:t>
            </a:r>
            <a:r>
              <a:rPr lang="pl-PL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pl-PL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Ogrenci(); </a:t>
            </a:r>
            <a:r>
              <a:rPr lang="pl-PL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//Hata olu</a:t>
            </a:r>
            <a:r>
              <a:rPr lang="tr-TR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ş</a:t>
            </a:r>
            <a:r>
              <a:rPr lang="pl-PL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ur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10245" name="4 Slayt Numarası Yer Tutucusu">
            <a:extLst>
              <a:ext uri="{FF2B5EF4-FFF2-40B4-BE49-F238E27FC236}">
                <a16:creationId xmlns:a16="http://schemas.microsoft.com/office/drawing/2014/main" id="{05C81C17-08DB-4B31-915B-C2463497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A44941B-830C-4925-8F40-D86D49EB266A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Başlık">
            <a:extLst>
              <a:ext uri="{FF2B5EF4-FFF2-40B4-BE49-F238E27FC236}">
                <a16:creationId xmlns:a16="http://schemas.microsoft.com/office/drawing/2014/main" id="{E7C2F34C-1F12-4C6D-B28F-488086ED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Constructor</a:t>
            </a:r>
            <a:endParaRPr lang="en-US" altLang="en-US"/>
          </a:p>
        </p:txBody>
      </p:sp>
      <p:sp>
        <p:nvSpPr>
          <p:cNvPr id="11267" name="2 İçerik Yer Tutucusu">
            <a:extLst>
              <a:ext uri="{FF2B5EF4-FFF2-40B4-BE49-F238E27FC236}">
                <a16:creationId xmlns:a16="http://schemas.microsoft.com/office/drawing/2014/main" id="{AD883B2B-E1B1-4140-A822-2F130A88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Ogrenci(String ad){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en-US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"kurucu metod calisti"</a:t>
            </a:r>
            <a:r>
              <a:rPr lang="en-US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  <a:endParaRPr lang="tr-TR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//Kurucu metod çağırılır</a:t>
            </a:r>
            <a:endParaRPr lang="en-US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Ogrenci o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Ogrenci(</a:t>
            </a:r>
            <a:r>
              <a:rPr lang="en-US" altLang="en-US" sz="1800" b="1">
                <a:solidFill>
                  <a:srgbClr val="2A00FF"/>
                </a:solidFill>
                <a:latin typeface="Courier New" panose="02070309020205020404" pitchFamily="49" charset="0"/>
              </a:rPr>
              <a:t>"Test"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endParaRPr lang="en-US" altLang="en-US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</p:txBody>
      </p:sp>
      <p:sp>
        <p:nvSpPr>
          <p:cNvPr id="11269" name="4 Slayt Numarası Yer Tutucusu">
            <a:extLst>
              <a:ext uri="{FF2B5EF4-FFF2-40B4-BE49-F238E27FC236}">
                <a16:creationId xmlns:a16="http://schemas.microsoft.com/office/drawing/2014/main" id="{E426DC05-991D-4157-82C5-1A84FE6F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281E6D-DB8F-4BAE-AE99-801D062C1665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456</TotalTime>
  <Words>2882</Words>
  <Application>Microsoft Office PowerPoint</Application>
  <PresentationFormat>On-screen Show (4:3)</PresentationFormat>
  <Paragraphs>626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Courier New</vt:lpstr>
      <vt:lpstr>Wingdings</vt:lpstr>
      <vt:lpstr>Network</vt:lpstr>
      <vt:lpstr>Network</vt:lpstr>
      <vt:lpstr>Temel Java </vt:lpstr>
      <vt:lpstr>Kurucu Metod - Constructor</vt:lpstr>
      <vt:lpstr>Constructor</vt:lpstr>
      <vt:lpstr>Constructor</vt:lpstr>
      <vt:lpstr>Constructor</vt:lpstr>
      <vt:lpstr>Constructor</vt:lpstr>
      <vt:lpstr>Constructor</vt:lpstr>
      <vt:lpstr>Constructor</vt:lpstr>
      <vt:lpstr>Constructor</vt:lpstr>
      <vt:lpstr>Constructor</vt:lpstr>
      <vt:lpstr>Constructor</vt:lpstr>
      <vt:lpstr>this kelimesi</vt:lpstr>
      <vt:lpstr>this kelimesi</vt:lpstr>
      <vt:lpstr>this kelimesi</vt:lpstr>
      <vt:lpstr>this kelimesi</vt:lpstr>
      <vt:lpstr>this kelimesi</vt:lpstr>
      <vt:lpstr>Sınıf Çalışması</vt:lpstr>
      <vt:lpstr>Garbage Collector – Çöp toplayıcısı</vt:lpstr>
      <vt:lpstr>Garbage Collector – Çöp toplayıcısı</vt:lpstr>
      <vt:lpstr>Garbage Collector – Çöp toplayıcısı</vt:lpstr>
      <vt:lpstr>Garbage Collector – Çöp toplayıcısı</vt:lpstr>
      <vt:lpstr>finalize metodu</vt:lpstr>
      <vt:lpstr>finalize metodu</vt:lpstr>
      <vt:lpstr>finalize metodu</vt:lpstr>
      <vt:lpstr>Sınıf Çalışması</vt:lpstr>
      <vt:lpstr>İç Sınıflar – Inner class</vt:lpstr>
      <vt:lpstr>Inner class</vt:lpstr>
      <vt:lpstr>Sınıf Çalışması</vt:lpstr>
      <vt:lpstr>Paketler - package</vt:lpstr>
      <vt:lpstr>Paketler</vt:lpstr>
      <vt:lpstr>Paketler</vt:lpstr>
      <vt:lpstr>Paket klasör yapısı</vt:lpstr>
      <vt:lpstr>Paket standartları</vt:lpstr>
      <vt:lpstr>package kullanımı</vt:lpstr>
      <vt:lpstr>Paket veya Sınıf ekleme - import işlemi</vt:lpstr>
      <vt:lpstr>import işlemi</vt:lpstr>
      <vt:lpstr>import işlemi</vt:lpstr>
      <vt:lpstr>import işlemi</vt:lpstr>
      <vt:lpstr>Paketlerden sınıf çağırımı</vt:lpstr>
      <vt:lpstr>Sınıf Çalışması</vt:lpstr>
      <vt:lpstr>Erişim yetkileri</vt:lpstr>
      <vt:lpstr>Erişim yetkileri</vt:lpstr>
      <vt:lpstr>Erişim yetkileri</vt:lpstr>
      <vt:lpstr>Erişim yetkileri</vt:lpstr>
      <vt:lpstr>Erişim yetkileri</vt:lpstr>
      <vt:lpstr>Aynı paket içerisinden erişim</vt:lpstr>
      <vt:lpstr>Aynı paket içerisinden erişim</vt:lpstr>
      <vt:lpstr>Farklı paketler içerisinden erişim</vt:lpstr>
      <vt:lpstr>Farklı paketler içerisinden erişim</vt:lpstr>
      <vt:lpstr>Static</vt:lpstr>
      <vt:lpstr>static kelimesi kullanım biçimi</vt:lpstr>
      <vt:lpstr>static kelimesi kullanım biçimi</vt:lpstr>
      <vt:lpstr>static</vt:lpstr>
      <vt:lpstr>static</vt:lpstr>
      <vt:lpstr>static değişkenler</vt:lpstr>
      <vt:lpstr>static değişkenler</vt:lpstr>
      <vt:lpstr>static metodlar</vt:lpstr>
      <vt:lpstr>Sınıf ve nesne değişkenleri</vt:lpstr>
      <vt:lpstr>final kelimesi</vt:lpstr>
      <vt:lpstr>final sınıflar</vt:lpstr>
      <vt:lpstr>final metodlar</vt:lpstr>
      <vt:lpstr>final değişkenler</vt:lpstr>
      <vt:lpstr>final değişkenler ve ilk değerler</vt:lpstr>
      <vt:lpstr>final değişkenler ve ilk değerler</vt:lpstr>
      <vt:lpstr>final değişkenler ve ilk değerler</vt:lpstr>
      <vt:lpstr>Sınıf Çalışması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onur safran</cp:lastModifiedBy>
  <cp:revision>362</cp:revision>
  <cp:lastPrinted>1601-01-01T00:00:00Z</cp:lastPrinted>
  <dcterms:created xsi:type="dcterms:W3CDTF">1601-01-01T00:00:00Z</dcterms:created>
  <dcterms:modified xsi:type="dcterms:W3CDTF">2022-10-07T12:04:20Z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