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861" r:id="rId2"/>
  </p:sldMasterIdLst>
  <p:notesMasterIdLst>
    <p:notesMasterId r:id="rId9"/>
  </p:notesMasterIdLst>
  <p:sldIdLst>
    <p:sldId id="256" r:id="rId3"/>
    <p:sldId id="307" r:id="rId4"/>
    <p:sldId id="306" r:id="rId5"/>
    <p:sldId id="305" r:id="rId6"/>
    <p:sldId id="304" r:id="rId7"/>
    <p:sldId id="287" r:id="rId8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EAAF9F-D070-2000-98C8-35DC007F874F}" v="46" dt="2021-03-01T06:39:52.786"/>
    <p1510:client id="{F6170857-A579-AA3D-7C7F-77BECB03DA21}" v="24" dt="2021-02-27T14:09:06.4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met Akşahin" userId="S::mehmet.aksahin@testinium.com::c90e3468-5596-4424-949e-fe599185a555" providerId="AD" clId="Web-{F6170857-A579-AA3D-7C7F-77BECB03DA21}"/>
    <pc:docChg chg="modSld">
      <pc:chgData name="Mehmet Akşahin" userId="S::mehmet.aksahin@testinium.com::c90e3468-5596-4424-949e-fe599185a555" providerId="AD" clId="Web-{F6170857-A579-AA3D-7C7F-77BECB03DA21}" dt="2021-02-27T14:09:06.455" v="23"/>
      <pc:docMkLst>
        <pc:docMk/>
      </pc:docMkLst>
      <pc:sldChg chg="delSp modSp">
        <pc:chgData name="Mehmet Akşahin" userId="S::mehmet.aksahin@testinium.com::c90e3468-5596-4424-949e-fe599185a555" providerId="AD" clId="Web-{F6170857-A579-AA3D-7C7F-77BECB03DA21}" dt="2021-02-27T14:08:46.205" v="5"/>
        <pc:sldMkLst>
          <pc:docMk/>
          <pc:sldMk cId="0" sldId="256"/>
        </pc:sldMkLst>
        <pc:spChg chg="mod">
          <ac:chgData name="Mehmet Akşahin" userId="S::mehmet.aksahin@testinium.com::c90e3468-5596-4424-949e-fe599185a555" providerId="AD" clId="Web-{F6170857-A579-AA3D-7C7F-77BECB03DA21}" dt="2021-02-27T14:08:41.189" v="3" actId="20577"/>
          <ac:spMkLst>
            <pc:docMk/>
            <pc:sldMk cId="0" sldId="256"/>
            <ac:spMk id="3074" creationId="{959ECD8A-0F6E-4405-A439-246D8E429323}"/>
          </ac:spMkLst>
        </pc:spChg>
        <pc:spChg chg="mod">
          <ac:chgData name="Mehmet Akşahin" userId="S::mehmet.aksahin@testinium.com::c90e3468-5596-4424-949e-fe599185a555" providerId="AD" clId="Web-{F6170857-A579-AA3D-7C7F-77BECB03DA21}" dt="2021-02-27T14:08:44.845" v="4" actId="20577"/>
          <ac:spMkLst>
            <pc:docMk/>
            <pc:sldMk cId="0" sldId="256"/>
            <ac:spMk id="3075" creationId="{53120D17-EE16-4DCD-8126-E7AF2EB71B4E}"/>
          </ac:spMkLst>
        </pc:spChg>
        <pc:spChg chg="del">
          <ac:chgData name="Mehmet Akşahin" userId="S::mehmet.aksahin@testinium.com::c90e3468-5596-4424-949e-fe599185a555" providerId="AD" clId="Web-{F6170857-A579-AA3D-7C7F-77BECB03DA21}" dt="2021-02-27T14:08:46.205" v="5"/>
          <ac:spMkLst>
            <pc:docMk/>
            <pc:sldMk cId="0" sldId="256"/>
            <ac:spMk id="3076" creationId="{8C884E95-A898-4E75-8158-031B1C86AD8D}"/>
          </ac:spMkLst>
        </pc:spChg>
      </pc:sldChg>
      <pc:sldChg chg="delSp">
        <pc:chgData name="Mehmet Akşahin" userId="S::mehmet.aksahin@testinium.com::c90e3468-5596-4424-949e-fe599185a555" providerId="AD" clId="Web-{F6170857-A579-AA3D-7C7F-77BECB03DA21}" dt="2021-02-27T14:09:06.455" v="23"/>
        <pc:sldMkLst>
          <pc:docMk/>
          <pc:sldMk cId="0" sldId="287"/>
        </pc:sldMkLst>
        <pc:spChg chg="del">
          <ac:chgData name="Mehmet Akşahin" userId="S::mehmet.aksahin@testinium.com::c90e3468-5596-4424-949e-fe599185a555" providerId="AD" clId="Web-{F6170857-A579-AA3D-7C7F-77BECB03DA21}" dt="2021-02-27T14:09:06.455" v="23"/>
          <ac:spMkLst>
            <pc:docMk/>
            <pc:sldMk cId="0" sldId="287"/>
            <ac:spMk id="20484" creationId="{F8D99662-77E7-4CB5-BA2D-D8BDD8021E37}"/>
          </ac:spMkLst>
        </pc:spChg>
      </pc:sldChg>
      <pc:sldChg chg="delSp">
        <pc:chgData name="Mehmet Akşahin" userId="S::mehmet.aksahin@testinium.com::c90e3468-5596-4424-949e-fe599185a555" providerId="AD" clId="Web-{F6170857-A579-AA3D-7C7F-77BECB03DA21}" dt="2021-02-27T14:08:49.158" v="6"/>
        <pc:sldMkLst>
          <pc:docMk/>
          <pc:sldMk cId="0" sldId="288"/>
        </pc:sldMkLst>
        <pc:spChg chg="del">
          <ac:chgData name="Mehmet Akşahin" userId="S::mehmet.aksahin@testinium.com::c90e3468-5596-4424-949e-fe599185a555" providerId="AD" clId="Web-{F6170857-A579-AA3D-7C7F-77BECB03DA21}" dt="2021-02-27T14:08:49.158" v="6"/>
          <ac:spMkLst>
            <pc:docMk/>
            <pc:sldMk cId="0" sldId="288"/>
            <ac:spMk id="4100" creationId="{C32E212D-0D73-4F7E-881A-D07C73C4212E}"/>
          </ac:spMkLst>
        </pc:spChg>
      </pc:sldChg>
      <pc:sldChg chg="delSp">
        <pc:chgData name="Mehmet Akşahin" userId="S::mehmet.aksahin@testinium.com::c90e3468-5596-4424-949e-fe599185a555" providerId="AD" clId="Web-{F6170857-A579-AA3D-7C7F-77BECB03DA21}" dt="2021-02-27T14:08:54.064" v="10"/>
        <pc:sldMkLst>
          <pc:docMk/>
          <pc:sldMk cId="0" sldId="289"/>
        </pc:sldMkLst>
        <pc:spChg chg="del">
          <ac:chgData name="Mehmet Akşahin" userId="S::mehmet.aksahin@testinium.com::c90e3468-5596-4424-949e-fe599185a555" providerId="AD" clId="Web-{F6170857-A579-AA3D-7C7F-77BECB03DA21}" dt="2021-02-27T14:08:54.064" v="10"/>
          <ac:spMkLst>
            <pc:docMk/>
            <pc:sldMk cId="0" sldId="289"/>
            <ac:spMk id="8196" creationId="{DADB3555-E326-4EE6-86E5-073E883037C8}"/>
          </ac:spMkLst>
        </pc:spChg>
      </pc:sldChg>
      <pc:sldChg chg="delSp">
        <pc:chgData name="Mehmet Akşahin" userId="S::mehmet.aksahin@testinium.com::c90e3468-5596-4424-949e-fe599185a555" providerId="AD" clId="Web-{F6170857-A579-AA3D-7C7F-77BECB03DA21}" dt="2021-02-27T14:08:55.205" v="11"/>
        <pc:sldMkLst>
          <pc:docMk/>
          <pc:sldMk cId="0" sldId="290"/>
        </pc:sldMkLst>
        <pc:spChg chg="del">
          <ac:chgData name="Mehmet Akşahin" userId="S::mehmet.aksahin@testinium.com::c90e3468-5596-4424-949e-fe599185a555" providerId="AD" clId="Web-{F6170857-A579-AA3D-7C7F-77BECB03DA21}" dt="2021-02-27T14:08:55.205" v="11"/>
          <ac:spMkLst>
            <pc:docMk/>
            <pc:sldMk cId="0" sldId="290"/>
            <ac:spMk id="9220" creationId="{B1276E6D-B882-4227-AA2D-B540AC8DB5FC}"/>
          </ac:spMkLst>
        </pc:spChg>
      </pc:sldChg>
      <pc:sldChg chg="delSp">
        <pc:chgData name="Mehmet Akşahin" userId="S::mehmet.aksahin@testinium.com::c90e3468-5596-4424-949e-fe599185a555" providerId="AD" clId="Web-{F6170857-A579-AA3D-7C7F-77BECB03DA21}" dt="2021-02-27T14:08:56.220" v="12"/>
        <pc:sldMkLst>
          <pc:docMk/>
          <pc:sldMk cId="0" sldId="291"/>
        </pc:sldMkLst>
        <pc:spChg chg="del">
          <ac:chgData name="Mehmet Akşahin" userId="S::mehmet.aksahin@testinium.com::c90e3468-5596-4424-949e-fe599185a555" providerId="AD" clId="Web-{F6170857-A579-AA3D-7C7F-77BECB03DA21}" dt="2021-02-27T14:08:56.220" v="12"/>
          <ac:spMkLst>
            <pc:docMk/>
            <pc:sldMk cId="0" sldId="291"/>
            <ac:spMk id="10244" creationId="{71A30B6B-698F-44AE-8E5E-A16A6D115113}"/>
          </ac:spMkLst>
        </pc:spChg>
      </pc:sldChg>
      <pc:sldChg chg="delSp">
        <pc:chgData name="Mehmet Akşahin" userId="S::mehmet.aksahin@testinium.com::c90e3468-5596-4424-949e-fe599185a555" providerId="AD" clId="Web-{F6170857-A579-AA3D-7C7F-77BECB03DA21}" dt="2021-02-27T14:08:59.283" v="16"/>
        <pc:sldMkLst>
          <pc:docMk/>
          <pc:sldMk cId="0" sldId="292"/>
        </pc:sldMkLst>
        <pc:spChg chg="del">
          <ac:chgData name="Mehmet Akşahin" userId="S::mehmet.aksahin@testinium.com::c90e3468-5596-4424-949e-fe599185a555" providerId="AD" clId="Web-{F6170857-A579-AA3D-7C7F-77BECB03DA21}" dt="2021-02-27T14:08:59.283" v="16"/>
          <ac:spMkLst>
            <pc:docMk/>
            <pc:sldMk cId="0" sldId="292"/>
            <ac:spMk id="14340" creationId="{CEAA8F9E-F425-40C7-B115-EAFDEB650796}"/>
          </ac:spMkLst>
        </pc:spChg>
      </pc:sldChg>
      <pc:sldChg chg="delSp">
        <pc:chgData name="Mehmet Akşahin" userId="S::mehmet.aksahin@testinium.com::c90e3468-5596-4424-949e-fe599185a555" providerId="AD" clId="Web-{F6170857-A579-AA3D-7C7F-77BECB03DA21}" dt="2021-02-27T14:09:05.845" v="22"/>
        <pc:sldMkLst>
          <pc:docMk/>
          <pc:sldMk cId="0" sldId="293"/>
        </pc:sldMkLst>
        <pc:spChg chg="del">
          <ac:chgData name="Mehmet Akşahin" userId="S::mehmet.aksahin@testinium.com::c90e3468-5596-4424-949e-fe599185a555" providerId="AD" clId="Web-{F6170857-A579-AA3D-7C7F-77BECB03DA21}" dt="2021-02-27T14:09:05.845" v="22"/>
          <ac:spMkLst>
            <pc:docMk/>
            <pc:sldMk cId="0" sldId="293"/>
            <ac:spMk id="19460" creationId="{49A87F57-B32F-477E-B855-37B61F413EE9}"/>
          </ac:spMkLst>
        </pc:spChg>
      </pc:sldChg>
      <pc:sldChg chg="delSp">
        <pc:chgData name="Mehmet Akşahin" userId="S::mehmet.aksahin@testinium.com::c90e3468-5596-4424-949e-fe599185a555" providerId="AD" clId="Web-{F6170857-A579-AA3D-7C7F-77BECB03DA21}" dt="2021-02-27T14:08:50.658" v="7"/>
        <pc:sldMkLst>
          <pc:docMk/>
          <pc:sldMk cId="0" sldId="294"/>
        </pc:sldMkLst>
        <pc:spChg chg="del">
          <ac:chgData name="Mehmet Akşahin" userId="S::mehmet.aksahin@testinium.com::c90e3468-5596-4424-949e-fe599185a555" providerId="AD" clId="Web-{F6170857-A579-AA3D-7C7F-77BECB03DA21}" dt="2021-02-27T14:08:50.658" v="7"/>
          <ac:spMkLst>
            <pc:docMk/>
            <pc:sldMk cId="0" sldId="294"/>
            <ac:spMk id="5124" creationId="{5A5067D0-A1C0-44FF-8D2D-721F819F69AE}"/>
          </ac:spMkLst>
        </pc:spChg>
      </pc:sldChg>
      <pc:sldChg chg="delSp">
        <pc:chgData name="Mehmet Akşahin" userId="S::mehmet.aksahin@testinium.com::c90e3468-5596-4424-949e-fe599185a555" providerId="AD" clId="Web-{F6170857-A579-AA3D-7C7F-77BECB03DA21}" dt="2021-02-27T14:08:53.408" v="9"/>
        <pc:sldMkLst>
          <pc:docMk/>
          <pc:sldMk cId="0" sldId="295"/>
        </pc:sldMkLst>
        <pc:spChg chg="del">
          <ac:chgData name="Mehmet Akşahin" userId="S::mehmet.aksahin@testinium.com::c90e3468-5596-4424-949e-fe599185a555" providerId="AD" clId="Web-{F6170857-A579-AA3D-7C7F-77BECB03DA21}" dt="2021-02-27T14:08:53.408" v="9"/>
          <ac:spMkLst>
            <pc:docMk/>
            <pc:sldMk cId="0" sldId="295"/>
            <ac:spMk id="7172" creationId="{9C9A2DA9-6DCD-41D0-BA52-11DA2E735EDF}"/>
          </ac:spMkLst>
        </pc:spChg>
      </pc:sldChg>
      <pc:sldChg chg="delSp">
        <pc:chgData name="Mehmet Akşahin" userId="S::mehmet.aksahin@testinium.com::c90e3468-5596-4424-949e-fe599185a555" providerId="AD" clId="Web-{F6170857-A579-AA3D-7C7F-77BECB03DA21}" dt="2021-02-27T14:08:51.673" v="8"/>
        <pc:sldMkLst>
          <pc:docMk/>
          <pc:sldMk cId="0" sldId="296"/>
        </pc:sldMkLst>
        <pc:spChg chg="del">
          <ac:chgData name="Mehmet Akşahin" userId="S::mehmet.aksahin@testinium.com::c90e3468-5596-4424-949e-fe599185a555" providerId="AD" clId="Web-{F6170857-A579-AA3D-7C7F-77BECB03DA21}" dt="2021-02-27T14:08:51.673" v="8"/>
          <ac:spMkLst>
            <pc:docMk/>
            <pc:sldMk cId="0" sldId="296"/>
            <ac:spMk id="6148" creationId="{89A4BBBF-0C00-45FD-A842-3C07916B1561}"/>
          </ac:spMkLst>
        </pc:spChg>
      </pc:sldChg>
      <pc:sldChg chg="delSp">
        <pc:chgData name="Mehmet Akşahin" userId="S::mehmet.aksahin@testinium.com::c90e3468-5596-4424-949e-fe599185a555" providerId="AD" clId="Web-{F6170857-A579-AA3D-7C7F-77BECB03DA21}" dt="2021-02-27T14:08:56.470" v="13"/>
        <pc:sldMkLst>
          <pc:docMk/>
          <pc:sldMk cId="0" sldId="297"/>
        </pc:sldMkLst>
        <pc:spChg chg="del">
          <ac:chgData name="Mehmet Akşahin" userId="S::mehmet.aksahin@testinium.com::c90e3468-5596-4424-949e-fe599185a555" providerId="AD" clId="Web-{F6170857-A579-AA3D-7C7F-77BECB03DA21}" dt="2021-02-27T14:08:56.470" v="13"/>
          <ac:spMkLst>
            <pc:docMk/>
            <pc:sldMk cId="0" sldId="297"/>
            <ac:spMk id="11268" creationId="{F869391E-B631-4849-8DC6-FBB84D4F6995}"/>
          </ac:spMkLst>
        </pc:spChg>
      </pc:sldChg>
      <pc:sldChg chg="delSp">
        <pc:chgData name="Mehmet Akşahin" userId="S::mehmet.aksahin@testinium.com::c90e3468-5596-4424-949e-fe599185a555" providerId="AD" clId="Web-{F6170857-A579-AA3D-7C7F-77BECB03DA21}" dt="2021-02-27T14:08:57.502" v="14"/>
        <pc:sldMkLst>
          <pc:docMk/>
          <pc:sldMk cId="0" sldId="298"/>
        </pc:sldMkLst>
        <pc:spChg chg="del">
          <ac:chgData name="Mehmet Akşahin" userId="S::mehmet.aksahin@testinium.com::c90e3468-5596-4424-949e-fe599185a555" providerId="AD" clId="Web-{F6170857-A579-AA3D-7C7F-77BECB03DA21}" dt="2021-02-27T14:08:57.502" v="14"/>
          <ac:spMkLst>
            <pc:docMk/>
            <pc:sldMk cId="0" sldId="298"/>
            <ac:spMk id="12292" creationId="{8FEBABB9-7A26-4FB8-B964-9B5563EE1C61}"/>
          </ac:spMkLst>
        </pc:spChg>
      </pc:sldChg>
      <pc:sldChg chg="delSp">
        <pc:chgData name="Mehmet Akşahin" userId="S::mehmet.aksahin@testinium.com::c90e3468-5596-4424-949e-fe599185a555" providerId="AD" clId="Web-{F6170857-A579-AA3D-7C7F-77BECB03DA21}" dt="2021-02-27T14:08:58.814" v="15"/>
        <pc:sldMkLst>
          <pc:docMk/>
          <pc:sldMk cId="0" sldId="299"/>
        </pc:sldMkLst>
        <pc:spChg chg="del">
          <ac:chgData name="Mehmet Akşahin" userId="S::mehmet.aksahin@testinium.com::c90e3468-5596-4424-949e-fe599185a555" providerId="AD" clId="Web-{F6170857-A579-AA3D-7C7F-77BECB03DA21}" dt="2021-02-27T14:08:58.814" v="15"/>
          <ac:spMkLst>
            <pc:docMk/>
            <pc:sldMk cId="0" sldId="299"/>
            <ac:spMk id="13316" creationId="{2CF4ED52-B48C-408E-BD5E-BAE98162827D}"/>
          </ac:spMkLst>
        </pc:spChg>
      </pc:sldChg>
      <pc:sldChg chg="delSp modSp">
        <pc:chgData name="Mehmet Akşahin" userId="S::mehmet.aksahin@testinium.com::c90e3468-5596-4424-949e-fe599185a555" providerId="AD" clId="Web-{F6170857-A579-AA3D-7C7F-77BECB03DA21}" dt="2021-02-27T14:09:03.298" v="18"/>
        <pc:sldMkLst>
          <pc:docMk/>
          <pc:sldMk cId="0" sldId="300"/>
        </pc:sldMkLst>
        <pc:spChg chg="del mod">
          <ac:chgData name="Mehmet Akşahin" userId="S::mehmet.aksahin@testinium.com::c90e3468-5596-4424-949e-fe599185a555" providerId="AD" clId="Web-{F6170857-A579-AA3D-7C7F-77BECB03DA21}" dt="2021-02-27T14:09:03.298" v="18"/>
          <ac:spMkLst>
            <pc:docMk/>
            <pc:sldMk cId="0" sldId="300"/>
            <ac:spMk id="15364" creationId="{FFB92E40-F503-46D3-A6AA-C2858316F4CE}"/>
          </ac:spMkLst>
        </pc:spChg>
      </pc:sldChg>
      <pc:sldChg chg="delSp">
        <pc:chgData name="Mehmet Akşahin" userId="S::mehmet.aksahin@testinium.com::c90e3468-5596-4424-949e-fe599185a555" providerId="AD" clId="Web-{F6170857-A579-AA3D-7C7F-77BECB03DA21}" dt="2021-02-27T14:09:03.627" v="19"/>
        <pc:sldMkLst>
          <pc:docMk/>
          <pc:sldMk cId="0" sldId="301"/>
        </pc:sldMkLst>
        <pc:spChg chg="del">
          <ac:chgData name="Mehmet Akşahin" userId="S::mehmet.aksahin@testinium.com::c90e3468-5596-4424-949e-fe599185a555" providerId="AD" clId="Web-{F6170857-A579-AA3D-7C7F-77BECB03DA21}" dt="2021-02-27T14:09:03.627" v="19"/>
          <ac:spMkLst>
            <pc:docMk/>
            <pc:sldMk cId="0" sldId="301"/>
            <ac:spMk id="16388" creationId="{8566A122-FB78-4357-8FE2-8CEE35E32D23}"/>
          </ac:spMkLst>
        </pc:spChg>
      </pc:sldChg>
      <pc:sldChg chg="delSp">
        <pc:chgData name="Mehmet Akşahin" userId="S::mehmet.aksahin@testinium.com::c90e3468-5596-4424-949e-fe599185a555" providerId="AD" clId="Web-{F6170857-A579-AA3D-7C7F-77BECB03DA21}" dt="2021-02-27T14:09:03.970" v="20"/>
        <pc:sldMkLst>
          <pc:docMk/>
          <pc:sldMk cId="0" sldId="302"/>
        </pc:sldMkLst>
        <pc:spChg chg="del">
          <ac:chgData name="Mehmet Akşahin" userId="S::mehmet.aksahin@testinium.com::c90e3468-5596-4424-949e-fe599185a555" providerId="AD" clId="Web-{F6170857-A579-AA3D-7C7F-77BECB03DA21}" dt="2021-02-27T14:09:03.970" v="20"/>
          <ac:spMkLst>
            <pc:docMk/>
            <pc:sldMk cId="0" sldId="302"/>
            <ac:spMk id="17412" creationId="{0D03D990-A44F-4554-B053-0336C3094C29}"/>
          </ac:spMkLst>
        </pc:spChg>
      </pc:sldChg>
      <pc:sldChg chg="delSp">
        <pc:chgData name="Mehmet Akşahin" userId="S::mehmet.aksahin@testinium.com::c90e3468-5596-4424-949e-fe599185a555" providerId="AD" clId="Web-{F6170857-A579-AA3D-7C7F-77BECB03DA21}" dt="2021-02-27T14:09:04.877" v="21"/>
        <pc:sldMkLst>
          <pc:docMk/>
          <pc:sldMk cId="0" sldId="303"/>
        </pc:sldMkLst>
        <pc:spChg chg="del">
          <ac:chgData name="Mehmet Akşahin" userId="S::mehmet.aksahin@testinium.com::c90e3468-5596-4424-949e-fe599185a555" providerId="AD" clId="Web-{F6170857-A579-AA3D-7C7F-77BECB03DA21}" dt="2021-02-27T14:09:04.877" v="21"/>
          <ac:spMkLst>
            <pc:docMk/>
            <pc:sldMk cId="0" sldId="303"/>
            <ac:spMk id="18436" creationId="{15266830-8AF5-4341-95AE-52FB5535DA06}"/>
          </ac:spMkLst>
        </pc:spChg>
      </pc:sldChg>
    </pc:docChg>
  </pc:docChgLst>
  <pc:docChgLst>
    <pc:chgData name="Mehmet Akşahin" userId="S::mehmet.aksahin@testinium.com::c90e3468-5596-4424-949e-fe599185a555" providerId="AD" clId="Web-{E1EAAF9F-D070-2000-98C8-35DC007F874F}"/>
    <pc:docChg chg="addSld delSld modSld addMainMaster">
      <pc:chgData name="Mehmet Akşahin" userId="S::mehmet.aksahin@testinium.com::c90e3468-5596-4424-949e-fe599185a555" providerId="AD" clId="Web-{E1EAAF9F-D070-2000-98C8-35DC007F874F}" dt="2021-03-01T06:39:52.786" v="44"/>
      <pc:docMkLst>
        <pc:docMk/>
      </pc:docMkLst>
      <pc:sldChg chg="modSp">
        <pc:chgData name="Mehmet Akşahin" userId="S::mehmet.aksahin@testinium.com::c90e3468-5596-4424-949e-fe599185a555" providerId="AD" clId="Web-{E1EAAF9F-D070-2000-98C8-35DC007F874F}" dt="2021-03-01T06:39:42.176" v="28" actId="20577"/>
        <pc:sldMkLst>
          <pc:docMk/>
          <pc:sldMk cId="0" sldId="256"/>
        </pc:sldMkLst>
        <pc:spChg chg="mod">
          <ac:chgData name="Mehmet Akşahin" userId="S::mehmet.aksahin@testinium.com::c90e3468-5596-4424-949e-fe599185a555" providerId="AD" clId="Web-{E1EAAF9F-D070-2000-98C8-35DC007F874F}" dt="2021-03-01T06:39:42.176" v="28" actId="20577"/>
          <ac:spMkLst>
            <pc:docMk/>
            <pc:sldMk cId="0" sldId="256"/>
            <ac:spMk id="3075" creationId="{53120D17-EE16-4DCD-8126-E7AF2EB71B4E}"/>
          </ac:spMkLst>
        </pc:spChg>
      </pc:sldChg>
      <pc:sldChg chg="del">
        <pc:chgData name="Mehmet Akşahin" userId="S::mehmet.aksahin@testinium.com::c90e3468-5596-4424-949e-fe599185a555" providerId="AD" clId="Web-{E1EAAF9F-D070-2000-98C8-35DC007F874F}" dt="2021-03-01T06:39:52.786" v="44"/>
        <pc:sldMkLst>
          <pc:docMk/>
          <pc:sldMk cId="0" sldId="288"/>
        </pc:sldMkLst>
      </pc:sldChg>
      <pc:sldChg chg="del">
        <pc:chgData name="Mehmet Akşahin" userId="S::mehmet.aksahin@testinium.com::c90e3468-5596-4424-949e-fe599185a555" providerId="AD" clId="Web-{E1EAAF9F-D070-2000-98C8-35DC007F874F}" dt="2021-03-01T06:39:52.786" v="40"/>
        <pc:sldMkLst>
          <pc:docMk/>
          <pc:sldMk cId="0" sldId="289"/>
        </pc:sldMkLst>
      </pc:sldChg>
      <pc:sldChg chg="del">
        <pc:chgData name="Mehmet Akşahin" userId="S::mehmet.aksahin@testinium.com::c90e3468-5596-4424-949e-fe599185a555" providerId="AD" clId="Web-{E1EAAF9F-D070-2000-98C8-35DC007F874F}" dt="2021-03-01T06:39:52.786" v="39"/>
        <pc:sldMkLst>
          <pc:docMk/>
          <pc:sldMk cId="0" sldId="290"/>
        </pc:sldMkLst>
      </pc:sldChg>
      <pc:sldChg chg="del">
        <pc:chgData name="Mehmet Akşahin" userId="S::mehmet.aksahin@testinium.com::c90e3468-5596-4424-949e-fe599185a555" providerId="AD" clId="Web-{E1EAAF9F-D070-2000-98C8-35DC007F874F}" dt="2021-03-01T06:39:52.786" v="38"/>
        <pc:sldMkLst>
          <pc:docMk/>
          <pc:sldMk cId="0" sldId="291"/>
        </pc:sldMkLst>
      </pc:sldChg>
      <pc:sldChg chg="del">
        <pc:chgData name="Mehmet Akşahin" userId="S::mehmet.aksahin@testinium.com::c90e3468-5596-4424-949e-fe599185a555" providerId="AD" clId="Web-{E1EAAF9F-D070-2000-98C8-35DC007F874F}" dt="2021-03-01T06:39:52.770" v="34"/>
        <pc:sldMkLst>
          <pc:docMk/>
          <pc:sldMk cId="0" sldId="292"/>
        </pc:sldMkLst>
      </pc:sldChg>
      <pc:sldChg chg="del">
        <pc:chgData name="Mehmet Akşahin" userId="S::mehmet.aksahin@testinium.com::c90e3468-5596-4424-949e-fe599185a555" providerId="AD" clId="Web-{E1EAAF9F-D070-2000-98C8-35DC007F874F}" dt="2021-03-01T06:39:52.770" v="29"/>
        <pc:sldMkLst>
          <pc:docMk/>
          <pc:sldMk cId="0" sldId="293"/>
        </pc:sldMkLst>
      </pc:sldChg>
      <pc:sldChg chg="del">
        <pc:chgData name="Mehmet Akşahin" userId="S::mehmet.aksahin@testinium.com::c90e3468-5596-4424-949e-fe599185a555" providerId="AD" clId="Web-{E1EAAF9F-D070-2000-98C8-35DC007F874F}" dt="2021-03-01T06:39:52.786" v="43"/>
        <pc:sldMkLst>
          <pc:docMk/>
          <pc:sldMk cId="0" sldId="294"/>
        </pc:sldMkLst>
      </pc:sldChg>
      <pc:sldChg chg="del">
        <pc:chgData name="Mehmet Akşahin" userId="S::mehmet.aksahin@testinium.com::c90e3468-5596-4424-949e-fe599185a555" providerId="AD" clId="Web-{E1EAAF9F-D070-2000-98C8-35DC007F874F}" dt="2021-03-01T06:39:52.786" v="41"/>
        <pc:sldMkLst>
          <pc:docMk/>
          <pc:sldMk cId="0" sldId="295"/>
        </pc:sldMkLst>
      </pc:sldChg>
      <pc:sldChg chg="del">
        <pc:chgData name="Mehmet Akşahin" userId="S::mehmet.aksahin@testinium.com::c90e3468-5596-4424-949e-fe599185a555" providerId="AD" clId="Web-{E1EAAF9F-D070-2000-98C8-35DC007F874F}" dt="2021-03-01T06:39:52.786" v="42"/>
        <pc:sldMkLst>
          <pc:docMk/>
          <pc:sldMk cId="0" sldId="296"/>
        </pc:sldMkLst>
      </pc:sldChg>
      <pc:sldChg chg="del">
        <pc:chgData name="Mehmet Akşahin" userId="S::mehmet.aksahin@testinium.com::c90e3468-5596-4424-949e-fe599185a555" providerId="AD" clId="Web-{E1EAAF9F-D070-2000-98C8-35DC007F874F}" dt="2021-03-01T06:39:52.786" v="37"/>
        <pc:sldMkLst>
          <pc:docMk/>
          <pc:sldMk cId="0" sldId="297"/>
        </pc:sldMkLst>
      </pc:sldChg>
      <pc:sldChg chg="del">
        <pc:chgData name="Mehmet Akşahin" userId="S::mehmet.aksahin@testinium.com::c90e3468-5596-4424-949e-fe599185a555" providerId="AD" clId="Web-{E1EAAF9F-D070-2000-98C8-35DC007F874F}" dt="2021-03-01T06:39:52.770" v="36"/>
        <pc:sldMkLst>
          <pc:docMk/>
          <pc:sldMk cId="0" sldId="298"/>
        </pc:sldMkLst>
      </pc:sldChg>
      <pc:sldChg chg="del">
        <pc:chgData name="Mehmet Akşahin" userId="S::mehmet.aksahin@testinium.com::c90e3468-5596-4424-949e-fe599185a555" providerId="AD" clId="Web-{E1EAAF9F-D070-2000-98C8-35DC007F874F}" dt="2021-03-01T06:39:52.770" v="35"/>
        <pc:sldMkLst>
          <pc:docMk/>
          <pc:sldMk cId="0" sldId="299"/>
        </pc:sldMkLst>
      </pc:sldChg>
      <pc:sldChg chg="del">
        <pc:chgData name="Mehmet Akşahin" userId="S::mehmet.aksahin@testinium.com::c90e3468-5596-4424-949e-fe599185a555" providerId="AD" clId="Web-{E1EAAF9F-D070-2000-98C8-35DC007F874F}" dt="2021-03-01T06:39:52.770" v="33"/>
        <pc:sldMkLst>
          <pc:docMk/>
          <pc:sldMk cId="0" sldId="300"/>
        </pc:sldMkLst>
      </pc:sldChg>
      <pc:sldChg chg="del">
        <pc:chgData name="Mehmet Akşahin" userId="S::mehmet.aksahin@testinium.com::c90e3468-5596-4424-949e-fe599185a555" providerId="AD" clId="Web-{E1EAAF9F-D070-2000-98C8-35DC007F874F}" dt="2021-03-01T06:39:52.770" v="32"/>
        <pc:sldMkLst>
          <pc:docMk/>
          <pc:sldMk cId="0" sldId="301"/>
        </pc:sldMkLst>
      </pc:sldChg>
      <pc:sldChg chg="del">
        <pc:chgData name="Mehmet Akşahin" userId="S::mehmet.aksahin@testinium.com::c90e3468-5596-4424-949e-fe599185a555" providerId="AD" clId="Web-{E1EAAF9F-D070-2000-98C8-35DC007F874F}" dt="2021-03-01T06:39:52.770" v="31"/>
        <pc:sldMkLst>
          <pc:docMk/>
          <pc:sldMk cId="0" sldId="302"/>
        </pc:sldMkLst>
      </pc:sldChg>
      <pc:sldChg chg="del">
        <pc:chgData name="Mehmet Akşahin" userId="S::mehmet.aksahin@testinium.com::c90e3468-5596-4424-949e-fe599185a555" providerId="AD" clId="Web-{E1EAAF9F-D070-2000-98C8-35DC007F874F}" dt="2021-03-01T06:39:52.770" v="30"/>
        <pc:sldMkLst>
          <pc:docMk/>
          <pc:sldMk cId="0" sldId="303"/>
        </pc:sldMkLst>
      </pc:sldChg>
      <pc:sldChg chg="add">
        <pc:chgData name="Mehmet Akşahin" userId="S::mehmet.aksahin@testinium.com::c90e3468-5596-4424-949e-fe599185a555" providerId="AD" clId="Web-{E1EAAF9F-D070-2000-98C8-35DC007F874F}" dt="2021-03-01T06:39:00.082" v="0"/>
        <pc:sldMkLst>
          <pc:docMk/>
          <pc:sldMk cId="4109827096" sldId="304"/>
        </pc:sldMkLst>
      </pc:sldChg>
      <pc:sldChg chg="add">
        <pc:chgData name="Mehmet Akşahin" userId="S::mehmet.aksahin@testinium.com::c90e3468-5596-4424-949e-fe599185a555" providerId="AD" clId="Web-{E1EAAF9F-D070-2000-98C8-35DC007F874F}" dt="2021-03-01T06:39:00.144" v="1"/>
        <pc:sldMkLst>
          <pc:docMk/>
          <pc:sldMk cId="3263400953" sldId="305"/>
        </pc:sldMkLst>
      </pc:sldChg>
      <pc:sldChg chg="add">
        <pc:chgData name="Mehmet Akşahin" userId="S::mehmet.aksahin@testinium.com::c90e3468-5596-4424-949e-fe599185a555" providerId="AD" clId="Web-{E1EAAF9F-D070-2000-98C8-35DC007F874F}" dt="2021-03-01T06:39:00.191" v="2"/>
        <pc:sldMkLst>
          <pc:docMk/>
          <pc:sldMk cId="1518551809" sldId="306"/>
        </pc:sldMkLst>
      </pc:sldChg>
      <pc:sldChg chg="add">
        <pc:chgData name="Mehmet Akşahin" userId="S::mehmet.aksahin@testinium.com::c90e3468-5596-4424-949e-fe599185a555" providerId="AD" clId="Web-{E1EAAF9F-D070-2000-98C8-35DC007F874F}" dt="2021-03-01T06:39:00.238" v="3"/>
        <pc:sldMkLst>
          <pc:docMk/>
          <pc:sldMk cId="1031856249" sldId="307"/>
        </pc:sldMkLst>
      </pc:sldChg>
      <pc:sldMasterChg chg="add addSldLayout">
        <pc:chgData name="Mehmet Akşahin" userId="S::mehmet.aksahin@testinium.com::c90e3468-5596-4424-949e-fe599185a555" providerId="AD" clId="Web-{E1EAAF9F-D070-2000-98C8-35DC007F874F}" dt="2021-03-01T06:39:00.082" v="0"/>
        <pc:sldMasterMkLst>
          <pc:docMk/>
          <pc:sldMasterMk cId="0" sldId="2147483861"/>
        </pc:sldMasterMkLst>
        <pc:sldLayoutChg chg="add">
          <pc:chgData name="Mehmet Akşahin" userId="S::mehmet.aksahin@testinium.com::c90e3468-5596-4424-949e-fe599185a555" providerId="AD" clId="Web-{E1EAAF9F-D070-2000-98C8-35DC007F874F}" dt="2021-03-01T06:39:00.082" v="0"/>
          <pc:sldLayoutMkLst>
            <pc:docMk/>
            <pc:sldMasterMk cId="0" sldId="2147483861"/>
            <pc:sldLayoutMk cId="575569475" sldId="2147483850"/>
          </pc:sldLayoutMkLst>
        </pc:sldLayoutChg>
        <pc:sldLayoutChg chg="add">
          <pc:chgData name="Mehmet Akşahin" userId="S::mehmet.aksahin@testinium.com::c90e3468-5596-4424-949e-fe599185a555" providerId="AD" clId="Web-{E1EAAF9F-D070-2000-98C8-35DC007F874F}" dt="2021-03-01T06:39:00.082" v="0"/>
          <pc:sldLayoutMkLst>
            <pc:docMk/>
            <pc:sldMasterMk cId="0" sldId="2147483861"/>
            <pc:sldLayoutMk cId="3735438395" sldId="2147483851"/>
          </pc:sldLayoutMkLst>
        </pc:sldLayoutChg>
        <pc:sldLayoutChg chg="add">
          <pc:chgData name="Mehmet Akşahin" userId="S::mehmet.aksahin@testinium.com::c90e3468-5596-4424-949e-fe599185a555" providerId="AD" clId="Web-{E1EAAF9F-D070-2000-98C8-35DC007F874F}" dt="2021-03-01T06:39:00.082" v="0"/>
          <pc:sldLayoutMkLst>
            <pc:docMk/>
            <pc:sldMasterMk cId="0" sldId="2147483861"/>
            <pc:sldLayoutMk cId="2167116212" sldId="2147483852"/>
          </pc:sldLayoutMkLst>
        </pc:sldLayoutChg>
        <pc:sldLayoutChg chg="add">
          <pc:chgData name="Mehmet Akşahin" userId="S::mehmet.aksahin@testinium.com::c90e3468-5596-4424-949e-fe599185a555" providerId="AD" clId="Web-{E1EAAF9F-D070-2000-98C8-35DC007F874F}" dt="2021-03-01T06:39:00.082" v="0"/>
          <pc:sldLayoutMkLst>
            <pc:docMk/>
            <pc:sldMasterMk cId="0" sldId="2147483861"/>
            <pc:sldLayoutMk cId="304385855" sldId="2147483853"/>
          </pc:sldLayoutMkLst>
        </pc:sldLayoutChg>
        <pc:sldLayoutChg chg="add">
          <pc:chgData name="Mehmet Akşahin" userId="S::mehmet.aksahin@testinium.com::c90e3468-5596-4424-949e-fe599185a555" providerId="AD" clId="Web-{E1EAAF9F-D070-2000-98C8-35DC007F874F}" dt="2021-03-01T06:39:00.082" v="0"/>
          <pc:sldLayoutMkLst>
            <pc:docMk/>
            <pc:sldMasterMk cId="0" sldId="2147483861"/>
            <pc:sldLayoutMk cId="3749202676" sldId="2147483854"/>
          </pc:sldLayoutMkLst>
        </pc:sldLayoutChg>
        <pc:sldLayoutChg chg="add">
          <pc:chgData name="Mehmet Akşahin" userId="S::mehmet.aksahin@testinium.com::c90e3468-5596-4424-949e-fe599185a555" providerId="AD" clId="Web-{E1EAAF9F-D070-2000-98C8-35DC007F874F}" dt="2021-03-01T06:39:00.082" v="0"/>
          <pc:sldLayoutMkLst>
            <pc:docMk/>
            <pc:sldMasterMk cId="0" sldId="2147483861"/>
            <pc:sldLayoutMk cId="1093259271" sldId="2147483855"/>
          </pc:sldLayoutMkLst>
        </pc:sldLayoutChg>
        <pc:sldLayoutChg chg="add">
          <pc:chgData name="Mehmet Akşahin" userId="S::mehmet.aksahin@testinium.com::c90e3468-5596-4424-949e-fe599185a555" providerId="AD" clId="Web-{E1EAAF9F-D070-2000-98C8-35DC007F874F}" dt="2021-03-01T06:39:00.082" v="0"/>
          <pc:sldLayoutMkLst>
            <pc:docMk/>
            <pc:sldMasterMk cId="0" sldId="2147483861"/>
            <pc:sldLayoutMk cId="1826704049" sldId="2147483856"/>
          </pc:sldLayoutMkLst>
        </pc:sldLayoutChg>
        <pc:sldLayoutChg chg="add">
          <pc:chgData name="Mehmet Akşahin" userId="S::mehmet.aksahin@testinium.com::c90e3468-5596-4424-949e-fe599185a555" providerId="AD" clId="Web-{E1EAAF9F-D070-2000-98C8-35DC007F874F}" dt="2021-03-01T06:39:00.082" v="0"/>
          <pc:sldLayoutMkLst>
            <pc:docMk/>
            <pc:sldMasterMk cId="0" sldId="2147483861"/>
            <pc:sldLayoutMk cId="1257520964" sldId="2147483857"/>
          </pc:sldLayoutMkLst>
        </pc:sldLayoutChg>
        <pc:sldLayoutChg chg="add">
          <pc:chgData name="Mehmet Akşahin" userId="S::mehmet.aksahin@testinium.com::c90e3468-5596-4424-949e-fe599185a555" providerId="AD" clId="Web-{E1EAAF9F-D070-2000-98C8-35DC007F874F}" dt="2021-03-01T06:39:00.082" v="0"/>
          <pc:sldLayoutMkLst>
            <pc:docMk/>
            <pc:sldMasterMk cId="0" sldId="2147483861"/>
            <pc:sldLayoutMk cId="334860670" sldId="2147483858"/>
          </pc:sldLayoutMkLst>
        </pc:sldLayoutChg>
        <pc:sldLayoutChg chg="add">
          <pc:chgData name="Mehmet Akşahin" userId="S::mehmet.aksahin@testinium.com::c90e3468-5596-4424-949e-fe599185a555" providerId="AD" clId="Web-{E1EAAF9F-D070-2000-98C8-35DC007F874F}" dt="2021-03-01T06:39:00.082" v="0"/>
          <pc:sldLayoutMkLst>
            <pc:docMk/>
            <pc:sldMasterMk cId="0" sldId="2147483861"/>
            <pc:sldLayoutMk cId="431124262" sldId="2147483859"/>
          </pc:sldLayoutMkLst>
        </pc:sldLayoutChg>
        <pc:sldLayoutChg chg="add">
          <pc:chgData name="Mehmet Akşahin" userId="S::mehmet.aksahin@testinium.com::c90e3468-5596-4424-949e-fe599185a555" providerId="AD" clId="Web-{E1EAAF9F-D070-2000-98C8-35DC007F874F}" dt="2021-03-01T06:39:00.082" v="0"/>
          <pc:sldLayoutMkLst>
            <pc:docMk/>
            <pc:sldMasterMk cId="0" sldId="2147483861"/>
            <pc:sldLayoutMk cId="509301689" sldId="21474838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>
            <a:extLst>
              <a:ext uri="{FF2B5EF4-FFF2-40B4-BE49-F238E27FC236}">
                <a16:creationId xmlns:a16="http://schemas.microsoft.com/office/drawing/2014/main" id="{4197ECF4-0B2A-458A-8892-4281ECF3B1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Veri Yer Tutucusu">
            <a:extLst>
              <a:ext uri="{FF2B5EF4-FFF2-40B4-BE49-F238E27FC236}">
                <a16:creationId xmlns:a16="http://schemas.microsoft.com/office/drawing/2014/main" id="{9214A51C-9777-4C0A-980F-787AABB9E59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5BDA559-B419-4791-A237-82F06556FD3A}" type="datetimeFigureOut">
              <a:rPr lang="en-US"/>
              <a:pPr>
                <a:defRPr/>
              </a:pPr>
              <a:t>10/7/2022</a:t>
            </a:fld>
            <a:endParaRPr lang="en-US"/>
          </a:p>
        </p:txBody>
      </p:sp>
      <p:sp>
        <p:nvSpPr>
          <p:cNvPr id="4" name="3 Slayt Görüntüsü Yer Tutucusu">
            <a:extLst>
              <a:ext uri="{FF2B5EF4-FFF2-40B4-BE49-F238E27FC236}">
                <a16:creationId xmlns:a16="http://schemas.microsoft.com/office/drawing/2014/main" id="{F029E1AB-942F-4A4D-8162-2747CAFCB4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4 Not Yer Tutucusu">
            <a:extLst>
              <a:ext uri="{FF2B5EF4-FFF2-40B4-BE49-F238E27FC236}">
                <a16:creationId xmlns:a16="http://schemas.microsoft.com/office/drawing/2014/main" id="{DF78CC04-7D60-4670-825C-A48469A9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/>
              <a:t>Asıl metin stillerini düzenlemek için tıklatın</a:t>
            </a:r>
          </a:p>
          <a:p>
            <a:pPr lvl="1"/>
            <a:r>
              <a:rPr lang="tr-TR" noProof="0"/>
              <a:t>İkinci düzey</a:t>
            </a:r>
          </a:p>
          <a:p>
            <a:pPr lvl="2"/>
            <a:r>
              <a:rPr lang="tr-TR" noProof="0"/>
              <a:t>Üçüncü düzey</a:t>
            </a:r>
          </a:p>
          <a:p>
            <a:pPr lvl="3"/>
            <a:r>
              <a:rPr lang="tr-TR" noProof="0"/>
              <a:t>Dördüncü düzey</a:t>
            </a:r>
          </a:p>
          <a:p>
            <a:pPr lvl="4"/>
            <a:r>
              <a:rPr lang="tr-TR" noProof="0"/>
              <a:t>Beşinci düzey</a:t>
            </a:r>
            <a:endParaRPr lang="en-US" noProof="0"/>
          </a:p>
        </p:txBody>
      </p:sp>
      <p:sp>
        <p:nvSpPr>
          <p:cNvPr id="6" name="5 Altbilgi Yer Tutucusu">
            <a:extLst>
              <a:ext uri="{FF2B5EF4-FFF2-40B4-BE49-F238E27FC236}">
                <a16:creationId xmlns:a16="http://schemas.microsoft.com/office/drawing/2014/main" id="{5FFE9B26-FB25-4119-8E9C-E99586015D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6 Slayt Numarası Yer Tutucusu">
            <a:extLst>
              <a:ext uri="{FF2B5EF4-FFF2-40B4-BE49-F238E27FC236}">
                <a16:creationId xmlns:a16="http://schemas.microsoft.com/office/drawing/2014/main" id="{0C450648-387B-48C0-B2B2-9D3C7D36D1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E354A4-D52E-4652-9028-DD326060D87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Slayt Görüntüsü Yer Tutucusu">
            <a:extLst>
              <a:ext uri="{FF2B5EF4-FFF2-40B4-BE49-F238E27FC236}">
                <a16:creationId xmlns:a16="http://schemas.microsoft.com/office/drawing/2014/main" id="{2A93803E-0227-43CF-B9AF-E38D50004E5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2 Not Yer Tutucusu">
            <a:extLst>
              <a:ext uri="{FF2B5EF4-FFF2-40B4-BE49-F238E27FC236}">
                <a16:creationId xmlns:a16="http://schemas.microsoft.com/office/drawing/2014/main" id="{1681F9CB-A83C-437C-8ABA-7A3B5CD92F6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altLang="en-US"/>
          </a:p>
        </p:txBody>
      </p:sp>
      <p:sp>
        <p:nvSpPr>
          <p:cNvPr id="22532" name="3 Slayt Numarası Yer Tutucusu">
            <a:extLst>
              <a:ext uri="{FF2B5EF4-FFF2-40B4-BE49-F238E27FC236}">
                <a16:creationId xmlns:a16="http://schemas.microsoft.com/office/drawing/2014/main" id="{746F5103-9914-4ADB-A2A3-316E412552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F1340ED-322E-4215-B1E9-C1E5519A5247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41C2583C-3CA4-4BA3-B064-8F90E4CB37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9A8012B6-EF0A-42D3-8EAB-8921B9A97CD6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CE67A7D4-ED26-45EB-8F3B-5F55EED18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5DAA63A0-C472-496B-BE0B-E0EA961C0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8CA81843-BE56-42C9-A5C5-DCDD08F5E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2C0608BB-EF74-4AD7-AD45-FC3980CC6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41758C90-B21F-4B93-9BBF-B970B54BA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DE757F37-87FF-414B-80E8-80C8EF8A8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E3B3D525-2111-4167-8E28-326A83211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6305D18B-3C36-459A-9D4C-933885A55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84E26A4B-3A5E-4665-8B78-7DF598AA6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0F83CEEA-5ABB-4963-AE94-E27DD5386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734F9E74-11BF-4C27-8D86-E08B8F3B6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DBD870A4-F12F-425D-BB5B-46D35E9F9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5AE707E8-9319-465B-AEF4-64FE5C2EB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9C849928-06D3-4ED8-8374-C889558D7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7B60B027-A501-4B13-920C-8C4D0D3C4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E09A05FF-10F8-4BCE-9421-3735C1379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3E7E4A01-D45C-4AF9-B92E-235610341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8F8E3CEF-90A3-4328-B3A1-BB4D5FD41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36A86D12-A2CE-40E0-8F10-8C5EFC0BB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740CE9F3-C1AB-4E4A-95CF-4079159FD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08B38E25-0054-4005-906A-0A29580BA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9007CF63-BBA5-4E31-9F72-162D7B442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F0FDD5AE-6A90-4FD6-90AB-A5818D840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550F0294-119A-4110-8F67-52FF47F94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AD574542-FB4A-4D79-A40E-EACAF77E3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90C53407-F14F-41C9-90DC-63FB08493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EF50D1F0-7C19-4033-96C1-54C9B906B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C42A1F7B-9D7A-484B-9C3A-1EA5210E6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AD51DBDA-36A5-4595-8BC2-996DF2D90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880AE74E-7BAD-4C02-AA02-F0F313CD6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BA43A9BA-FD37-4A1E-A6E0-04BBBA720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47E11876-0CAC-447A-915C-1C10447A2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0157888F-CF00-4229-B447-FDF04E8B5A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247E2D0C-B2C5-44F7-ABE2-6C95B896A6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D4137136-3E3E-44D4-B102-118E380A73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DB5728-7DB1-430B-B7FE-4EA78C5B7A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217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18A9268-D279-439C-86D5-841D395392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4396E1A-D9D0-4B37-9B00-F69F4946E2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9467BB1-01AC-47BD-AF49-27A6EFB0B8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F19EFA-987D-464A-83D3-70AFEA061A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8670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BB71CD8-2CC0-47C6-9DFC-9D082B73E6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0C23D00-B0EB-4A8E-9FC7-64986E47DC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85240E9-46ED-4A83-B841-18B43E780B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5D6B30-D1DD-4E5A-91B9-6857812AC8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6569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9D169E12-CEB3-4BDD-9E43-4AEBD59256E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771A78A6-2CD7-43A8-B8E5-AFF30EAE70DE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FAF5F32E-A3AF-443E-9E37-FD837B62C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9784B401-4881-4EBE-9B7E-27B760972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E8F561BF-0521-4DF4-90E3-C4CF3551E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A203AD92-7AC5-4C6C-87F6-AFB8BF8C6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E40EF050-28FF-495F-914D-6DC2940F0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78A70732-7148-4912-8FB8-FDC5DE952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4690F146-4A5F-48C3-98FB-B261D820F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0F32FBA3-8A31-4896-8899-9F20BE741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A446BD52-61D0-4AD7-9DBB-104744E63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4D69B505-0057-4E1A-8743-74D4A003F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65FD18D1-249F-4CCB-A4A3-087F1FFC8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BD4C93E7-196E-45FB-A93B-8C97C9ED4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81559960-3BD4-4BB0-86C2-869547F1B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70092CB4-FACA-438E-AC3B-52A864483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32860C46-6443-454E-AF17-D42351F35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BE09E946-02C3-43DD-AE85-B3B16DD47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091DBE90-3A00-4108-8242-308E8A773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4CB33D43-D39E-40D2-9B23-20F464343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8C1E2D2A-9331-46C9-9BA4-777C73927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5BD64939-F01E-4C94-BFC2-F033E87AF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005CB280-4298-4076-9BF3-624469916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7BC849FD-FD89-4594-A691-BDD7417D2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1035AC8C-6608-4682-836C-323A3CE82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C2931933-AFC7-43AA-A0B9-296D5D594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5530F1EC-D106-43EB-9C66-C9DACD84B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427688E9-9580-4BEC-97A6-1996F6D7E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0020A5E9-EE30-4658-AD89-8B5F56A3E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5F86D4EB-06CA-4233-B20D-C2D8F370E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6AE9B1CC-8F0D-40EE-97AB-525157F6C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90A9266D-A971-4043-ABEF-045801FEA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2069B2CF-236C-4270-B56E-6F3FD9383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2BAD45B9-E13C-4EFD-A868-BDFAA778F6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32783649-86A8-4DEC-A977-9FFB6A3902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89C8545F-2354-4212-9023-CB1DB39B5A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7F2E6F96-F958-4E43-84E0-E221C35996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E71A03-A28F-411D-BF1D-A1CA23064A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9301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1C1295E-035E-4D69-A9E6-1A70A93566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4C87FFA-A853-4F8D-ADEB-7069200FC7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4F74550-1DA5-47B0-8399-EF061B54E0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806613-DD2D-41DA-973B-094FA7E77F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5569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CDA518C-0AFB-4C8E-93E0-DF76DC747A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7E6C46E-1037-44FD-A440-BEF9597139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76CC656-5197-40C5-A808-A6424D8828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3A3DD1-C171-44C3-81B1-34426E7B6F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5438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85E3DF-8D44-4375-81F5-DA15A2419F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7A3593-E1F7-421E-94B6-7FED3EA8B8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16E6947-F93C-4589-9062-9C1B58E6FD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9B317C-BC4C-4E30-A4F1-06F17E5F17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116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B5D5A23-2E5F-4C12-92FC-397B436164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503F224-D54C-456F-AECF-A2D2308418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32DB0CFE-96C5-4333-A1E1-EEB9BC042D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7CDDE4-FABB-46C0-A2B3-EEE091E325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385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248F0A4-6AA5-48DB-B54D-568F9DB503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B473636-4AC2-4FC2-A226-CFBA39C09C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25B50F6-8A3E-466F-8265-15425D5A28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D8757C-A356-4D97-A55E-FC9EDCDAE7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92026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3CA54B9-7407-4DBD-97E8-9CE0A1D58A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A3D647A5-5E22-4549-B765-BC4BB9B29D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4B60F53-ED11-4D94-804F-BEFE6141C0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9AC3F9-D560-4300-A807-EB7AC39D71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32592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EFBFA41-37EF-44DA-86CB-D021E47022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4DA11A0-27DB-453F-A7CA-23812CD0DE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EC96071-9DF1-44DB-8A38-5B0A90BBB4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F66133-341A-45FE-84E3-7FED1C35A6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6704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6FE4802-C1C9-4CB6-BE53-8658E84EBB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2D5B8FF-BB1A-4254-BCDD-60A85F7CAD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D57F2B0-690B-4EDC-BFC4-C61DF91ED5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8CEC44-25EE-4D35-9AFC-4BD3499EA3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43807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B615EAA-9840-4019-8281-47C248212C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00C7C88-362B-492B-A2E5-71AA14ED5B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41C02C0-DF7B-4656-8FD0-B9F17725DA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0590A4-D4E1-42E7-94C9-DA2E0469A8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75209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B53CA25-8301-44DB-A1A1-3CB0C9F1B9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8E7EEBF-59F6-48E7-8FF1-561BD6178D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E9D8294-C054-4C28-9D6D-ADA159A98E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B91224-512E-487A-8F2D-E3D6C70CF6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8606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904B3BD-56AD-4367-B721-12C487835A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66E627A-DAC2-4E40-AEE6-4F581171AB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A0BB033-C9FE-4CAC-BAC8-62C4EECA06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AF025-F1A0-4A05-918E-2B33DE5F6B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1124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B0DD111-6838-4270-BAF9-9FF845C2E0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7D7A68A-F629-4BBC-881C-663C94AAB6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405FE80-211E-4AFF-9F10-5084FC6F6A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FC13CD-F3EF-471E-98B4-D4588DA116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772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4CD1F1E-E9EC-4DEA-83F6-EA512CA1A3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CD3B4F5-45CB-4790-B087-50AA7533BC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DE7BA8A-2EAB-4BDA-B69F-B5C5CBC083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0EDD9F-E54C-474D-A50E-D5A3E6C11C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3480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088D2D0-18D9-411D-9A2B-A527DF74A8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A063860-F058-4EA4-B0F0-19CAF43CA0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4DE44F7-BC8B-4541-97EA-E19D332AA7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6B3204-B4F3-4256-B9F2-0B470F0870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314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2777D67-802A-402A-B5B3-1E6B485A28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8D29811-D8C5-48AD-A409-E07B3BA9DC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B026D4A-997D-4ECD-A501-77443F8245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78E40C-962A-497E-9AA8-2FEF185F7A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540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5A0D654-3205-416C-938A-71B1F2780B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CE29ED30-FD14-4697-9789-A84BAD6F12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A901ABA5-255E-4FD7-AF5F-363E882D96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57F2D3-95DF-4527-A6A2-34E2F5865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216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2475AD5-896F-410B-A54E-EA272C8F88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1D84D68-E5A6-4B78-ADA3-7BA8757374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B469709-6E4A-4BA2-A380-01AE29F8FE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8EC7AF-E4D7-4340-9A72-25B3C403AB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309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3AA2F43-31F5-45F3-9F28-F18BB949FD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26A169-DAD0-4353-985A-FE87692529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7753EDA-B52C-411B-A24D-0186869D1B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E4985A-3FF3-470B-B0FD-5F6001DD44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04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>
            <a:extLst>
              <a:ext uri="{FF2B5EF4-FFF2-40B4-BE49-F238E27FC236}">
                <a16:creationId xmlns:a16="http://schemas.microsoft.com/office/drawing/2014/main" id="{5885A68C-2D5F-4982-8039-3233B74EBA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3BA6F7F-9634-4E85-B1BD-F781F4DC58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53E4EAC-1BC3-4F16-A09C-90293AFA98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8B2092EF-B2D2-4CA3-935F-EE7E731E525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BC41DFD3-8303-49EF-8659-03B103370F7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B35147D2-2384-4CC5-8FF0-FD4B9CF46A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22C2B18B-B0A9-430D-9C41-3F20EBE09F20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ACA90BC2-A31C-4EA4-A0DA-93787BD99152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5369" name="Oval 9">
              <a:extLst>
                <a:ext uri="{FF2B5EF4-FFF2-40B4-BE49-F238E27FC236}">
                  <a16:creationId xmlns:a16="http://schemas.microsoft.com/office/drawing/2014/main" id="{47426B16-B82F-418D-9566-68AA68FDA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0" name="Oval 10">
              <a:extLst>
                <a:ext uri="{FF2B5EF4-FFF2-40B4-BE49-F238E27FC236}">
                  <a16:creationId xmlns:a16="http://schemas.microsoft.com/office/drawing/2014/main" id="{C9ED39E4-114A-4FED-9565-06966F8E3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1" name="Oval 11">
              <a:extLst>
                <a:ext uri="{FF2B5EF4-FFF2-40B4-BE49-F238E27FC236}">
                  <a16:creationId xmlns:a16="http://schemas.microsoft.com/office/drawing/2014/main" id="{BE6F529F-B184-4068-8224-E56423290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2" name="Oval 12">
              <a:extLst>
                <a:ext uri="{FF2B5EF4-FFF2-40B4-BE49-F238E27FC236}">
                  <a16:creationId xmlns:a16="http://schemas.microsoft.com/office/drawing/2014/main" id="{626DA0EF-1DCE-4468-AED9-2ABE6CF3A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3" name="Oval 13">
              <a:extLst>
                <a:ext uri="{FF2B5EF4-FFF2-40B4-BE49-F238E27FC236}">
                  <a16:creationId xmlns:a16="http://schemas.microsoft.com/office/drawing/2014/main" id="{BB90656C-D6CE-4E51-A4AF-5B6631704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4" name="Oval 14">
              <a:extLst>
                <a:ext uri="{FF2B5EF4-FFF2-40B4-BE49-F238E27FC236}">
                  <a16:creationId xmlns:a16="http://schemas.microsoft.com/office/drawing/2014/main" id="{30C543DB-5ACF-45E5-B887-0BF9F0D71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5" name="Oval 15">
              <a:extLst>
                <a:ext uri="{FF2B5EF4-FFF2-40B4-BE49-F238E27FC236}">
                  <a16:creationId xmlns:a16="http://schemas.microsoft.com/office/drawing/2014/main" id="{619C9016-C5F7-4172-8B65-79FBCE9DA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6" name="Oval 16">
              <a:extLst>
                <a:ext uri="{FF2B5EF4-FFF2-40B4-BE49-F238E27FC236}">
                  <a16:creationId xmlns:a16="http://schemas.microsoft.com/office/drawing/2014/main" id="{947E6517-B10E-41F9-B1A1-3053EA2E8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7" name="Oval 17">
              <a:extLst>
                <a:ext uri="{FF2B5EF4-FFF2-40B4-BE49-F238E27FC236}">
                  <a16:creationId xmlns:a16="http://schemas.microsoft.com/office/drawing/2014/main" id="{DFC82718-6C85-41DD-9F7C-4A7288F51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8" name="Oval 18">
              <a:extLst>
                <a:ext uri="{FF2B5EF4-FFF2-40B4-BE49-F238E27FC236}">
                  <a16:creationId xmlns:a16="http://schemas.microsoft.com/office/drawing/2014/main" id="{ED1BF255-4C44-4F57-B4A1-3B670D327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9" name="Oval 19">
              <a:extLst>
                <a:ext uri="{FF2B5EF4-FFF2-40B4-BE49-F238E27FC236}">
                  <a16:creationId xmlns:a16="http://schemas.microsoft.com/office/drawing/2014/main" id="{93C72299-73D6-49F3-8049-963E49718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0" name="Oval 20">
              <a:extLst>
                <a:ext uri="{FF2B5EF4-FFF2-40B4-BE49-F238E27FC236}">
                  <a16:creationId xmlns:a16="http://schemas.microsoft.com/office/drawing/2014/main" id="{93E41661-6D17-4A7B-914C-32D26063E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1" name="Oval 21">
              <a:extLst>
                <a:ext uri="{FF2B5EF4-FFF2-40B4-BE49-F238E27FC236}">
                  <a16:creationId xmlns:a16="http://schemas.microsoft.com/office/drawing/2014/main" id="{7E9179CA-09E3-4B4E-A91D-E808F91FD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2" name="Oval 22">
              <a:extLst>
                <a:ext uri="{FF2B5EF4-FFF2-40B4-BE49-F238E27FC236}">
                  <a16:creationId xmlns:a16="http://schemas.microsoft.com/office/drawing/2014/main" id="{607B0EE6-46DE-4257-B48A-C21902DA7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3" name="Oval 23">
              <a:extLst>
                <a:ext uri="{FF2B5EF4-FFF2-40B4-BE49-F238E27FC236}">
                  <a16:creationId xmlns:a16="http://schemas.microsoft.com/office/drawing/2014/main" id="{0F16AFA2-F434-4939-90FE-D80428964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4" name="Oval 24">
              <a:extLst>
                <a:ext uri="{FF2B5EF4-FFF2-40B4-BE49-F238E27FC236}">
                  <a16:creationId xmlns:a16="http://schemas.microsoft.com/office/drawing/2014/main" id="{4DB24F7C-C5E6-407C-A09E-614524935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5" name="Oval 25">
              <a:extLst>
                <a:ext uri="{FF2B5EF4-FFF2-40B4-BE49-F238E27FC236}">
                  <a16:creationId xmlns:a16="http://schemas.microsoft.com/office/drawing/2014/main" id="{BF2409CE-1B3E-4910-8DAE-82168B2D7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6" name="Oval 26">
              <a:extLst>
                <a:ext uri="{FF2B5EF4-FFF2-40B4-BE49-F238E27FC236}">
                  <a16:creationId xmlns:a16="http://schemas.microsoft.com/office/drawing/2014/main" id="{CC88AFF1-7975-4C7F-B366-0D0913143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7" name="Oval 27">
              <a:extLst>
                <a:ext uri="{FF2B5EF4-FFF2-40B4-BE49-F238E27FC236}">
                  <a16:creationId xmlns:a16="http://schemas.microsoft.com/office/drawing/2014/main" id="{E446E05C-77A7-4669-BDA2-61ABAA3BB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8" name="Oval 28">
              <a:extLst>
                <a:ext uri="{FF2B5EF4-FFF2-40B4-BE49-F238E27FC236}">
                  <a16:creationId xmlns:a16="http://schemas.microsoft.com/office/drawing/2014/main" id="{E6924C7D-9CF9-4EE9-BAB3-B27510A2C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9" name="Oval 29">
              <a:extLst>
                <a:ext uri="{FF2B5EF4-FFF2-40B4-BE49-F238E27FC236}">
                  <a16:creationId xmlns:a16="http://schemas.microsoft.com/office/drawing/2014/main" id="{30CF0C63-2562-4A30-995B-B0CA3FB28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0" name="Oval 30">
              <a:extLst>
                <a:ext uri="{FF2B5EF4-FFF2-40B4-BE49-F238E27FC236}">
                  <a16:creationId xmlns:a16="http://schemas.microsoft.com/office/drawing/2014/main" id="{1E6939E2-43B5-4091-8826-16B97E537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1" name="Oval 31">
              <a:extLst>
                <a:ext uri="{FF2B5EF4-FFF2-40B4-BE49-F238E27FC236}">
                  <a16:creationId xmlns:a16="http://schemas.microsoft.com/office/drawing/2014/main" id="{E42BA3E6-2356-4E13-9D87-067A8C751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2" name="Oval 32">
              <a:extLst>
                <a:ext uri="{FF2B5EF4-FFF2-40B4-BE49-F238E27FC236}">
                  <a16:creationId xmlns:a16="http://schemas.microsoft.com/office/drawing/2014/main" id="{5DC36B9B-AC36-4B5B-98C9-B37204AC8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3" name="Oval 33">
              <a:extLst>
                <a:ext uri="{FF2B5EF4-FFF2-40B4-BE49-F238E27FC236}">
                  <a16:creationId xmlns:a16="http://schemas.microsoft.com/office/drawing/2014/main" id="{029EE313-6AC2-4338-9721-1EE067F45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4" name="Oval 34">
              <a:extLst>
                <a:ext uri="{FF2B5EF4-FFF2-40B4-BE49-F238E27FC236}">
                  <a16:creationId xmlns:a16="http://schemas.microsoft.com/office/drawing/2014/main" id="{3D555CBE-2469-41C3-BE53-9ABD0D7D8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5" name="Oval 35">
              <a:extLst>
                <a:ext uri="{FF2B5EF4-FFF2-40B4-BE49-F238E27FC236}">
                  <a16:creationId xmlns:a16="http://schemas.microsoft.com/office/drawing/2014/main" id="{6A8DF295-1029-4D38-B3A1-23BAF53D4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6" name="Oval 36">
              <a:extLst>
                <a:ext uri="{FF2B5EF4-FFF2-40B4-BE49-F238E27FC236}">
                  <a16:creationId xmlns:a16="http://schemas.microsoft.com/office/drawing/2014/main" id="{059189CD-A13A-4054-A8BB-124716C56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7" name="Oval 37">
              <a:extLst>
                <a:ext uri="{FF2B5EF4-FFF2-40B4-BE49-F238E27FC236}">
                  <a16:creationId xmlns:a16="http://schemas.microsoft.com/office/drawing/2014/main" id="{6CDE0EC0-0C08-4AFC-94E3-E2449889B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8" name="Oval 38">
              <a:extLst>
                <a:ext uri="{FF2B5EF4-FFF2-40B4-BE49-F238E27FC236}">
                  <a16:creationId xmlns:a16="http://schemas.microsoft.com/office/drawing/2014/main" id="{4FF0B941-A5F0-4B34-9CBD-1B7A17BAE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9" name="Oval 39">
              <a:extLst>
                <a:ext uri="{FF2B5EF4-FFF2-40B4-BE49-F238E27FC236}">
                  <a16:creationId xmlns:a16="http://schemas.microsoft.com/office/drawing/2014/main" id="{29817518-1840-4843-8391-D83A0324C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>
            <a:extLst>
              <a:ext uri="{FF2B5EF4-FFF2-40B4-BE49-F238E27FC236}">
                <a16:creationId xmlns:a16="http://schemas.microsoft.com/office/drawing/2014/main" id="{A2607084-7DC1-4FEC-9D24-94DB5C60206E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20C0A32-FA31-45D3-BB4C-48539AF0EE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AF1FDD5-9332-4D82-880E-2F48F96064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D120CB06-3566-4326-B823-9F0455CD031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3910B6AD-C8D0-44E1-AC0A-850021B1170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7E38B0E3-48CF-49EA-B54D-B16BFABAAD3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8CFD760C-87B3-4BE4-A5D2-B378C3C6B7CF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D87D848B-E7F8-4FE9-B320-A73C8CF3554A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5369" name="Oval 9">
              <a:extLst>
                <a:ext uri="{FF2B5EF4-FFF2-40B4-BE49-F238E27FC236}">
                  <a16:creationId xmlns:a16="http://schemas.microsoft.com/office/drawing/2014/main" id="{B3D07451-F3A7-46F3-B40D-93AF32DD5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0" name="Oval 10">
              <a:extLst>
                <a:ext uri="{FF2B5EF4-FFF2-40B4-BE49-F238E27FC236}">
                  <a16:creationId xmlns:a16="http://schemas.microsoft.com/office/drawing/2014/main" id="{96097613-83CE-4110-BE5E-BCB5CB8E5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1" name="Oval 11">
              <a:extLst>
                <a:ext uri="{FF2B5EF4-FFF2-40B4-BE49-F238E27FC236}">
                  <a16:creationId xmlns:a16="http://schemas.microsoft.com/office/drawing/2014/main" id="{8A3EC782-8468-4835-B91F-5388561ED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2" name="Oval 12">
              <a:extLst>
                <a:ext uri="{FF2B5EF4-FFF2-40B4-BE49-F238E27FC236}">
                  <a16:creationId xmlns:a16="http://schemas.microsoft.com/office/drawing/2014/main" id="{B6756E2B-6E4F-4A60-ADB7-D5182413F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3" name="Oval 13">
              <a:extLst>
                <a:ext uri="{FF2B5EF4-FFF2-40B4-BE49-F238E27FC236}">
                  <a16:creationId xmlns:a16="http://schemas.microsoft.com/office/drawing/2014/main" id="{7F7D79C9-E077-4EDC-9289-4A24BDAB7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4" name="Oval 14">
              <a:extLst>
                <a:ext uri="{FF2B5EF4-FFF2-40B4-BE49-F238E27FC236}">
                  <a16:creationId xmlns:a16="http://schemas.microsoft.com/office/drawing/2014/main" id="{8BD6A5B7-6AE1-4DB1-9B10-54241738F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5" name="Oval 15">
              <a:extLst>
                <a:ext uri="{FF2B5EF4-FFF2-40B4-BE49-F238E27FC236}">
                  <a16:creationId xmlns:a16="http://schemas.microsoft.com/office/drawing/2014/main" id="{EC46A2CA-5B9C-4076-84E7-67B8BE72A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6" name="Oval 16">
              <a:extLst>
                <a:ext uri="{FF2B5EF4-FFF2-40B4-BE49-F238E27FC236}">
                  <a16:creationId xmlns:a16="http://schemas.microsoft.com/office/drawing/2014/main" id="{3AE25F31-2CE1-41BE-AD2A-3BFA59A72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7" name="Oval 17">
              <a:extLst>
                <a:ext uri="{FF2B5EF4-FFF2-40B4-BE49-F238E27FC236}">
                  <a16:creationId xmlns:a16="http://schemas.microsoft.com/office/drawing/2014/main" id="{2A4E0F30-3D05-4A90-8ED3-1658C4788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8" name="Oval 18">
              <a:extLst>
                <a:ext uri="{FF2B5EF4-FFF2-40B4-BE49-F238E27FC236}">
                  <a16:creationId xmlns:a16="http://schemas.microsoft.com/office/drawing/2014/main" id="{4B1CE4DB-7FD5-4993-A291-B0B7A7B0D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9" name="Oval 19">
              <a:extLst>
                <a:ext uri="{FF2B5EF4-FFF2-40B4-BE49-F238E27FC236}">
                  <a16:creationId xmlns:a16="http://schemas.microsoft.com/office/drawing/2014/main" id="{C5EDEF86-EEA3-45EF-A6C7-6EDCBC8F0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0" name="Oval 20">
              <a:extLst>
                <a:ext uri="{FF2B5EF4-FFF2-40B4-BE49-F238E27FC236}">
                  <a16:creationId xmlns:a16="http://schemas.microsoft.com/office/drawing/2014/main" id="{F7D02669-B896-4139-85DD-2FBF83B27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1" name="Oval 21">
              <a:extLst>
                <a:ext uri="{FF2B5EF4-FFF2-40B4-BE49-F238E27FC236}">
                  <a16:creationId xmlns:a16="http://schemas.microsoft.com/office/drawing/2014/main" id="{57EF9AF0-0031-4C17-A3D7-2EDEB965B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2" name="Oval 22">
              <a:extLst>
                <a:ext uri="{FF2B5EF4-FFF2-40B4-BE49-F238E27FC236}">
                  <a16:creationId xmlns:a16="http://schemas.microsoft.com/office/drawing/2014/main" id="{71A0ECF4-FFAB-4FEA-9345-6ACE21ED1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3" name="Oval 23">
              <a:extLst>
                <a:ext uri="{FF2B5EF4-FFF2-40B4-BE49-F238E27FC236}">
                  <a16:creationId xmlns:a16="http://schemas.microsoft.com/office/drawing/2014/main" id="{AB92781B-1549-4817-9A96-263E04355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4" name="Oval 24">
              <a:extLst>
                <a:ext uri="{FF2B5EF4-FFF2-40B4-BE49-F238E27FC236}">
                  <a16:creationId xmlns:a16="http://schemas.microsoft.com/office/drawing/2014/main" id="{4BBFC165-C933-4479-B8D6-402246222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5" name="Oval 25">
              <a:extLst>
                <a:ext uri="{FF2B5EF4-FFF2-40B4-BE49-F238E27FC236}">
                  <a16:creationId xmlns:a16="http://schemas.microsoft.com/office/drawing/2014/main" id="{A4B0A32E-71C0-4903-A216-61A721C26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6" name="Oval 26">
              <a:extLst>
                <a:ext uri="{FF2B5EF4-FFF2-40B4-BE49-F238E27FC236}">
                  <a16:creationId xmlns:a16="http://schemas.microsoft.com/office/drawing/2014/main" id="{3B7C2A4D-021F-4CF4-9027-03152ED52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7" name="Oval 27">
              <a:extLst>
                <a:ext uri="{FF2B5EF4-FFF2-40B4-BE49-F238E27FC236}">
                  <a16:creationId xmlns:a16="http://schemas.microsoft.com/office/drawing/2014/main" id="{0B58F6BB-20B8-466A-BEFF-815E60681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8" name="Oval 28">
              <a:extLst>
                <a:ext uri="{FF2B5EF4-FFF2-40B4-BE49-F238E27FC236}">
                  <a16:creationId xmlns:a16="http://schemas.microsoft.com/office/drawing/2014/main" id="{AEBDBEA9-9B66-4E5C-86E9-8E07D5CC4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9" name="Oval 29">
              <a:extLst>
                <a:ext uri="{FF2B5EF4-FFF2-40B4-BE49-F238E27FC236}">
                  <a16:creationId xmlns:a16="http://schemas.microsoft.com/office/drawing/2014/main" id="{B5F2F654-3EC9-445A-9AF3-E2EC8CF60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0" name="Oval 30">
              <a:extLst>
                <a:ext uri="{FF2B5EF4-FFF2-40B4-BE49-F238E27FC236}">
                  <a16:creationId xmlns:a16="http://schemas.microsoft.com/office/drawing/2014/main" id="{CC3AA179-375A-494F-851A-BDDAC969C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1" name="Oval 31">
              <a:extLst>
                <a:ext uri="{FF2B5EF4-FFF2-40B4-BE49-F238E27FC236}">
                  <a16:creationId xmlns:a16="http://schemas.microsoft.com/office/drawing/2014/main" id="{569F3A96-5A8C-483D-9F9D-1662912F0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2" name="Oval 32">
              <a:extLst>
                <a:ext uri="{FF2B5EF4-FFF2-40B4-BE49-F238E27FC236}">
                  <a16:creationId xmlns:a16="http://schemas.microsoft.com/office/drawing/2014/main" id="{BA37F7E8-CAE0-4233-A6D8-655148E4E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3" name="Oval 33">
              <a:extLst>
                <a:ext uri="{FF2B5EF4-FFF2-40B4-BE49-F238E27FC236}">
                  <a16:creationId xmlns:a16="http://schemas.microsoft.com/office/drawing/2014/main" id="{5AFB9800-636A-43C2-A2F3-981D44637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4" name="Oval 34">
              <a:extLst>
                <a:ext uri="{FF2B5EF4-FFF2-40B4-BE49-F238E27FC236}">
                  <a16:creationId xmlns:a16="http://schemas.microsoft.com/office/drawing/2014/main" id="{1E8EC6E0-2F01-443F-AA66-85B348E7C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5" name="Oval 35">
              <a:extLst>
                <a:ext uri="{FF2B5EF4-FFF2-40B4-BE49-F238E27FC236}">
                  <a16:creationId xmlns:a16="http://schemas.microsoft.com/office/drawing/2014/main" id="{2ADFEAA9-2779-4AA4-9626-5395A29BA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6" name="Oval 36">
              <a:extLst>
                <a:ext uri="{FF2B5EF4-FFF2-40B4-BE49-F238E27FC236}">
                  <a16:creationId xmlns:a16="http://schemas.microsoft.com/office/drawing/2014/main" id="{89901C5A-AC37-4B40-97AC-A4687DC37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7" name="Oval 37">
              <a:extLst>
                <a:ext uri="{FF2B5EF4-FFF2-40B4-BE49-F238E27FC236}">
                  <a16:creationId xmlns:a16="http://schemas.microsoft.com/office/drawing/2014/main" id="{19F5007A-A118-4A8D-9469-D8C398AAD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8" name="Oval 38">
              <a:extLst>
                <a:ext uri="{FF2B5EF4-FFF2-40B4-BE49-F238E27FC236}">
                  <a16:creationId xmlns:a16="http://schemas.microsoft.com/office/drawing/2014/main" id="{BC056FAA-4021-4803-B769-E02C00064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9" name="Oval 39">
              <a:extLst>
                <a:ext uri="{FF2B5EF4-FFF2-40B4-BE49-F238E27FC236}">
                  <a16:creationId xmlns:a16="http://schemas.microsoft.com/office/drawing/2014/main" id="{CE0B73D5-C9DA-49E0-A744-BDC568102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59ECD8A-0F6E-4405-A439-246D8E42932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tr-TR" altLang="en-US" dirty="0"/>
              <a:t>Temel Java</a:t>
            </a:r>
            <a:br>
              <a:rPr lang="tr-TR" altLang="en-US"/>
            </a:br>
            <a:endParaRPr lang="en-US" altLang="en-US" sz="2200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3120D17-EE16-4DCD-8126-E7AF2EB71B4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altLang="en-US" dirty="0"/>
              <a:t>Object-</a:t>
            </a:r>
            <a:r>
              <a:rPr lang="tr-TR" altLang="en-US" dirty="0" err="1"/>
              <a:t>Oriented</a:t>
            </a:r>
            <a:r>
              <a:rPr lang="tr-TR" altLang="en-US" dirty="0"/>
              <a:t> Programming</a:t>
            </a:r>
            <a:endParaRPr lang="en-US" dirty="0"/>
          </a:p>
          <a:p>
            <a:pPr eaLnBrk="1" hangingPunct="1"/>
            <a:r>
              <a:rPr lang="tr-TR" altLang="en-US" dirty="0" err="1">
                <a:cs typeface="Arial"/>
              </a:rPr>
              <a:t>Encapsulation</a:t>
            </a:r>
            <a:endParaRPr lang="tr-TR" altLang="en-US" dirty="0" err="1"/>
          </a:p>
          <a:p>
            <a:pPr eaLnBrk="1" hangingPunct="1"/>
            <a:endParaRPr lang="en-US" altLang="en-US" sz="2200"/>
          </a:p>
        </p:txBody>
      </p:sp>
      <p:sp>
        <p:nvSpPr>
          <p:cNvPr id="3077" name="4 Slayt Numarası Yer Tutucusu">
            <a:extLst>
              <a:ext uri="{FF2B5EF4-FFF2-40B4-BE49-F238E27FC236}">
                <a16:creationId xmlns:a16="http://schemas.microsoft.com/office/drawing/2014/main" id="{AB58886F-E766-4521-859C-73C4CA383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ABEAA3F-41FB-4351-A297-4CE8EE36B7D1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1 Başlık">
            <a:extLst>
              <a:ext uri="{FF2B5EF4-FFF2-40B4-BE49-F238E27FC236}">
                <a16:creationId xmlns:a16="http://schemas.microsoft.com/office/drawing/2014/main" id="{A477027F-5D02-40AD-84BF-147C30BA358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altLang="en-US"/>
              <a:t>Encapsulation</a:t>
            </a:r>
            <a:endParaRPr lang="en-US" altLang="en-US"/>
          </a:p>
        </p:txBody>
      </p:sp>
      <p:sp>
        <p:nvSpPr>
          <p:cNvPr id="53251" name="2 İçerik Yer Tutucusu">
            <a:extLst>
              <a:ext uri="{FF2B5EF4-FFF2-40B4-BE49-F238E27FC236}">
                <a16:creationId xmlns:a16="http://schemas.microsoft.com/office/drawing/2014/main" id="{AA1F885A-B965-4931-95EA-0E220183E15D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tr-TR" altLang="en-US" sz="2000"/>
              <a:t>Nesne erişimlerini kısıtlayıp dolaylı erişim verme yoludur.</a:t>
            </a:r>
          </a:p>
          <a:p>
            <a:r>
              <a:rPr lang="tr-TR" altLang="en-US" sz="2000"/>
              <a:t>Erişimler metodlar ile sağlanabilir.</a:t>
            </a:r>
          </a:p>
          <a:p>
            <a:r>
              <a:rPr lang="tr-TR" altLang="en-US" sz="2000"/>
              <a:t>Nesneler için set ve get metodları kullanılabilir.</a:t>
            </a:r>
            <a:endParaRPr lang="en-US" altLang="en-US" sz="2000"/>
          </a:p>
        </p:txBody>
      </p:sp>
      <p:sp>
        <p:nvSpPr>
          <p:cNvPr id="53253" name="4 Slayt Numarası Yer Tutucusu">
            <a:extLst>
              <a:ext uri="{FF2B5EF4-FFF2-40B4-BE49-F238E27FC236}">
                <a16:creationId xmlns:a16="http://schemas.microsoft.com/office/drawing/2014/main" id="{60A4D97B-44CB-46DB-8E5F-E657176DB69A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0AD454B5-F71C-47F9-8B4C-DE06B6572441}" type="slidenum">
              <a:rPr lang="en-US" altLang="en-US" sz="1000"/>
              <a:pPr algn="r" eaLnBrk="1" hangingPunct="1"/>
              <a:t>2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103185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Başlık">
            <a:extLst>
              <a:ext uri="{FF2B5EF4-FFF2-40B4-BE49-F238E27FC236}">
                <a16:creationId xmlns:a16="http://schemas.microsoft.com/office/drawing/2014/main" id="{5CF7BA8A-E2FE-4290-8496-96DABC1AA62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altLang="en-US"/>
              <a:t>Setter - Getter</a:t>
            </a:r>
            <a:endParaRPr lang="en-US" altLang="en-US"/>
          </a:p>
        </p:txBody>
      </p:sp>
      <p:sp>
        <p:nvSpPr>
          <p:cNvPr id="54275" name="2 İçerik Yer Tutucusu">
            <a:extLst>
              <a:ext uri="{FF2B5EF4-FFF2-40B4-BE49-F238E27FC236}">
                <a16:creationId xmlns:a16="http://schemas.microsoft.com/office/drawing/2014/main" id="{F95E980F-65C1-4E44-A218-07611E53DD95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tr-TR" altLang="en-US" sz="2000"/>
              <a:t>set[nesne_adı]</a:t>
            </a:r>
          </a:p>
          <a:p>
            <a:r>
              <a:rPr lang="tr-TR" altLang="en-US" sz="2000"/>
              <a:t>get[nesne_adı]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/>
          </a:p>
        </p:txBody>
      </p:sp>
      <p:sp>
        <p:nvSpPr>
          <p:cNvPr id="54277" name="4 Slayt Numarası Yer Tutucusu">
            <a:extLst>
              <a:ext uri="{FF2B5EF4-FFF2-40B4-BE49-F238E27FC236}">
                <a16:creationId xmlns:a16="http://schemas.microsoft.com/office/drawing/2014/main" id="{5DFC18FD-4311-46D0-89D7-8C2AF4ED9642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7562B7AB-9653-4C46-B351-721AC7114F48}" type="slidenum">
              <a:rPr lang="en-US" altLang="en-US" sz="1000"/>
              <a:pPr algn="r" eaLnBrk="1" hangingPunct="1"/>
              <a:t>3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1518551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1 Başlık">
            <a:extLst>
              <a:ext uri="{FF2B5EF4-FFF2-40B4-BE49-F238E27FC236}">
                <a16:creationId xmlns:a16="http://schemas.microsoft.com/office/drawing/2014/main" id="{04D73BA3-5CEA-4C60-A19A-15F63BBB1DA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altLang="en-US"/>
              <a:t>Setter - Getter</a:t>
            </a:r>
            <a:endParaRPr lang="en-US" altLang="en-US"/>
          </a:p>
        </p:txBody>
      </p:sp>
      <p:sp>
        <p:nvSpPr>
          <p:cNvPr id="55299" name="2 İçerik Yer Tutucusu">
            <a:extLst>
              <a:ext uri="{FF2B5EF4-FFF2-40B4-BE49-F238E27FC236}">
                <a16:creationId xmlns:a16="http://schemas.microsoft.com/office/drawing/2014/main" id="{EB37ADC9-F2A4-4AEA-BDA6-6C11F5949A61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Demo {</a:t>
            </a: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altLang="en-US" sz="1600">
                <a:solidFill>
                  <a:srgbClr val="0000C0"/>
                </a:solidFill>
                <a:latin typeface="Courier New" panose="02070309020205020404" pitchFamily="49" charset="0"/>
              </a:rPr>
              <a:t>ad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0000C0"/>
                </a:solidFill>
                <a:latin typeface="Courier New" panose="02070309020205020404" pitchFamily="49" charset="0"/>
              </a:rPr>
              <a:t>yas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String getAd() {</a:t>
            </a: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0000C0"/>
                </a:solidFill>
                <a:latin typeface="Courier New" panose="02070309020205020404" pitchFamily="49" charset="0"/>
              </a:rPr>
              <a:t>ad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setAd(String ad) {</a:t>
            </a: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en-US" sz="1600">
                <a:solidFill>
                  <a:srgbClr val="0000C0"/>
                </a:solidFill>
                <a:latin typeface="Courier New" panose="02070309020205020404" pitchFamily="49" charset="0"/>
              </a:rPr>
              <a:t>ad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= ad;</a:t>
            </a: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getYas() {</a:t>
            </a: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0000C0"/>
                </a:solidFill>
                <a:latin typeface="Courier New" panose="02070309020205020404" pitchFamily="49" charset="0"/>
              </a:rPr>
              <a:t>yas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setYas(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yas) {</a:t>
            </a: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en-US" sz="1600">
                <a:solidFill>
                  <a:srgbClr val="0000C0"/>
                </a:solidFill>
                <a:latin typeface="Courier New" panose="02070309020205020404" pitchFamily="49" charset="0"/>
              </a:rPr>
              <a:t>yas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= yas;</a:t>
            </a: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5301" name="4 Slayt Numarası Yer Tutucusu">
            <a:extLst>
              <a:ext uri="{FF2B5EF4-FFF2-40B4-BE49-F238E27FC236}">
                <a16:creationId xmlns:a16="http://schemas.microsoft.com/office/drawing/2014/main" id="{0234F6C1-FA33-49EB-9396-661106CEEABC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CD36922F-9663-4119-89A4-687561FC9B51}" type="slidenum">
              <a:rPr lang="en-US" altLang="en-US" sz="1000"/>
              <a:pPr algn="r" eaLnBrk="1" hangingPunct="1"/>
              <a:t>4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3263400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1 Başlık">
            <a:extLst>
              <a:ext uri="{FF2B5EF4-FFF2-40B4-BE49-F238E27FC236}">
                <a16:creationId xmlns:a16="http://schemas.microsoft.com/office/drawing/2014/main" id="{A9401EDD-7BC8-4354-93B9-A3E1A88D57E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altLang="en-US"/>
              <a:t>Sınıf Çalışması</a:t>
            </a:r>
            <a:endParaRPr lang="en-US" altLang="en-US"/>
          </a:p>
        </p:txBody>
      </p:sp>
      <p:sp>
        <p:nvSpPr>
          <p:cNvPr id="56323" name="2 İçerik Yer Tutucusu">
            <a:extLst>
              <a:ext uri="{FF2B5EF4-FFF2-40B4-BE49-F238E27FC236}">
                <a16:creationId xmlns:a16="http://schemas.microsoft.com/office/drawing/2014/main" id="{BD95134A-BCE9-4943-9D33-77AD565617DB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tr-TR" altLang="en-US" sz="2100"/>
              <a:t>Bir araba sınıf oluşturup bunun 4 farkli erişime sahip metod ve değişkenlerini tanımlayın.Bu sınıfı :</a:t>
            </a:r>
          </a:p>
          <a:p>
            <a:pPr marL="742950" lvl="1" indent="-285750"/>
            <a:r>
              <a:rPr lang="tr-TR" altLang="en-US" sz="1700"/>
              <a:t>Aynı paket içerisinde kullanın</a:t>
            </a:r>
          </a:p>
          <a:p>
            <a:pPr marL="742950" lvl="1" indent="-285750"/>
            <a:r>
              <a:rPr lang="tr-TR" altLang="en-US" sz="1700"/>
              <a:t>Farklı paket içerisinde kullanın.</a:t>
            </a:r>
            <a:endParaRPr lang="en-US" altLang="en-US" sz="1700"/>
          </a:p>
        </p:txBody>
      </p:sp>
      <p:sp>
        <p:nvSpPr>
          <p:cNvPr id="56325" name="4 Slayt Numarası Yer Tutucusu">
            <a:extLst>
              <a:ext uri="{FF2B5EF4-FFF2-40B4-BE49-F238E27FC236}">
                <a16:creationId xmlns:a16="http://schemas.microsoft.com/office/drawing/2014/main" id="{751E0C74-2805-4BC9-8943-136971CB4D69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1B71C819-6B1D-4448-97D3-4CAFA0BBA99F}" type="slidenum">
              <a:rPr lang="en-US" altLang="en-US" sz="1000"/>
              <a:pPr algn="r" eaLnBrk="1" hangingPunct="1"/>
              <a:t>5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4109827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Başlık">
            <a:extLst>
              <a:ext uri="{FF2B5EF4-FFF2-40B4-BE49-F238E27FC236}">
                <a16:creationId xmlns:a16="http://schemas.microsoft.com/office/drawing/2014/main" id="{6FD16AF2-B673-4EA6-956D-6D10AA044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Son</a:t>
            </a:r>
            <a:endParaRPr lang="en-US" altLang="en-US"/>
          </a:p>
        </p:txBody>
      </p:sp>
      <p:sp>
        <p:nvSpPr>
          <p:cNvPr id="20483" name="2 İçerik Yer Tutucusu">
            <a:extLst>
              <a:ext uri="{FF2B5EF4-FFF2-40B4-BE49-F238E27FC236}">
                <a16:creationId xmlns:a16="http://schemas.microsoft.com/office/drawing/2014/main" id="{87E78E4A-B2A9-4FE3-98AD-7AA7A0A18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tr-TR" altLang="en-US" sz="2400"/>
          </a:p>
          <a:p>
            <a:pPr algn="ctr">
              <a:buFont typeface="Wingdings" panose="05000000000000000000" pitchFamily="2" charset="2"/>
              <a:buNone/>
            </a:pPr>
            <a:endParaRPr lang="tr-TR" altLang="en-US" sz="2400"/>
          </a:p>
          <a:p>
            <a:pPr algn="ctr">
              <a:buFont typeface="Wingdings" panose="05000000000000000000" pitchFamily="2" charset="2"/>
              <a:buNone/>
            </a:pPr>
            <a:r>
              <a:rPr lang="tr-TR" altLang="en-US" sz="4400"/>
              <a:t>Sorular ????</a:t>
            </a:r>
            <a:endParaRPr lang="en-US" altLang="en-US" sz="4400"/>
          </a:p>
        </p:txBody>
      </p:sp>
      <p:sp>
        <p:nvSpPr>
          <p:cNvPr id="20485" name="4 Slayt Numarası Yer Tutucusu">
            <a:extLst>
              <a:ext uri="{FF2B5EF4-FFF2-40B4-BE49-F238E27FC236}">
                <a16:creationId xmlns:a16="http://schemas.microsoft.com/office/drawing/2014/main" id="{0EE52547-9282-4F10-9CEB-B306027ED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3A8811F-B8CF-436A-919A-9D44AEDE0F2B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189</TotalTime>
  <Words>161</Words>
  <Application>Microsoft Office PowerPoint</Application>
  <PresentationFormat>On-screen Show (4:3)</PresentationFormat>
  <Paragraphs>42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Courier New</vt:lpstr>
      <vt:lpstr>Wingdings</vt:lpstr>
      <vt:lpstr>Network</vt:lpstr>
      <vt:lpstr>Network</vt:lpstr>
      <vt:lpstr>Temel Java </vt:lpstr>
      <vt:lpstr>Encapsulation</vt:lpstr>
      <vt:lpstr>Setter - Getter</vt:lpstr>
      <vt:lpstr>Setter - Getter</vt:lpstr>
      <vt:lpstr>Sınıf Çalışması</vt:lpstr>
      <vt:lpstr>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onur safran</cp:lastModifiedBy>
  <cp:revision>168</cp:revision>
  <cp:lastPrinted>1601-01-01T00:00:00Z</cp:lastPrinted>
  <dcterms:created xsi:type="dcterms:W3CDTF">1601-01-01T00:00:00Z</dcterms:created>
  <dcterms:modified xsi:type="dcterms:W3CDTF">2022-10-07T12:04:59Z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