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34"/>
  </p:notesMasterIdLst>
  <p:sldIdLst>
    <p:sldId id="256" r:id="rId2"/>
    <p:sldId id="288" r:id="rId3"/>
    <p:sldId id="289" r:id="rId4"/>
    <p:sldId id="290" r:id="rId5"/>
    <p:sldId id="291" r:id="rId6"/>
    <p:sldId id="292" r:id="rId7"/>
    <p:sldId id="293" r:id="rId8"/>
    <p:sldId id="294" r:id="rId9"/>
    <p:sldId id="296" r:id="rId10"/>
    <p:sldId id="297" r:id="rId11"/>
    <p:sldId id="298" r:id="rId12"/>
    <p:sldId id="299" r:id="rId13"/>
    <p:sldId id="300" r:id="rId14"/>
    <p:sldId id="301" r:id="rId15"/>
    <p:sldId id="295" r:id="rId16"/>
    <p:sldId id="302" r:id="rId17"/>
    <p:sldId id="331" r:id="rId18"/>
    <p:sldId id="303" r:id="rId19"/>
    <p:sldId id="304" r:id="rId20"/>
    <p:sldId id="306" r:id="rId21"/>
    <p:sldId id="307" r:id="rId22"/>
    <p:sldId id="308" r:id="rId23"/>
    <p:sldId id="309" r:id="rId24"/>
    <p:sldId id="325" r:id="rId25"/>
    <p:sldId id="328" r:id="rId26"/>
    <p:sldId id="329" r:id="rId27"/>
    <p:sldId id="326" r:id="rId28"/>
    <p:sldId id="327" r:id="rId29"/>
    <p:sldId id="319" r:id="rId30"/>
    <p:sldId id="320" r:id="rId31"/>
    <p:sldId id="330" r:id="rId32"/>
    <p:sldId id="287" r:id="rId33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090D8C-864A-940C-8920-05A6539C3A48}" v="52" dt="2021-02-27T14:22:42.562"/>
    <p1510:client id="{27869E58-7A55-2786-C411-095E55F032EA}" v="1" dt="2021-03-01T11:00:32.8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94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hmet Akşahin" userId="S::mehmet.aksahin@testinium.com::c90e3468-5596-4424-949e-fe599185a555" providerId="AD" clId="Web-{25090D8C-864A-940C-8920-05A6539C3A48}"/>
    <pc:docChg chg="modSld">
      <pc:chgData name="Mehmet Akşahin" userId="S::mehmet.aksahin@testinium.com::c90e3468-5596-4424-949e-fe599185a555" providerId="AD" clId="Web-{25090D8C-864A-940C-8920-05A6539C3A48}" dt="2021-02-27T14:22:42.562" v="51" actId="20577"/>
      <pc:docMkLst>
        <pc:docMk/>
      </pc:docMkLst>
      <pc:sldChg chg="delSp modSp">
        <pc:chgData name="Mehmet Akşahin" userId="S::mehmet.aksahin@testinium.com::c90e3468-5596-4424-949e-fe599185a555" providerId="AD" clId="Web-{25090D8C-864A-940C-8920-05A6539C3A48}" dt="2021-02-27T14:18:58.933" v="3"/>
        <pc:sldMkLst>
          <pc:docMk/>
          <pc:sldMk cId="0" sldId="256"/>
        </pc:sldMkLst>
        <pc:spChg chg="mod">
          <ac:chgData name="Mehmet Akşahin" userId="S::mehmet.aksahin@testinium.com::c90e3468-5596-4424-949e-fe599185a555" providerId="AD" clId="Web-{25090D8C-864A-940C-8920-05A6539C3A48}" dt="2021-02-27T14:18:58.792" v="0" actId="20577"/>
          <ac:spMkLst>
            <pc:docMk/>
            <pc:sldMk cId="0" sldId="256"/>
            <ac:spMk id="3074" creationId="{A6B88908-CE3F-4A3F-A95E-DBC9EB6B3936}"/>
          </ac:spMkLst>
        </pc:spChg>
        <pc:spChg chg="mod">
          <ac:chgData name="Mehmet Akşahin" userId="S::mehmet.aksahin@testinium.com::c90e3468-5596-4424-949e-fe599185a555" providerId="AD" clId="Web-{25090D8C-864A-940C-8920-05A6539C3A48}" dt="2021-02-27T14:18:58.886" v="2" actId="20577"/>
          <ac:spMkLst>
            <pc:docMk/>
            <pc:sldMk cId="0" sldId="256"/>
            <ac:spMk id="3075" creationId="{95B9898F-665D-4EC9-AE79-DFFF8135F436}"/>
          </ac:spMkLst>
        </pc:spChg>
        <pc:spChg chg="del">
          <ac:chgData name="Mehmet Akşahin" userId="S::mehmet.aksahin@testinium.com::c90e3468-5596-4424-949e-fe599185a555" providerId="AD" clId="Web-{25090D8C-864A-940C-8920-05A6539C3A48}" dt="2021-02-27T14:18:58.933" v="3"/>
          <ac:spMkLst>
            <pc:docMk/>
            <pc:sldMk cId="0" sldId="256"/>
            <ac:spMk id="3076" creationId="{9BA719A8-5C5A-4E9B-8AE4-EBF66FE06B5D}"/>
          </ac:spMkLst>
        </pc:spChg>
      </pc:sldChg>
      <pc:sldChg chg="delSp">
        <pc:chgData name="Mehmet Akşahin" userId="S::mehmet.aksahin@testinium.com::c90e3468-5596-4424-949e-fe599185a555" providerId="AD" clId="Web-{25090D8C-864A-940C-8920-05A6539C3A48}" dt="2021-02-27T14:21:27.514" v="34"/>
        <pc:sldMkLst>
          <pc:docMk/>
          <pc:sldMk cId="0" sldId="287"/>
        </pc:sldMkLst>
        <pc:spChg chg="del">
          <ac:chgData name="Mehmet Akşahin" userId="S::mehmet.aksahin@testinium.com::c90e3468-5596-4424-949e-fe599185a555" providerId="AD" clId="Web-{25090D8C-864A-940C-8920-05A6539C3A48}" dt="2021-02-27T14:21:27.514" v="34"/>
          <ac:spMkLst>
            <pc:docMk/>
            <pc:sldMk cId="0" sldId="287"/>
            <ac:spMk id="34820" creationId="{378AE192-65A1-46AA-8504-CEFA6DAC832B}"/>
          </ac:spMkLst>
        </pc:spChg>
      </pc:sldChg>
      <pc:sldChg chg="delSp">
        <pc:chgData name="Mehmet Akşahin" userId="S::mehmet.aksahin@testinium.com::c90e3468-5596-4424-949e-fe599185a555" providerId="AD" clId="Web-{25090D8C-864A-940C-8920-05A6539C3A48}" dt="2021-02-27T14:20:55.216" v="4"/>
        <pc:sldMkLst>
          <pc:docMk/>
          <pc:sldMk cId="0" sldId="288"/>
        </pc:sldMkLst>
        <pc:spChg chg="del">
          <ac:chgData name="Mehmet Akşahin" userId="S::mehmet.aksahin@testinium.com::c90e3468-5596-4424-949e-fe599185a555" providerId="AD" clId="Web-{25090D8C-864A-940C-8920-05A6539C3A48}" dt="2021-02-27T14:20:55.216" v="4"/>
          <ac:spMkLst>
            <pc:docMk/>
            <pc:sldMk cId="0" sldId="288"/>
            <ac:spMk id="4100" creationId="{5A96E8EB-83F3-4FFB-92A4-09718ACF2A67}"/>
          </ac:spMkLst>
        </pc:spChg>
      </pc:sldChg>
      <pc:sldChg chg="delSp">
        <pc:chgData name="Mehmet Akşahin" userId="S::mehmet.aksahin@testinium.com::c90e3468-5596-4424-949e-fe599185a555" providerId="AD" clId="Web-{25090D8C-864A-940C-8920-05A6539C3A48}" dt="2021-02-27T14:20:57.388" v="5"/>
        <pc:sldMkLst>
          <pc:docMk/>
          <pc:sldMk cId="0" sldId="289"/>
        </pc:sldMkLst>
        <pc:spChg chg="del">
          <ac:chgData name="Mehmet Akşahin" userId="S::mehmet.aksahin@testinium.com::c90e3468-5596-4424-949e-fe599185a555" providerId="AD" clId="Web-{25090D8C-864A-940C-8920-05A6539C3A48}" dt="2021-02-27T14:20:57.388" v="5"/>
          <ac:spMkLst>
            <pc:docMk/>
            <pc:sldMk cId="0" sldId="289"/>
            <ac:spMk id="5124" creationId="{AFF1617B-68A8-4716-B699-55D3DD0AD4E2}"/>
          </ac:spMkLst>
        </pc:spChg>
      </pc:sldChg>
      <pc:sldChg chg="delSp">
        <pc:chgData name="Mehmet Akşahin" userId="S::mehmet.aksahin@testinium.com::c90e3468-5596-4424-949e-fe599185a555" providerId="AD" clId="Web-{25090D8C-864A-940C-8920-05A6539C3A48}" dt="2021-02-27T14:20:58.576" v="6"/>
        <pc:sldMkLst>
          <pc:docMk/>
          <pc:sldMk cId="0" sldId="290"/>
        </pc:sldMkLst>
        <pc:spChg chg="del">
          <ac:chgData name="Mehmet Akşahin" userId="S::mehmet.aksahin@testinium.com::c90e3468-5596-4424-949e-fe599185a555" providerId="AD" clId="Web-{25090D8C-864A-940C-8920-05A6539C3A48}" dt="2021-02-27T14:20:58.576" v="6"/>
          <ac:spMkLst>
            <pc:docMk/>
            <pc:sldMk cId="0" sldId="290"/>
            <ac:spMk id="6148" creationId="{E2BAF930-EC52-430B-8723-B8C4F033C480}"/>
          </ac:spMkLst>
        </pc:spChg>
      </pc:sldChg>
      <pc:sldChg chg="delSp">
        <pc:chgData name="Mehmet Akşahin" userId="S::mehmet.aksahin@testinium.com::c90e3468-5596-4424-949e-fe599185a555" providerId="AD" clId="Web-{25090D8C-864A-940C-8920-05A6539C3A48}" dt="2021-02-27T14:20:59.576" v="7"/>
        <pc:sldMkLst>
          <pc:docMk/>
          <pc:sldMk cId="0" sldId="291"/>
        </pc:sldMkLst>
        <pc:spChg chg="del">
          <ac:chgData name="Mehmet Akşahin" userId="S::mehmet.aksahin@testinium.com::c90e3468-5596-4424-949e-fe599185a555" providerId="AD" clId="Web-{25090D8C-864A-940C-8920-05A6539C3A48}" dt="2021-02-27T14:20:59.576" v="7"/>
          <ac:spMkLst>
            <pc:docMk/>
            <pc:sldMk cId="0" sldId="291"/>
            <ac:spMk id="7172" creationId="{22CFCD4A-C1B7-4AA6-8B5D-1A985BC1B1A6}"/>
          </ac:spMkLst>
        </pc:spChg>
      </pc:sldChg>
      <pc:sldChg chg="delSp">
        <pc:chgData name="Mehmet Akşahin" userId="S::mehmet.aksahin@testinium.com::c90e3468-5596-4424-949e-fe599185a555" providerId="AD" clId="Web-{25090D8C-864A-940C-8920-05A6539C3A48}" dt="2021-02-27T14:21:00.388" v="8"/>
        <pc:sldMkLst>
          <pc:docMk/>
          <pc:sldMk cId="0" sldId="292"/>
        </pc:sldMkLst>
        <pc:spChg chg="del">
          <ac:chgData name="Mehmet Akşahin" userId="S::mehmet.aksahin@testinium.com::c90e3468-5596-4424-949e-fe599185a555" providerId="AD" clId="Web-{25090D8C-864A-940C-8920-05A6539C3A48}" dt="2021-02-27T14:21:00.388" v="8"/>
          <ac:spMkLst>
            <pc:docMk/>
            <pc:sldMk cId="0" sldId="292"/>
            <ac:spMk id="8196" creationId="{B55EA767-8902-43B9-BCC5-CE9403D3A6D9}"/>
          </ac:spMkLst>
        </pc:spChg>
      </pc:sldChg>
      <pc:sldChg chg="delSp">
        <pc:chgData name="Mehmet Akşahin" userId="S::mehmet.aksahin@testinium.com::c90e3468-5596-4424-949e-fe599185a555" providerId="AD" clId="Web-{25090D8C-864A-940C-8920-05A6539C3A48}" dt="2021-02-27T14:21:01.091" v="9"/>
        <pc:sldMkLst>
          <pc:docMk/>
          <pc:sldMk cId="0" sldId="293"/>
        </pc:sldMkLst>
        <pc:spChg chg="del">
          <ac:chgData name="Mehmet Akşahin" userId="S::mehmet.aksahin@testinium.com::c90e3468-5596-4424-949e-fe599185a555" providerId="AD" clId="Web-{25090D8C-864A-940C-8920-05A6539C3A48}" dt="2021-02-27T14:21:01.091" v="9"/>
          <ac:spMkLst>
            <pc:docMk/>
            <pc:sldMk cId="0" sldId="293"/>
            <ac:spMk id="9220" creationId="{B7E0807D-4FFE-4CF4-B685-5EC330837D3F}"/>
          </ac:spMkLst>
        </pc:spChg>
      </pc:sldChg>
      <pc:sldChg chg="delSp">
        <pc:chgData name="Mehmet Akşahin" userId="S::mehmet.aksahin@testinium.com::c90e3468-5596-4424-949e-fe599185a555" providerId="AD" clId="Web-{25090D8C-864A-940C-8920-05A6539C3A48}" dt="2021-02-27T14:21:02.013" v="10"/>
        <pc:sldMkLst>
          <pc:docMk/>
          <pc:sldMk cId="0" sldId="294"/>
        </pc:sldMkLst>
        <pc:spChg chg="del">
          <ac:chgData name="Mehmet Akşahin" userId="S::mehmet.aksahin@testinium.com::c90e3468-5596-4424-949e-fe599185a555" providerId="AD" clId="Web-{25090D8C-864A-940C-8920-05A6539C3A48}" dt="2021-02-27T14:21:02.013" v="10"/>
          <ac:spMkLst>
            <pc:docMk/>
            <pc:sldMk cId="0" sldId="294"/>
            <ac:spMk id="10244" creationId="{4B0A3C40-587F-4212-8DF6-D72F3BEE75E3}"/>
          </ac:spMkLst>
        </pc:spChg>
      </pc:sldChg>
      <pc:sldChg chg="delSp">
        <pc:chgData name="Mehmet Akşahin" userId="S::mehmet.aksahin@testinium.com::c90e3468-5596-4424-949e-fe599185a555" providerId="AD" clId="Web-{25090D8C-864A-940C-8920-05A6539C3A48}" dt="2021-02-27T14:21:07.388" v="17"/>
        <pc:sldMkLst>
          <pc:docMk/>
          <pc:sldMk cId="0" sldId="295"/>
        </pc:sldMkLst>
        <pc:spChg chg="del">
          <ac:chgData name="Mehmet Akşahin" userId="S::mehmet.aksahin@testinium.com::c90e3468-5596-4424-949e-fe599185a555" providerId="AD" clId="Web-{25090D8C-864A-940C-8920-05A6539C3A48}" dt="2021-02-27T14:21:07.388" v="17"/>
          <ac:spMkLst>
            <pc:docMk/>
            <pc:sldMk cId="0" sldId="295"/>
            <ac:spMk id="17412" creationId="{AB7A2780-954B-4EC4-800C-6639B5CE5027}"/>
          </ac:spMkLst>
        </pc:spChg>
      </pc:sldChg>
      <pc:sldChg chg="delSp modSp">
        <pc:chgData name="Mehmet Akşahin" userId="S::mehmet.aksahin@testinium.com::c90e3468-5596-4424-949e-fe599185a555" providerId="AD" clId="Web-{25090D8C-864A-940C-8920-05A6539C3A48}" dt="2021-02-27T14:21:46.202" v="36" actId="20577"/>
        <pc:sldMkLst>
          <pc:docMk/>
          <pc:sldMk cId="0" sldId="296"/>
        </pc:sldMkLst>
        <pc:spChg chg="mod">
          <ac:chgData name="Mehmet Akşahin" userId="S::mehmet.aksahin@testinium.com::c90e3468-5596-4424-949e-fe599185a555" providerId="AD" clId="Web-{25090D8C-864A-940C-8920-05A6539C3A48}" dt="2021-02-27T14:21:46.202" v="36" actId="20577"/>
          <ac:spMkLst>
            <pc:docMk/>
            <pc:sldMk cId="0" sldId="296"/>
            <ac:spMk id="11267" creationId="{22C7C9E4-4E4D-4C1C-B68D-E11BFE6033D2}"/>
          </ac:spMkLst>
        </pc:spChg>
        <pc:spChg chg="del">
          <ac:chgData name="Mehmet Akşahin" userId="S::mehmet.aksahin@testinium.com::c90e3468-5596-4424-949e-fe599185a555" providerId="AD" clId="Web-{25090D8C-864A-940C-8920-05A6539C3A48}" dt="2021-02-27T14:21:02.904" v="11"/>
          <ac:spMkLst>
            <pc:docMk/>
            <pc:sldMk cId="0" sldId="296"/>
            <ac:spMk id="11268" creationId="{79A07DE8-A41D-4DD2-B94F-7CADC2A45033}"/>
          </ac:spMkLst>
        </pc:spChg>
      </pc:sldChg>
      <pc:sldChg chg="delSp modSp">
        <pc:chgData name="Mehmet Akşahin" userId="S::mehmet.aksahin@testinium.com::c90e3468-5596-4424-949e-fe599185a555" providerId="AD" clId="Web-{25090D8C-864A-940C-8920-05A6539C3A48}" dt="2021-02-27T14:21:55.999" v="43" actId="20577"/>
        <pc:sldMkLst>
          <pc:docMk/>
          <pc:sldMk cId="0" sldId="297"/>
        </pc:sldMkLst>
        <pc:spChg chg="mod">
          <ac:chgData name="Mehmet Akşahin" userId="S::mehmet.aksahin@testinium.com::c90e3468-5596-4424-949e-fe599185a555" providerId="AD" clId="Web-{25090D8C-864A-940C-8920-05A6539C3A48}" dt="2021-02-27T14:21:55.999" v="43" actId="20577"/>
          <ac:spMkLst>
            <pc:docMk/>
            <pc:sldMk cId="0" sldId="297"/>
            <ac:spMk id="12291" creationId="{77D6E073-A569-4D45-86E5-739B6DCBEEE0}"/>
          </ac:spMkLst>
        </pc:spChg>
        <pc:spChg chg="del">
          <ac:chgData name="Mehmet Akşahin" userId="S::mehmet.aksahin@testinium.com::c90e3468-5596-4424-949e-fe599185a555" providerId="AD" clId="Web-{25090D8C-864A-940C-8920-05A6539C3A48}" dt="2021-02-27T14:21:05.123" v="12"/>
          <ac:spMkLst>
            <pc:docMk/>
            <pc:sldMk cId="0" sldId="297"/>
            <ac:spMk id="12292" creationId="{68B530B6-6A20-436E-9C24-4E133F808B02}"/>
          </ac:spMkLst>
        </pc:spChg>
      </pc:sldChg>
      <pc:sldChg chg="delSp">
        <pc:chgData name="Mehmet Akşahin" userId="S::mehmet.aksahin@testinium.com::c90e3468-5596-4424-949e-fe599185a555" providerId="AD" clId="Web-{25090D8C-864A-940C-8920-05A6539C3A48}" dt="2021-02-27T14:21:05.576" v="13"/>
        <pc:sldMkLst>
          <pc:docMk/>
          <pc:sldMk cId="0" sldId="298"/>
        </pc:sldMkLst>
        <pc:spChg chg="del">
          <ac:chgData name="Mehmet Akşahin" userId="S::mehmet.aksahin@testinium.com::c90e3468-5596-4424-949e-fe599185a555" providerId="AD" clId="Web-{25090D8C-864A-940C-8920-05A6539C3A48}" dt="2021-02-27T14:21:05.576" v="13"/>
          <ac:spMkLst>
            <pc:docMk/>
            <pc:sldMk cId="0" sldId="298"/>
            <ac:spMk id="13316" creationId="{AC3B58F5-2132-4D40-9AA1-47BF56857678}"/>
          </ac:spMkLst>
        </pc:spChg>
      </pc:sldChg>
      <pc:sldChg chg="delSp">
        <pc:chgData name="Mehmet Akşahin" userId="S::mehmet.aksahin@testinium.com::c90e3468-5596-4424-949e-fe599185a555" providerId="AD" clId="Web-{25090D8C-864A-940C-8920-05A6539C3A48}" dt="2021-02-27T14:21:05.591" v="14"/>
        <pc:sldMkLst>
          <pc:docMk/>
          <pc:sldMk cId="0" sldId="299"/>
        </pc:sldMkLst>
        <pc:spChg chg="del">
          <ac:chgData name="Mehmet Akşahin" userId="S::mehmet.aksahin@testinium.com::c90e3468-5596-4424-949e-fe599185a555" providerId="AD" clId="Web-{25090D8C-864A-940C-8920-05A6539C3A48}" dt="2021-02-27T14:21:05.591" v="14"/>
          <ac:spMkLst>
            <pc:docMk/>
            <pc:sldMk cId="0" sldId="299"/>
            <ac:spMk id="14340" creationId="{C5266575-7F25-4C36-A76B-25A400926CA3}"/>
          </ac:spMkLst>
        </pc:spChg>
      </pc:sldChg>
      <pc:sldChg chg="delSp">
        <pc:chgData name="Mehmet Akşahin" userId="S::mehmet.aksahin@testinium.com::c90e3468-5596-4424-949e-fe599185a555" providerId="AD" clId="Web-{25090D8C-864A-940C-8920-05A6539C3A48}" dt="2021-02-27T14:21:05.779" v="15"/>
        <pc:sldMkLst>
          <pc:docMk/>
          <pc:sldMk cId="0" sldId="300"/>
        </pc:sldMkLst>
        <pc:spChg chg="del">
          <ac:chgData name="Mehmet Akşahin" userId="S::mehmet.aksahin@testinium.com::c90e3468-5596-4424-949e-fe599185a555" providerId="AD" clId="Web-{25090D8C-864A-940C-8920-05A6539C3A48}" dt="2021-02-27T14:21:05.779" v="15"/>
          <ac:spMkLst>
            <pc:docMk/>
            <pc:sldMk cId="0" sldId="300"/>
            <ac:spMk id="15364" creationId="{641F1B88-413D-4828-B5DD-7C0F9A859763}"/>
          </ac:spMkLst>
        </pc:spChg>
      </pc:sldChg>
      <pc:sldChg chg="delSp modSp">
        <pc:chgData name="Mehmet Akşahin" userId="S::mehmet.aksahin@testinium.com::c90e3468-5596-4424-949e-fe599185a555" providerId="AD" clId="Web-{25090D8C-864A-940C-8920-05A6539C3A48}" dt="2021-02-27T14:22:23.968" v="49" actId="20577"/>
        <pc:sldMkLst>
          <pc:docMk/>
          <pc:sldMk cId="0" sldId="301"/>
        </pc:sldMkLst>
        <pc:spChg chg="mod">
          <ac:chgData name="Mehmet Akşahin" userId="S::mehmet.aksahin@testinium.com::c90e3468-5596-4424-949e-fe599185a555" providerId="AD" clId="Web-{25090D8C-864A-940C-8920-05A6539C3A48}" dt="2021-02-27T14:22:23.968" v="49" actId="20577"/>
          <ac:spMkLst>
            <pc:docMk/>
            <pc:sldMk cId="0" sldId="301"/>
            <ac:spMk id="16387" creationId="{00B2A0C5-98CC-47ED-9922-DD805D113D34}"/>
          </ac:spMkLst>
        </pc:spChg>
        <pc:spChg chg="del">
          <ac:chgData name="Mehmet Akşahin" userId="S::mehmet.aksahin@testinium.com::c90e3468-5596-4424-949e-fe599185a555" providerId="AD" clId="Web-{25090D8C-864A-940C-8920-05A6539C3A48}" dt="2021-02-27T14:21:07.279" v="16"/>
          <ac:spMkLst>
            <pc:docMk/>
            <pc:sldMk cId="0" sldId="301"/>
            <ac:spMk id="16388" creationId="{72304491-5E08-4B2B-A238-F47A4CA68224}"/>
          </ac:spMkLst>
        </pc:spChg>
      </pc:sldChg>
      <pc:sldChg chg="delSp">
        <pc:chgData name="Mehmet Akşahin" userId="S::mehmet.aksahin@testinium.com::c90e3468-5596-4424-949e-fe599185a555" providerId="AD" clId="Web-{25090D8C-864A-940C-8920-05A6539C3A48}" dt="2021-02-27T14:21:11.295" v="18"/>
        <pc:sldMkLst>
          <pc:docMk/>
          <pc:sldMk cId="0" sldId="302"/>
        </pc:sldMkLst>
        <pc:spChg chg="del">
          <ac:chgData name="Mehmet Akşahin" userId="S::mehmet.aksahin@testinium.com::c90e3468-5596-4424-949e-fe599185a555" providerId="AD" clId="Web-{25090D8C-864A-940C-8920-05A6539C3A48}" dt="2021-02-27T14:21:11.295" v="18"/>
          <ac:spMkLst>
            <pc:docMk/>
            <pc:sldMk cId="0" sldId="302"/>
            <ac:spMk id="18436" creationId="{B62B7366-7B08-476C-AF50-3156A0C9896C}"/>
          </ac:spMkLst>
        </pc:spChg>
      </pc:sldChg>
      <pc:sldChg chg="delSp">
        <pc:chgData name="Mehmet Akşahin" userId="S::mehmet.aksahin@testinium.com::c90e3468-5596-4424-949e-fe599185a555" providerId="AD" clId="Web-{25090D8C-864A-940C-8920-05A6539C3A48}" dt="2021-02-27T14:21:15.326" v="20"/>
        <pc:sldMkLst>
          <pc:docMk/>
          <pc:sldMk cId="0" sldId="303"/>
        </pc:sldMkLst>
        <pc:spChg chg="del">
          <ac:chgData name="Mehmet Akşahin" userId="S::mehmet.aksahin@testinium.com::c90e3468-5596-4424-949e-fe599185a555" providerId="AD" clId="Web-{25090D8C-864A-940C-8920-05A6539C3A48}" dt="2021-02-27T14:21:15.326" v="20"/>
          <ac:spMkLst>
            <pc:docMk/>
            <pc:sldMk cId="0" sldId="303"/>
            <ac:spMk id="20484" creationId="{78DB47EE-56C8-472C-B953-D2F090B2A556}"/>
          </ac:spMkLst>
        </pc:spChg>
      </pc:sldChg>
      <pc:sldChg chg="delSp">
        <pc:chgData name="Mehmet Akşahin" userId="S::mehmet.aksahin@testinium.com::c90e3468-5596-4424-949e-fe599185a555" providerId="AD" clId="Web-{25090D8C-864A-940C-8920-05A6539C3A48}" dt="2021-02-27T14:21:16.451" v="21"/>
        <pc:sldMkLst>
          <pc:docMk/>
          <pc:sldMk cId="0" sldId="304"/>
        </pc:sldMkLst>
        <pc:spChg chg="del">
          <ac:chgData name="Mehmet Akşahin" userId="S::mehmet.aksahin@testinium.com::c90e3468-5596-4424-949e-fe599185a555" providerId="AD" clId="Web-{25090D8C-864A-940C-8920-05A6539C3A48}" dt="2021-02-27T14:21:16.451" v="21"/>
          <ac:spMkLst>
            <pc:docMk/>
            <pc:sldMk cId="0" sldId="304"/>
            <ac:spMk id="21508" creationId="{63AC56D8-B7E8-404F-89A8-FEA2B8083BF1}"/>
          </ac:spMkLst>
        </pc:spChg>
      </pc:sldChg>
      <pc:sldChg chg="delSp">
        <pc:chgData name="Mehmet Akşahin" userId="S::mehmet.aksahin@testinium.com::c90e3468-5596-4424-949e-fe599185a555" providerId="AD" clId="Web-{25090D8C-864A-940C-8920-05A6539C3A48}" dt="2021-02-27T14:21:17.654" v="22"/>
        <pc:sldMkLst>
          <pc:docMk/>
          <pc:sldMk cId="0" sldId="306"/>
        </pc:sldMkLst>
        <pc:spChg chg="del">
          <ac:chgData name="Mehmet Akşahin" userId="S::mehmet.aksahin@testinium.com::c90e3468-5596-4424-949e-fe599185a555" providerId="AD" clId="Web-{25090D8C-864A-940C-8920-05A6539C3A48}" dt="2021-02-27T14:21:17.654" v="22"/>
          <ac:spMkLst>
            <pc:docMk/>
            <pc:sldMk cId="0" sldId="306"/>
            <ac:spMk id="22532" creationId="{8D0AA7DA-A63F-413F-8D08-68F2CCC4EBEA}"/>
          </ac:spMkLst>
        </pc:spChg>
      </pc:sldChg>
      <pc:sldChg chg="delSp">
        <pc:chgData name="Mehmet Akşahin" userId="S::mehmet.aksahin@testinium.com::c90e3468-5596-4424-949e-fe599185a555" providerId="AD" clId="Web-{25090D8C-864A-940C-8920-05A6539C3A48}" dt="2021-02-27T14:21:18.264" v="23"/>
        <pc:sldMkLst>
          <pc:docMk/>
          <pc:sldMk cId="0" sldId="307"/>
        </pc:sldMkLst>
        <pc:spChg chg="del">
          <ac:chgData name="Mehmet Akşahin" userId="S::mehmet.aksahin@testinium.com::c90e3468-5596-4424-949e-fe599185a555" providerId="AD" clId="Web-{25090D8C-864A-940C-8920-05A6539C3A48}" dt="2021-02-27T14:21:18.264" v="23"/>
          <ac:spMkLst>
            <pc:docMk/>
            <pc:sldMk cId="0" sldId="307"/>
            <ac:spMk id="23556" creationId="{8FB23333-E1C8-4366-8EF1-3E715CB50BA5}"/>
          </ac:spMkLst>
        </pc:spChg>
      </pc:sldChg>
      <pc:sldChg chg="delSp modSp">
        <pc:chgData name="Mehmet Akşahin" userId="S::mehmet.aksahin@testinium.com::c90e3468-5596-4424-949e-fe599185a555" providerId="AD" clId="Web-{25090D8C-864A-940C-8920-05A6539C3A48}" dt="2021-02-27T14:22:42.562" v="51" actId="20577"/>
        <pc:sldMkLst>
          <pc:docMk/>
          <pc:sldMk cId="0" sldId="308"/>
        </pc:sldMkLst>
        <pc:spChg chg="mod">
          <ac:chgData name="Mehmet Akşahin" userId="S::mehmet.aksahin@testinium.com::c90e3468-5596-4424-949e-fe599185a555" providerId="AD" clId="Web-{25090D8C-864A-940C-8920-05A6539C3A48}" dt="2021-02-27T14:22:42.562" v="51" actId="20577"/>
          <ac:spMkLst>
            <pc:docMk/>
            <pc:sldMk cId="0" sldId="308"/>
            <ac:spMk id="24579" creationId="{648AB089-A6C3-4AC7-979C-E6C507872746}"/>
          </ac:spMkLst>
        </pc:spChg>
        <pc:spChg chg="del">
          <ac:chgData name="Mehmet Akşahin" userId="S::mehmet.aksahin@testinium.com::c90e3468-5596-4424-949e-fe599185a555" providerId="AD" clId="Web-{25090D8C-864A-940C-8920-05A6539C3A48}" dt="2021-02-27T14:21:19.029" v="24"/>
          <ac:spMkLst>
            <pc:docMk/>
            <pc:sldMk cId="0" sldId="308"/>
            <ac:spMk id="24580" creationId="{647446EE-CF3D-4FCF-9B88-F1530FBACD24}"/>
          </ac:spMkLst>
        </pc:spChg>
      </pc:sldChg>
      <pc:sldChg chg="delSp">
        <pc:chgData name="Mehmet Akşahin" userId="S::mehmet.aksahin@testinium.com::c90e3468-5596-4424-949e-fe599185a555" providerId="AD" clId="Web-{25090D8C-864A-940C-8920-05A6539C3A48}" dt="2021-02-27T14:21:19.404" v="25"/>
        <pc:sldMkLst>
          <pc:docMk/>
          <pc:sldMk cId="0" sldId="309"/>
        </pc:sldMkLst>
        <pc:spChg chg="del">
          <ac:chgData name="Mehmet Akşahin" userId="S::mehmet.aksahin@testinium.com::c90e3468-5596-4424-949e-fe599185a555" providerId="AD" clId="Web-{25090D8C-864A-940C-8920-05A6539C3A48}" dt="2021-02-27T14:21:19.404" v="25"/>
          <ac:spMkLst>
            <pc:docMk/>
            <pc:sldMk cId="0" sldId="309"/>
            <ac:spMk id="25604" creationId="{2E78EC65-61B5-479F-BC27-E27BD4B2CC18}"/>
          </ac:spMkLst>
        </pc:spChg>
      </pc:sldChg>
      <pc:sldChg chg="delSp">
        <pc:chgData name="Mehmet Akşahin" userId="S::mehmet.aksahin@testinium.com::c90e3468-5596-4424-949e-fe599185a555" providerId="AD" clId="Web-{25090D8C-864A-940C-8920-05A6539C3A48}" dt="2021-02-27T14:21:24.482" v="31"/>
        <pc:sldMkLst>
          <pc:docMk/>
          <pc:sldMk cId="0" sldId="319"/>
        </pc:sldMkLst>
        <pc:spChg chg="del">
          <ac:chgData name="Mehmet Akşahin" userId="S::mehmet.aksahin@testinium.com::c90e3468-5596-4424-949e-fe599185a555" providerId="AD" clId="Web-{25090D8C-864A-940C-8920-05A6539C3A48}" dt="2021-02-27T14:21:24.482" v="31"/>
          <ac:spMkLst>
            <pc:docMk/>
            <pc:sldMk cId="0" sldId="319"/>
            <ac:spMk id="31748" creationId="{FD8A97E6-F546-4FE7-A290-1D339C4A9C5D}"/>
          </ac:spMkLst>
        </pc:spChg>
      </pc:sldChg>
      <pc:sldChg chg="delSp">
        <pc:chgData name="Mehmet Akşahin" userId="S::mehmet.aksahin@testinium.com::c90e3468-5596-4424-949e-fe599185a555" providerId="AD" clId="Web-{25090D8C-864A-940C-8920-05A6539C3A48}" dt="2021-02-27T14:21:25.217" v="32"/>
        <pc:sldMkLst>
          <pc:docMk/>
          <pc:sldMk cId="0" sldId="320"/>
        </pc:sldMkLst>
        <pc:spChg chg="del">
          <ac:chgData name="Mehmet Akşahin" userId="S::mehmet.aksahin@testinium.com::c90e3468-5596-4424-949e-fe599185a555" providerId="AD" clId="Web-{25090D8C-864A-940C-8920-05A6539C3A48}" dt="2021-02-27T14:21:25.217" v="32"/>
          <ac:spMkLst>
            <pc:docMk/>
            <pc:sldMk cId="0" sldId="320"/>
            <ac:spMk id="32772" creationId="{6E5574BE-2026-4B9C-9428-DFA4A5F6AC43}"/>
          </ac:spMkLst>
        </pc:spChg>
      </pc:sldChg>
      <pc:sldChg chg="delSp">
        <pc:chgData name="Mehmet Akşahin" userId="S::mehmet.aksahin@testinium.com::c90e3468-5596-4424-949e-fe599185a555" providerId="AD" clId="Web-{25090D8C-864A-940C-8920-05A6539C3A48}" dt="2021-02-27T14:21:20.420" v="26"/>
        <pc:sldMkLst>
          <pc:docMk/>
          <pc:sldMk cId="0" sldId="325"/>
        </pc:sldMkLst>
        <pc:spChg chg="del">
          <ac:chgData name="Mehmet Akşahin" userId="S::mehmet.aksahin@testinium.com::c90e3468-5596-4424-949e-fe599185a555" providerId="AD" clId="Web-{25090D8C-864A-940C-8920-05A6539C3A48}" dt="2021-02-27T14:21:20.420" v="26"/>
          <ac:spMkLst>
            <pc:docMk/>
            <pc:sldMk cId="0" sldId="325"/>
            <ac:spMk id="26628" creationId="{2EBF47F3-D36F-4C65-9624-5E3A5080E92A}"/>
          </ac:spMkLst>
        </pc:spChg>
      </pc:sldChg>
      <pc:sldChg chg="delSp">
        <pc:chgData name="Mehmet Akşahin" userId="S::mehmet.aksahin@testinium.com::c90e3468-5596-4424-949e-fe599185a555" providerId="AD" clId="Web-{25090D8C-864A-940C-8920-05A6539C3A48}" dt="2021-02-27T14:21:23.123" v="29"/>
        <pc:sldMkLst>
          <pc:docMk/>
          <pc:sldMk cId="0" sldId="326"/>
        </pc:sldMkLst>
        <pc:spChg chg="del">
          <ac:chgData name="Mehmet Akşahin" userId="S::mehmet.aksahin@testinium.com::c90e3468-5596-4424-949e-fe599185a555" providerId="AD" clId="Web-{25090D8C-864A-940C-8920-05A6539C3A48}" dt="2021-02-27T14:21:23.123" v="29"/>
          <ac:spMkLst>
            <pc:docMk/>
            <pc:sldMk cId="0" sldId="326"/>
            <ac:spMk id="29700" creationId="{8452017C-B77D-4ADA-9148-F8E7CE3AC3F3}"/>
          </ac:spMkLst>
        </pc:spChg>
      </pc:sldChg>
      <pc:sldChg chg="delSp">
        <pc:chgData name="Mehmet Akşahin" userId="S::mehmet.aksahin@testinium.com::c90e3468-5596-4424-949e-fe599185a555" providerId="AD" clId="Web-{25090D8C-864A-940C-8920-05A6539C3A48}" dt="2021-02-27T14:21:23.826" v="30"/>
        <pc:sldMkLst>
          <pc:docMk/>
          <pc:sldMk cId="0" sldId="327"/>
        </pc:sldMkLst>
        <pc:spChg chg="del">
          <ac:chgData name="Mehmet Akşahin" userId="S::mehmet.aksahin@testinium.com::c90e3468-5596-4424-949e-fe599185a555" providerId="AD" clId="Web-{25090D8C-864A-940C-8920-05A6539C3A48}" dt="2021-02-27T14:21:23.826" v="30"/>
          <ac:spMkLst>
            <pc:docMk/>
            <pc:sldMk cId="0" sldId="327"/>
            <ac:spMk id="30724" creationId="{EB64AF64-2C30-4C7C-8DF4-1D99A2EB113A}"/>
          </ac:spMkLst>
        </pc:spChg>
      </pc:sldChg>
      <pc:sldChg chg="delSp">
        <pc:chgData name="Mehmet Akşahin" userId="S::mehmet.aksahin@testinium.com::c90e3468-5596-4424-949e-fe599185a555" providerId="AD" clId="Web-{25090D8C-864A-940C-8920-05A6539C3A48}" dt="2021-02-27T14:21:20.842" v="27"/>
        <pc:sldMkLst>
          <pc:docMk/>
          <pc:sldMk cId="0" sldId="328"/>
        </pc:sldMkLst>
        <pc:spChg chg="del">
          <ac:chgData name="Mehmet Akşahin" userId="S::mehmet.aksahin@testinium.com::c90e3468-5596-4424-949e-fe599185a555" providerId="AD" clId="Web-{25090D8C-864A-940C-8920-05A6539C3A48}" dt="2021-02-27T14:21:20.842" v="27"/>
          <ac:spMkLst>
            <pc:docMk/>
            <pc:sldMk cId="0" sldId="328"/>
            <ac:spMk id="27652" creationId="{B5A1E752-85C1-4F45-A518-5F3581CCAA3C}"/>
          </ac:spMkLst>
        </pc:spChg>
      </pc:sldChg>
      <pc:sldChg chg="delSp">
        <pc:chgData name="Mehmet Akşahin" userId="S::mehmet.aksahin@testinium.com::c90e3468-5596-4424-949e-fe599185a555" providerId="AD" clId="Web-{25090D8C-864A-940C-8920-05A6539C3A48}" dt="2021-02-27T14:21:22.311" v="28"/>
        <pc:sldMkLst>
          <pc:docMk/>
          <pc:sldMk cId="0" sldId="329"/>
        </pc:sldMkLst>
        <pc:spChg chg="del">
          <ac:chgData name="Mehmet Akşahin" userId="S::mehmet.aksahin@testinium.com::c90e3468-5596-4424-949e-fe599185a555" providerId="AD" clId="Web-{25090D8C-864A-940C-8920-05A6539C3A48}" dt="2021-02-27T14:21:22.311" v="28"/>
          <ac:spMkLst>
            <pc:docMk/>
            <pc:sldMk cId="0" sldId="329"/>
            <ac:spMk id="28676" creationId="{8EB2333C-521A-4139-9B8F-9A8B781C58F9}"/>
          </ac:spMkLst>
        </pc:spChg>
      </pc:sldChg>
      <pc:sldChg chg="delSp">
        <pc:chgData name="Mehmet Akşahin" userId="S::mehmet.aksahin@testinium.com::c90e3468-5596-4424-949e-fe599185a555" providerId="AD" clId="Web-{25090D8C-864A-940C-8920-05A6539C3A48}" dt="2021-02-27T14:21:26.264" v="33"/>
        <pc:sldMkLst>
          <pc:docMk/>
          <pc:sldMk cId="0" sldId="330"/>
        </pc:sldMkLst>
        <pc:spChg chg="del">
          <ac:chgData name="Mehmet Akşahin" userId="S::mehmet.aksahin@testinium.com::c90e3468-5596-4424-949e-fe599185a555" providerId="AD" clId="Web-{25090D8C-864A-940C-8920-05A6539C3A48}" dt="2021-02-27T14:21:26.264" v="33"/>
          <ac:spMkLst>
            <pc:docMk/>
            <pc:sldMk cId="0" sldId="330"/>
            <ac:spMk id="33796" creationId="{09BC36AC-D464-4F11-BEF7-7D1777F9F2E6}"/>
          </ac:spMkLst>
        </pc:spChg>
      </pc:sldChg>
      <pc:sldChg chg="delSp">
        <pc:chgData name="Mehmet Akşahin" userId="S::mehmet.aksahin@testinium.com::c90e3468-5596-4424-949e-fe599185a555" providerId="AD" clId="Web-{25090D8C-864A-940C-8920-05A6539C3A48}" dt="2021-02-27T14:21:13.748" v="19"/>
        <pc:sldMkLst>
          <pc:docMk/>
          <pc:sldMk cId="0" sldId="331"/>
        </pc:sldMkLst>
        <pc:spChg chg="del">
          <ac:chgData name="Mehmet Akşahin" userId="S::mehmet.aksahin@testinium.com::c90e3468-5596-4424-949e-fe599185a555" providerId="AD" clId="Web-{25090D8C-864A-940C-8920-05A6539C3A48}" dt="2021-02-27T14:21:13.748" v="19"/>
          <ac:spMkLst>
            <pc:docMk/>
            <pc:sldMk cId="0" sldId="331"/>
            <ac:spMk id="19460" creationId="{C7F4DE66-1096-4631-B2C9-283B44FA046D}"/>
          </ac:spMkLst>
        </pc:spChg>
      </pc:sldChg>
    </pc:docChg>
  </pc:docChgLst>
  <pc:docChgLst>
    <pc:chgData name="Mehmet Akşahin" userId="S::mehmet.aksahin@testinium.com::c90e3468-5596-4424-949e-fe599185a555" providerId="AD" clId="Web-{27869E58-7A55-2786-C411-095E55F032EA}"/>
    <pc:docChg chg="modSld">
      <pc:chgData name="Mehmet Akşahin" userId="S::mehmet.aksahin@testinium.com::c90e3468-5596-4424-949e-fe599185a555" providerId="AD" clId="Web-{27869E58-7A55-2786-C411-095E55F032EA}" dt="2021-03-01T11:00:32.830" v="0" actId="20577"/>
      <pc:docMkLst>
        <pc:docMk/>
      </pc:docMkLst>
      <pc:sldChg chg="modSp">
        <pc:chgData name="Mehmet Akşahin" userId="S::mehmet.aksahin@testinium.com::c90e3468-5596-4424-949e-fe599185a555" providerId="AD" clId="Web-{27869E58-7A55-2786-C411-095E55F032EA}" dt="2021-03-01T11:00:32.830" v="0" actId="20577"/>
        <pc:sldMkLst>
          <pc:docMk/>
          <pc:sldMk cId="0" sldId="330"/>
        </pc:sldMkLst>
        <pc:spChg chg="mod">
          <ac:chgData name="Mehmet Akşahin" userId="S::mehmet.aksahin@testinium.com::c90e3468-5596-4424-949e-fe599185a555" providerId="AD" clId="Web-{27869E58-7A55-2786-C411-095E55F032EA}" dt="2021-03-01T11:00:32.830" v="0" actId="20577"/>
          <ac:spMkLst>
            <pc:docMk/>
            <pc:sldMk cId="0" sldId="330"/>
            <ac:spMk id="33795" creationId="{038AEA46-7AFD-4F3C-81CB-3A84FF5028E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Üstbilgi Yer Tutucusu">
            <a:extLst>
              <a:ext uri="{FF2B5EF4-FFF2-40B4-BE49-F238E27FC236}">
                <a16:creationId xmlns:a16="http://schemas.microsoft.com/office/drawing/2014/main" id="{27F52ECC-C6F2-40FA-A088-DCA3ED6035D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2 Veri Yer Tutucusu">
            <a:extLst>
              <a:ext uri="{FF2B5EF4-FFF2-40B4-BE49-F238E27FC236}">
                <a16:creationId xmlns:a16="http://schemas.microsoft.com/office/drawing/2014/main" id="{9CDA3D4E-3DD1-4E12-A4A4-F266B9F09333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3686C666-152E-445E-A537-3469D502A3B4}" type="datetimeFigureOut">
              <a:rPr lang="en-US"/>
              <a:pPr>
                <a:defRPr/>
              </a:pPr>
              <a:t>10/7/2022</a:t>
            </a:fld>
            <a:endParaRPr lang="en-US"/>
          </a:p>
        </p:txBody>
      </p:sp>
      <p:sp>
        <p:nvSpPr>
          <p:cNvPr id="4" name="3 Slayt Görüntüsü Yer Tutucusu">
            <a:extLst>
              <a:ext uri="{FF2B5EF4-FFF2-40B4-BE49-F238E27FC236}">
                <a16:creationId xmlns:a16="http://schemas.microsoft.com/office/drawing/2014/main" id="{95E7900A-E4E3-41D7-BDB5-80236635EFA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4 Not Yer Tutucusu">
            <a:extLst>
              <a:ext uri="{FF2B5EF4-FFF2-40B4-BE49-F238E27FC236}">
                <a16:creationId xmlns:a16="http://schemas.microsoft.com/office/drawing/2014/main" id="{FF486A7A-385F-4EF2-9AEC-54086AC020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noProof="0"/>
              <a:t>Asıl metin stillerini düzenlemek için tıklatın</a:t>
            </a:r>
          </a:p>
          <a:p>
            <a:pPr lvl="1"/>
            <a:r>
              <a:rPr lang="tr-TR" noProof="0"/>
              <a:t>İkinci düzey</a:t>
            </a:r>
          </a:p>
          <a:p>
            <a:pPr lvl="2"/>
            <a:r>
              <a:rPr lang="tr-TR" noProof="0"/>
              <a:t>Üçüncü düzey</a:t>
            </a:r>
          </a:p>
          <a:p>
            <a:pPr lvl="3"/>
            <a:r>
              <a:rPr lang="tr-TR" noProof="0"/>
              <a:t>Dördüncü düzey</a:t>
            </a:r>
          </a:p>
          <a:p>
            <a:pPr lvl="4"/>
            <a:r>
              <a:rPr lang="tr-TR" noProof="0"/>
              <a:t>Beşinci düzey</a:t>
            </a:r>
            <a:endParaRPr lang="en-US" noProof="0"/>
          </a:p>
        </p:txBody>
      </p:sp>
      <p:sp>
        <p:nvSpPr>
          <p:cNvPr id="6" name="5 Altbilgi Yer Tutucusu">
            <a:extLst>
              <a:ext uri="{FF2B5EF4-FFF2-40B4-BE49-F238E27FC236}">
                <a16:creationId xmlns:a16="http://schemas.microsoft.com/office/drawing/2014/main" id="{40BEFFBA-5DDE-486E-B44D-87B921C5476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6 Slayt Numarası Yer Tutucusu">
            <a:extLst>
              <a:ext uri="{FF2B5EF4-FFF2-40B4-BE49-F238E27FC236}">
                <a16:creationId xmlns:a16="http://schemas.microsoft.com/office/drawing/2014/main" id="{40EBEA4C-DDC1-4657-ABAE-5D9A58E43D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63D53E2-4F91-4495-9DC6-FA6D81243B2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1 Slayt Görüntüsü Yer Tutucusu">
            <a:extLst>
              <a:ext uri="{FF2B5EF4-FFF2-40B4-BE49-F238E27FC236}">
                <a16:creationId xmlns:a16="http://schemas.microsoft.com/office/drawing/2014/main" id="{BD57718D-9E6A-46C1-BFA1-5087D729AE1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2 Not Yer Tutucusu">
            <a:extLst>
              <a:ext uri="{FF2B5EF4-FFF2-40B4-BE49-F238E27FC236}">
                <a16:creationId xmlns:a16="http://schemas.microsoft.com/office/drawing/2014/main" id="{6CD5EEE1-1511-4106-979C-29A088E2FCA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tr-TR" altLang="en-US"/>
          </a:p>
        </p:txBody>
      </p:sp>
      <p:sp>
        <p:nvSpPr>
          <p:cNvPr id="36868" name="3 Slayt Numarası Yer Tutucusu">
            <a:extLst>
              <a:ext uri="{FF2B5EF4-FFF2-40B4-BE49-F238E27FC236}">
                <a16:creationId xmlns:a16="http://schemas.microsoft.com/office/drawing/2014/main" id="{62D30A0E-B472-4B46-B421-7B3628677AB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2E85A15-59B1-4FA0-9852-DB20BC63196B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>
            <a:extLst>
              <a:ext uri="{FF2B5EF4-FFF2-40B4-BE49-F238E27FC236}">
                <a16:creationId xmlns:a16="http://schemas.microsoft.com/office/drawing/2014/main" id="{6BD7080C-4073-4AA4-B69D-AFDE3FD7CF99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grpSp>
        <p:nvGrpSpPr>
          <p:cNvPr id="5" name="Group 8">
            <a:extLst>
              <a:ext uri="{FF2B5EF4-FFF2-40B4-BE49-F238E27FC236}">
                <a16:creationId xmlns:a16="http://schemas.microsoft.com/office/drawing/2014/main" id="{1C8737C7-1AB3-4348-A574-BA985B11B692}"/>
              </a:ext>
            </a:extLst>
          </p:cNvPr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6" name="Oval 9">
              <a:extLst>
                <a:ext uri="{FF2B5EF4-FFF2-40B4-BE49-F238E27FC236}">
                  <a16:creationId xmlns:a16="http://schemas.microsoft.com/office/drawing/2014/main" id="{5F16A937-5966-4A51-A042-B5DF4600E1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7" name="Oval 10">
              <a:extLst>
                <a:ext uri="{FF2B5EF4-FFF2-40B4-BE49-F238E27FC236}">
                  <a16:creationId xmlns:a16="http://schemas.microsoft.com/office/drawing/2014/main" id="{44983192-4443-496C-B336-E9C96D1007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8" name="Oval 11">
              <a:extLst>
                <a:ext uri="{FF2B5EF4-FFF2-40B4-BE49-F238E27FC236}">
                  <a16:creationId xmlns:a16="http://schemas.microsoft.com/office/drawing/2014/main" id="{42359B48-93F8-4FE6-9B89-9B64652D16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9" name="Oval 12">
              <a:extLst>
                <a:ext uri="{FF2B5EF4-FFF2-40B4-BE49-F238E27FC236}">
                  <a16:creationId xmlns:a16="http://schemas.microsoft.com/office/drawing/2014/main" id="{08F210ED-C83D-472F-8BF5-4B7681CC8C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0" name="Oval 13">
              <a:extLst>
                <a:ext uri="{FF2B5EF4-FFF2-40B4-BE49-F238E27FC236}">
                  <a16:creationId xmlns:a16="http://schemas.microsoft.com/office/drawing/2014/main" id="{102DFD71-781D-47DD-9019-BD56F94AE5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1" name="Oval 14">
              <a:extLst>
                <a:ext uri="{FF2B5EF4-FFF2-40B4-BE49-F238E27FC236}">
                  <a16:creationId xmlns:a16="http://schemas.microsoft.com/office/drawing/2014/main" id="{EFF3A5BA-838D-4401-A7D2-5A63F203AE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2" name="Oval 15">
              <a:extLst>
                <a:ext uri="{FF2B5EF4-FFF2-40B4-BE49-F238E27FC236}">
                  <a16:creationId xmlns:a16="http://schemas.microsoft.com/office/drawing/2014/main" id="{BDD97224-9735-4986-962D-F9430A28A3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3" name="Oval 16">
              <a:extLst>
                <a:ext uri="{FF2B5EF4-FFF2-40B4-BE49-F238E27FC236}">
                  <a16:creationId xmlns:a16="http://schemas.microsoft.com/office/drawing/2014/main" id="{203D2DB2-90F3-4CFA-A7DD-F107FDBD16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4" name="Oval 17">
              <a:extLst>
                <a:ext uri="{FF2B5EF4-FFF2-40B4-BE49-F238E27FC236}">
                  <a16:creationId xmlns:a16="http://schemas.microsoft.com/office/drawing/2014/main" id="{77C45FC8-B3DB-461B-90C1-FBEBF6370B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" name="Oval 18">
              <a:extLst>
                <a:ext uri="{FF2B5EF4-FFF2-40B4-BE49-F238E27FC236}">
                  <a16:creationId xmlns:a16="http://schemas.microsoft.com/office/drawing/2014/main" id="{7BFE10D9-ABDE-49F0-B955-4874A2FAEF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6" name="Oval 19">
              <a:extLst>
                <a:ext uri="{FF2B5EF4-FFF2-40B4-BE49-F238E27FC236}">
                  <a16:creationId xmlns:a16="http://schemas.microsoft.com/office/drawing/2014/main" id="{A49B39D0-8AC5-446A-AACD-A92CD9D879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7" name="Oval 20">
              <a:extLst>
                <a:ext uri="{FF2B5EF4-FFF2-40B4-BE49-F238E27FC236}">
                  <a16:creationId xmlns:a16="http://schemas.microsoft.com/office/drawing/2014/main" id="{E5F62A3B-DF3A-4DE9-B359-C5ADD5F8BA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8" name="Oval 21">
              <a:extLst>
                <a:ext uri="{FF2B5EF4-FFF2-40B4-BE49-F238E27FC236}">
                  <a16:creationId xmlns:a16="http://schemas.microsoft.com/office/drawing/2014/main" id="{9FDEA3A5-B056-472D-8268-D5D3BE313A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9" name="Oval 22">
              <a:extLst>
                <a:ext uri="{FF2B5EF4-FFF2-40B4-BE49-F238E27FC236}">
                  <a16:creationId xmlns:a16="http://schemas.microsoft.com/office/drawing/2014/main" id="{2327539B-0F83-48F1-A79C-F9DD11F6CC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0" name="Oval 23">
              <a:extLst>
                <a:ext uri="{FF2B5EF4-FFF2-40B4-BE49-F238E27FC236}">
                  <a16:creationId xmlns:a16="http://schemas.microsoft.com/office/drawing/2014/main" id="{AA11236F-8AFC-4DE4-A64A-CC9B84DC35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1" name="Oval 24">
              <a:extLst>
                <a:ext uri="{FF2B5EF4-FFF2-40B4-BE49-F238E27FC236}">
                  <a16:creationId xmlns:a16="http://schemas.microsoft.com/office/drawing/2014/main" id="{A9FFCD0D-CEF3-4D7C-9BE7-1D635B2852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2" name="Oval 25">
              <a:extLst>
                <a:ext uri="{FF2B5EF4-FFF2-40B4-BE49-F238E27FC236}">
                  <a16:creationId xmlns:a16="http://schemas.microsoft.com/office/drawing/2014/main" id="{0D7E06E8-5193-4ACB-8C4A-E75511D983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3" name="Oval 26">
              <a:extLst>
                <a:ext uri="{FF2B5EF4-FFF2-40B4-BE49-F238E27FC236}">
                  <a16:creationId xmlns:a16="http://schemas.microsoft.com/office/drawing/2014/main" id="{80603ECB-509B-4D81-9492-C0104D375A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4" name="Oval 27">
              <a:extLst>
                <a:ext uri="{FF2B5EF4-FFF2-40B4-BE49-F238E27FC236}">
                  <a16:creationId xmlns:a16="http://schemas.microsoft.com/office/drawing/2014/main" id="{1BC87DCA-CA6B-46FE-A455-FACE425572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5" name="Oval 28">
              <a:extLst>
                <a:ext uri="{FF2B5EF4-FFF2-40B4-BE49-F238E27FC236}">
                  <a16:creationId xmlns:a16="http://schemas.microsoft.com/office/drawing/2014/main" id="{9BDE9196-DFA0-4F25-AE33-B73C8FC31E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6" name="Oval 29">
              <a:extLst>
                <a:ext uri="{FF2B5EF4-FFF2-40B4-BE49-F238E27FC236}">
                  <a16:creationId xmlns:a16="http://schemas.microsoft.com/office/drawing/2014/main" id="{2B057ED1-180B-4374-A501-A146F34D14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7" name="Oval 30">
              <a:extLst>
                <a:ext uri="{FF2B5EF4-FFF2-40B4-BE49-F238E27FC236}">
                  <a16:creationId xmlns:a16="http://schemas.microsoft.com/office/drawing/2014/main" id="{8F1D85E7-CC66-4D29-8D74-716362E486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8" name="Oval 31">
              <a:extLst>
                <a:ext uri="{FF2B5EF4-FFF2-40B4-BE49-F238E27FC236}">
                  <a16:creationId xmlns:a16="http://schemas.microsoft.com/office/drawing/2014/main" id="{3FEE8064-A3F2-4E7D-9348-5370D31B8B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9" name="Oval 32">
              <a:extLst>
                <a:ext uri="{FF2B5EF4-FFF2-40B4-BE49-F238E27FC236}">
                  <a16:creationId xmlns:a16="http://schemas.microsoft.com/office/drawing/2014/main" id="{AD9E99BA-FC33-4BEB-B00A-80B3843082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0" name="Oval 33">
              <a:extLst>
                <a:ext uri="{FF2B5EF4-FFF2-40B4-BE49-F238E27FC236}">
                  <a16:creationId xmlns:a16="http://schemas.microsoft.com/office/drawing/2014/main" id="{4D56BA9C-9247-41DE-95BD-CE1384CDB5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1" name="Oval 34">
              <a:extLst>
                <a:ext uri="{FF2B5EF4-FFF2-40B4-BE49-F238E27FC236}">
                  <a16:creationId xmlns:a16="http://schemas.microsoft.com/office/drawing/2014/main" id="{31AFB0DF-B60D-476A-B80C-17B125DBBF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2" name="Oval 35">
              <a:extLst>
                <a:ext uri="{FF2B5EF4-FFF2-40B4-BE49-F238E27FC236}">
                  <a16:creationId xmlns:a16="http://schemas.microsoft.com/office/drawing/2014/main" id="{55AF9C7F-BD0D-4238-9C61-B16BA53910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3" name="Oval 36">
              <a:extLst>
                <a:ext uri="{FF2B5EF4-FFF2-40B4-BE49-F238E27FC236}">
                  <a16:creationId xmlns:a16="http://schemas.microsoft.com/office/drawing/2014/main" id="{F1EDB2A5-CA49-49D5-8624-504618378B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4" name="Oval 37">
              <a:extLst>
                <a:ext uri="{FF2B5EF4-FFF2-40B4-BE49-F238E27FC236}">
                  <a16:creationId xmlns:a16="http://schemas.microsoft.com/office/drawing/2014/main" id="{E28C73D3-51DF-4871-9AE5-DC5261F62A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5" name="Oval 38">
              <a:extLst>
                <a:ext uri="{FF2B5EF4-FFF2-40B4-BE49-F238E27FC236}">
                  <a16:creationId xmlns:a16="http://schemas.microsoft.com/office/drawing/2014/main" id="{2D3EF72B-FD98-4741-8C8C-FF95372E9B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6" name="Oval 39">
              <a:extLst>
                <a:ext uri="{FF2B5EF4-FFF2-40B4-BE49-F238E27FC236}">
                  <a16:creationId xmlns:a16="http://schemas.microsoft.com/office/drawing/2014/main" id="{DB49ECEF-711B-4224-BBEA-F95696AFF0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</p:grpSp>
      <p:sp>
        <p:nvSpPr>
          <p:cNvPr id="37" name="Line 40">
            <a:extLst>
              <a:ext uri="{FF2B5EF4-FFF2-40B4-BE49-F238E27FC236}">
                <a16:creationId xmlns:a16="http://schemas.microsoft.com/office/drawing/2014/main" id="{58708D4B-72FC-4AEE-88FB-91E0F904F6EA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38" name="Rectangle 5">
            <a:extLst>
              <a:ext uri="{FF2B5EF4-FFF2-40B4-BE49-F238E27FC236}">
                <a16:creationId xmlns:a16="http://schemas.microsoft.com/office/drawing/2014/main" id="{B495E95F-41DB-46C8-947E-97482D08DAB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9" name="Rectangle 6">
            <a:extLst>
              <a:ext uri="{FF2B5EF4-FFF2-40B4-BE49-F238E27FC236}">
                <a16:creationId xmlns:a16="http://schemas.microsoft.com/office/drawing/2014/main" id="{5F67ACAF-B828-4947-A96C-DC68C96A098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www.mergecons.com </a:t>
            </a:r>
          </a:p>
        </p:txBody>
      </p:sp>
      <p:sp>
        <p:nvSpPr>
          <p:cNvPr id="40" name="Rectangle 7">
            <a:extLst>
              <a:ext uri="{FF2B5EF4-FFF2-40B4-BE49-F238E27FC236}">
                <a16:creationId xmlns:a16="http://schemas.microsoft.com/office/drawing/2014/main" id="{98796E3E-3F51-408E-855D-F42086D3AA9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07AFA1-F5A7-4313-8308-1FE78B6B736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235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97E88C9D-4770-4A85-9087-F16004E89EC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51C78E2-BDF4-483F-8363-B9059B0E823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www.mergecons.com 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4E600AFB-5EE7-4A99-98E4-B015DA0314C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094443-F33D-43AC-B276-52D0C4A3873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3115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403968BA-C39E-4FB1-BDBC-A51D6810086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B030E639-5F73-4ED3-81EA-8DC97BC8EC2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www.mergecons.com 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4BF5B790-49D3-4415-9C63-F71F854530A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5B6AC44-2070-4EEC-AAB3-7E9A074BD4F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75730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9304B6D-2CB4-47CC-B66C-285EA886FD2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D1209DDB-CA56-4B3E-BB55-D2B43CB49F5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www.mergecons.com 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FE8D9C3F-A392-4731-8096-58CC704B553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2DD1EC-342F-4019-9D83-4724503F32B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22221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061611EE-DB1B-46D4-A96A-8BF3058BF90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DD178E0-D167-4492-8F17-C7E57847A37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www.mergecons.com 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A0EB0C7D-35C9-403A-B936-5FFA1072F5E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F9F70B-7139-45BB-817C-1AA89B3D08E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5431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0DF0933-C94F-4233-9B2D-58E1E8BEF0C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2964D35-D936-49B7-B8F0-D9C90506DC3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www.mergecons.com 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11190947-95CF-4648-9B53-1867FC43421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1FFA30-DDC6-424E-A31C-83D7938B0F9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4906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BCC777AA-2EAD-42F1-8E60-14B2B506DC4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2ABF549C-EF40-4E01-B835-627DBE2792B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www.mergecons.com </a:t>
            </a:r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2EEDEE4D-26D1-4189-A1E5-A7C4A4172A5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71B848-D758-4883-B48E-E7BE05536EC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41032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1618FC1C-1191-4437-B54A-C199CE9855C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82AD6DA8-F9D0-4C5E-800A-E667F43BCA1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www.mergecons.com 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B0401BF8-DE08-4A3A-AF16-7CD838729B4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C25662-803E-485E-901F-6EAF1D7392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0376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F3AC3F0C-297D-47A8-A52B-935E603D8B4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FB78F13B-6F47-4167-8DD6-2F23CEF9876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www.mergecons.com 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70404F92-F0A0-4961-923B-EFE80F16F8A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0094742-321C-4264-9F74-C2F1190A0E4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08028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05C4D51-A968-4715-934E-8E174192ACB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25099FB-0893-45AF-833F-4F7E4BA4A69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www.mergecons.com 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4077FBC6-9B91-4441-8C10-D311989D02E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AAA3687-5FC7-4292-913F-86757A7D9A1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48596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07939EB-8AE0-44C3-B4C1-6BC853B0AF6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2A3CA4C-D52B-41E4-9671-C0BE4EB1223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www.mergecons.com 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97873EDE-9FC1-487B-9E88-75DC259C2B8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0D7F76-9F9D-4B79-BE3D-003384EC04A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32403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Line 2">
            <a:extLst>
              <a:ext uri="{FF2B5EF4-FFF2-40B4-BE49-F238E27FC236}">
                <a16:creationId xmlns:a16="http://schemas.microsoft.com/office/drawing/2014/main" id="{5F4FD7CA-F668-4C13-ACE0-EB8EEB0E9F0D}"/>
              </a:ext>
            </a:extLst>
          </p:cNvPr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50875367-CC6C-42DD-BA92-52156F66D7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FC5FC786-FC56-455D-8CFE-B4DB33CCDC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5365" name="Rectangle 5">
            <a:extLst>
              <a:ext uri="{FF2B5EF4-FFF2-40B4-BE49-F238E27FC236}">
                <a16:creationId xmlns:a16="http://schemas.microsoft.com/office/drawing/2014/main" id="{D975F762-69AE-4C2B-802F-2ABF11B8C5F8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5366" name="Rectangle 6">
            <a:extLst>
              <a:ext uri="{FF2B5EF4-FFF2-40B4-BE49-F238E27FC236}">
                <a16:creationId xmlns:a16="http://schemas.microsoft.com/office/drawing/2014/main" id="{44ECAA7F-A7E6-4E19-ADC2-42399871C0A5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r>
              <a:rPr lang="en-US" altLang="en-US"/>
              <a:t>www.mergecons.com </a:t>
            </a:r>
          </a:p>
        </p:txBody>
      </p:sp>
      <p:sp>
        <p:nvSpPr>
          <p:cNvPr id="15367" name="Rectangle 7">
            <a:extLst>
              <a:ext uri="{FF2B5EF4-FFF2-40B4-BE49-F238E27FC236}">
                <a16:creationId xmlns:a16="http://schemas.microsoft.com/office/drawing/2014/main" id="{912545AA-480D-41F5-AFBB-61956F95BD1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27EBD714-9F8F-4518-AC12-E75EFA7D5B6B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1032" name="Group 8">
            <a:extLst>
              <a:ext uri="{FF2B5EF4-FFF2-40B4-BE49-F238E27FC236}">
                <a16:creationId xmlns:a16="http://schemas.microsoft.com/office/drawing/2014/main" id="{FCF847F1-882E-4A08-BA6F-FCCD2057D4EF}"/>
              </a:ext>
            </a:extLst>
          </p:cNvPr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15369" name="Oval 9">
              <a:extLst>
                <a:ext uri="{FF2B5EF4-FFF2-40B4-BE49-F238E27FC236}">
                  <a16:creationId xmlns:a16="http://schemas.microsoft.com/office/drawing/2014/main" id="{3FBFDAED-7BDE-48F6-A814-974606801B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70" name="Oval 10">
              <a:extLst>
                <a:ext uri="{FF2B5EF4-FFF2-40B4-BE49-F238E27FC236}">
                  <a16:creationId xmlns:a16="http://schemas.microsoft.com/office/drawing/2014/main" id="{EFD792E9-6E8A-47E7-81C9-586CA8FA56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960"/>
              <a:ext cx="79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71" name="Oval 11">
              <a:extLst>
                <a:ext uri="{FF2B5EF4-FFF2-40B4-BE49-F238E27FC236}">
                  <a16:creationId xmlns:a16="http://schemas.microsoft.com/office/drawing/2014/main" id="{7D9B9964-B204-4EAF-8205-C67BBD4B14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960"/>
              <a:ext cx="76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72" name="Oval 12">
              <a:extLst>
                <a:ext uri="{FF2B5EF4-FFF2-40B4-BE49-F238E27FC236}">
                  <a16:creationId xmlns:a16="http://schemas.microsoft.com/office/drawing/2014/main" id="{FAB7D858-2481-4D98-B3B7-7AD1BCFAC0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072"/>
              <a:ext cx="80" cy="7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73" name="Oval 13">
              <a:extLst>
                <a:ext uri="{FF2B5EF4-FFF2-40B4-BE49-F238E27FC236}">
                  <a16:creationId xmlns:a16="http://schemas.microsoft.com/office/drawing/2014/main" id="{C989CC8F-619A-4469-B7BE-EDF97B0B68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072"/>
              <a:ext cx="79" cy="7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74" name="Oval 14">
              <a:extLst>
                <a:ext uri="{FF2B5EF4-FFF2-40B4-BE49-F238E27FC236}">
                  <a16:creationId xmlns:a16="http://schemas.microsoft.com/office/drawing/2014/main" id="{CB728244-10BE-4599-940F-7B41BE4350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072"/>
              <a:ext cx="76" cy="7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75" name="Oval 15">
              <a:extLst>
                <a:ext uri="{FF2B5EF4-FFF2-40B4-BE49-F238E27FC236}">
                  <a16:creationId xmlns:a16="http://schemas.microsoft.com/office/drawing/2014/main" id="{C1271B75-0CED-48A4-AD3D-3FE5D1CE4C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072"/>
              <a:ext cx="73" cy="7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76" name="Oval 16">
              <a:extLst>
                <a:ext uri="{FF2B5EF4-FFF2-40B4-BE49-F238E27FC236}">
                  <a16:creationId xmlns:a16="http://schemas.microsoft.com/office/drawing/2014/main" id="{0FB864F7-0491-4423-93D1-1FF5C338A0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184"/>
              <a:ext cx="80" cy="73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77" name="Oval 17">
              <a:extLst>
                <a:ext uri="{FF2B5EF4-FFF2-40B4-BE49-F238E27FC236}">
                  <a16:creationId xmlns:a16="http://schemas.microsoft.com/office/drawing/2014/main" id="{4972DC36-3781-4BF9-A9A3-76CCD773D1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184"/>
              <a:ext cx="79" cy="73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78" name="Oval 18">
              <a:extLst>
                <a:ext uri="{FF2B5EF4-FFF2-40B4-BE49-F238E27FC236}">
                  <a16:creationId xmlns:a16="http://schemas.microsoft.com/office/drawing/2014/main" id="{7BA493BD-9EEF-4236-9ED8-30F3749EE6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184"/>
              <a:ext cx="76" cy="73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79" name="Oval 19">
              <a:extLst>
                <a:ext uri="{FF2B5EF4-FFF2-40B4-BE49-F238E27FC236}">
                  <a16:creationId xmlns:a16="http://schemas.microsoft.com/office/drawing/2014/main" id="{3465A280-D698-4A30-A13B-053D92AC9C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184"/>
              <a:ext cx="73" cy="73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80" name="Oval 20">
              <a:extLst>
                <a:ext uri="{FF2B5EF4-FFF2-40B4-BE49-F238E27FC236}">
                  <a16:creationId xmlns:a16="http://schemas.microsoft.com/office/drawing/2014/main" id="{133B226B-A2B7-4A9C-9F07-2B67F2803B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4" y="1184"/>
              <a:ext cx="80" cy="73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81" name="Oval 21">
              <a:extLst>
                <a:ext uri="{FF2B5EF4-FFF2-40B4-BE49-F238E27FC236}">
                  <a16:creationId xmlns:a16="http://schemas.microsoft.com/office/drawing/2014/main" id="{E124E8E6-368D-41E5-9B31-B22B4CDED3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82" name="Oval 22">
              <a:extLst>
                <a:ext uri="{FF2B5EF4-FFF2-40B4-BE49-F238E27FC236}">
                  <a16:creationId xmlns:a16="http://schemas.microsoft.com/office/drawing/2014/main" id="{26B4FDE3-E2CF-4BCA-B4F0-1A85D95612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296"/>
              <a:ext cx="79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83" name="Oval 23">
              <a:extLst>
                <a:ext uri="{FF2B5EF4-FFF2-40B4-BE49-F238E27FC236}">
                  <a16:creationId xmlns:a16="http://schemas.microsoft.com/office/drawing/2014/main" id="{F013FF3B-A9A1-495D-AC1F-782DC91692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296"/>
              <a:ext cx="76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84" name="Oval 24">
              <a:extLst>
                <a:ext uri="{FF2B5EF4-FFF2-40B4-BE49-F238E27FC236}">
                  <a16:creationId xmlns:a16="http://schemas.microsoft.com/office/drawing/2014/main" id="{B3CD9065-C500-4F9C-A5A6-6BBA780608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296"/>
              <a:ext cx="73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85" name="Oval 25">
              <a:extLst>
                <a:ext uri="{FF2B5EF4-FFF2-40B4-BE49-F238E27FC236}">
                  <a16:creationId xmlns:a16="http://schemas.microsoft.com/office/drawing/2014/main" id="{EFBAFAE9-6AC4-4058-A23C-BF4AAE2A8C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86" name="Oval 26">
              <a:extLst>
                <a:ext uri="{FF2B5EF4-FFF2-40B4-BE49-F238E27FC236}">
                  <a16:creationId xmlns:a16="http://schemas.microsoft.com/office/drawing/2014/main" id="{0665F37B-D35F-44E3-A194-9920F8A3E5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408"/>
              <a:ext cx="79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87" name="Oval 27">
              <a:extLst>
                <a:ext uri="{FF2B5EF4-FFF2-40B4-BE49-F238E27FC236}">
                  <a16:creationId xmlns:a16="http://schemas.microsoft.com/office/drawing/2014/main" id="{A8AD17E1-5B51-472E-9CEE-FC585B8855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408"/>
              <a:ext cx="76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88" name="Oval 28">
              <a:extLst>
                <a:ext uri="{FF2B5EF4-FFF2-40B4-BE49-F238E27FC236}">
                  <a16:creationId xmlns:a16="http://schemas.microsoft.com/office/drawing/2014/main" id="{AEEF5F13-68D7-467A-A062-14CDADCB5A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408"/>
              <a:ext cx="73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89" name="Oval 29">
              <a:extLst>
                <a:ext uri="{FF2B5EF4-FFF2-40B4-BE49-F238E27FC236}">
                  <a16:creationId xmlns:a16="http://schemas.microsoft.com/office/drawing/2014/main" id="{D1322FD9-18F3-4BBF-88B1-DBA83B673D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90" name="Oval 30">
              <a:extLst>
                <a:ext uri="{FF2B5EF4-FFF2-40B4-BE49-F238E27FC236}">
                  <a16:creationId xmlns:a16="http://schemas.microsoft.com/office/drawing/2014/main" id="{61E8A76F-5EF3-4229-B12D-738F9C44E9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520"/>
              <a:ext cx="80" cy="79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91" name="Oval 31">
              <a:extLst>
                <a:ext uri="{FF2B5EF4-FFF2-40B4-BE49-F238E27FC236}">
                  <a16:creationId xmlns:a16="http://schemas.microsoft.com/office/drawing/2014/main" id="{36D7BFCE-C0A6-48A0-9F2C-32C95649DD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520"/>
              <a:ext cx="79" cy="79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92" name="Oval 32">
              <a:extLst>
                <a:ext uri="{FF2B5EF4-FFF2-40B4-BE49-F238E27FC236}">
                  <a16:creationId xmlns:a16="http://schemas.microsoft.com/office/drawing/2014/main" id="{C00D3246-9F3E-478F-8244-AF83CB6A95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520"/>
              <a:ext cx="76" cy="79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93" name="Oval 33">
              <a:extLst>
                <a:ext uri="{FF2B5EF4-FFF2-40B4-BE49-F238E27FC236}">
                  <a16:creationId xmlns:a16="http://schemas.microsoft.com/office/drawing/2014/main" id="{5B7EF590-E9BD-4A82-B0E3-6BD7CB0D64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520"/>
              <a:ext cx="73" cy="79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94" name="Oval 34">
              <a:extLst>
                <a:ext uri="{FF2B5EF4-FFF2-40B4-BE49-F238E27FC236}">
                  <a16:creationId xmlns:a16="http://schemas.microsoft.com/office/drawing/2014/main" id="{C34D2835-33F4-40EA-AEB2-E292F3DA3D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632"/>
              <a:ext cx="80" cy="75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95" name="Oval 35">
              <a:extLst>
                <a:ext uri="{FF2B5EF4-FFF2-40B4-BE49-F238E27FC236}">
                  <a16:creationId xmlns:a16="http://schemas.microsoft.com/office/drawing/2014/main" id="{C0EABC1E-6AF9-4B01-B02B-D0AA11E568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632"/>
              <a:ext cx="79" cy="75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96" name="Oval 36">
              <a:extLst>
                <a:ext uri="{FF2B5EF4-FFF2-40B4-BE49-F238E27FC236}">
                  <a16:creationId xmlns:a16="http://schemas.microsoft.com/office/drawing/2014/main" id="{A29475D8-31EF-4CA2-A348-C51038D647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632"/>
              <a:ext cx="76" cy="75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97" name="Oval 37">
              <a:extLst>
                <a:ext uri="{FF2B5EF4-FFF2-40B4-BE49-F238E27FC236}">
                  <a16:creationId xmlns:a16="http://schemas.microsoft.com/office/drawing/2014/main" id="{7C6CC9E3-138F-460F-A447-AD370819C3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632"/>
              <a:ext cx="73" cy="75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98" name="Oval 38">
              <a:extLst>
                <a:ext uri="{FF2B5EF4-FFF2-40B4-BE49-F238E27FC236}">
                  <a16:creationId xmlns:a16="http://schemas.microsoft.com/office/drawing/2014/main" id="{BC45A5E4-FE88-48AA-A0E1-0708B11207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744"/>
              <a:ext cx="79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99" name="Oval 39">
              <a:extLst>
                <a:ext uri="{FF2B5EF4-FFF2-40B4-BE49-F238E27FC236}">
                  <a16:creationId xmlns:a16="http://schemas.microsoft.com/office/drawing/2014/main" id="{B25A12B8-9F6E-4644-90DE-068FF8F4D3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744"/>
              <a:ext cx="73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2" r:id="rId1"/>
    <p:sldLayoutId id="2147483862" r:id="rId2"/>
    <p:sldLayoutId id="2147483863" r:id="rId3"/>
    <p:sldLayoutId id="2147483864" r:id="rId4"/>
    <p:sldLayoutId id="2147483865" r:id="rId5"/>
    <p:sldLayoutId id="2147483866" r:id="rId6"/>
    <p:sldLayoutId id="2147483867" r:id="rId7"/>
    <p:sldLayoutId id="2147483868" r:id="rId8"/>
    <p:sldLayoutId id="2147483869" r:id="rId9"/>
    <p:sldLayoutId id="2147483870" r:id="rId10"/>
    <p:sldLayoutId id="2147483871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600">
          <a:solidFill>
            <a:schemeClr val="tx1"/>
          </a:solidFill>
          <a:latin typeface="+mn-lt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300">
          <a:solidFill>
            <a:schemeClr val="tx1"/>
          </a:solidFill>
          <a:latin typeface="+mn-lt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A6B88908-CE3F-4A3F-A95E-DBC9EB6B393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tr-TR" altLang="en-US" dirty="0"/>
              <a:t>Temel Java</a:t>
            </a:r>
            <a:br>
              <a:rPr lang="tr-TR" altLang="en-US"/>
            </a:br>
            <a:endParaRPr lang="en-US" altLang="en-US" sz="2200" dirty="0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95B9898F-665D-4EC9-AE79-DFFF8135F436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tr-TR" altLang="en-US"/>
              <a:t>Nesneye Dayalı Programlama</a:t>
            </a:r>
          </a:p>
          <a:p>
            <a:pPr eaLnBrk="1" hangingPunct="1"/>
            <a:r>
              <a:rPr lang="tr-TR" altLang="en-US" sz="2800"/>
              <a:t>Inheritance ve </a:t>
            </a:r>
            <a:r>
              <a:rPr lang="en-US" altLang="en-US" sz="2800"/>
              <a:t>Polymorphism</a:t>
            </a:r>
            <a:endParaRPr lang="tr-TR" altLang="en-US"/>
          </a:p>
          <a:p>
            <a:pPr eaLnBrk="1" hangingPunct="1"/>
            <a:endParaRPr lang="tr-TR" altLang="en-US">
              <a:cs typeface="Arial"/>
            </a:endParaRPr>
          </a:p>
        </p:txBody>
      </p:sp>
      <p:sp>
        <p:nvSpPr>
          <p:cNvPr id="3077" name="4 Slayt Numarası Yer Tutucusu">
            <a:extLst>
              <a:ext uri="{FF2B5EF4-FFF2-40B4-BE49-F238E27FC236}">
                <a16:creationId xmlns:a16="http://schemas.microsoft.com/office/drawing/2014/main" id="{589E726F-C71C-4457-8EFD-F311B68CC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CAAA2DC-C0DE-4B46-B1DB-9E98903F56A7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1 Başlık">
            <a:extLst>
              <a:ext uri="{FF2B5EF4-FFF2-40B4-BE49-F238E27FC236}">
                <a16:creationId xmlns:a16="http://schemas.microsoft.com/office/drawing/2014/main" id="{07074FEF-8F09-449E-ABCB-908AA97FA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Kalıtım - inheritance</a:t>
            </a:r>
            <a:endParaRPr lang="en-US" altLang="en-US"/>
          </a:p>
        </p:txBody>
      </p:sp>
      <p:sp>
        <p:nvSpPr>
          <p:cNvPr id="12291" name="2 İçerik Yer Tutucusu">
            <a:extLst>
              <a:ext uri="{FF2B5EF4-FFF2-40B4-BE49-F238E27FC236}">
                <a16:creationId xmlns:a16="http://schemas.microsoft.com/office/drawing/2014/main" id="{77D6E073-A569-4D45-86E5-739B6DCBEE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1800" b="1">
                <a:solidFill>
                  <a:srgbClr val="7F0055"/>
                </a:solidFill>
                <a:latin typeface="Courier New"/>
                <a:cs typeface="Courier New"/>
              </a:rPr>
              <a:t>public</a:t>
            </a:r>
            <a:r>
              <a:rPr lang="en-US" altLang="en-US" sz="1800" b="1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en-US" sz="1800" b="1">
                <a:solidFill>
                  <a:srgbClr val="7F0055"/>
                </a:solidFill>
                <a:latin typeface="Courier New"/>
                <a:cs typeface="Courier New"/>
              </a:rPr>
              <a:t>class</a:t>
            </a:r>
            <a:r>
              <a:rPr lang="en-US" altLang="en-US" sz="1800" b="1">
                <a:solidFill>
                  <a:srgbClr val="000000"/>
                </a:solidFill>
                <a:latin typeface="Courier New"/>
                <a:cs typeface="Courier New"/>
              </a:rPr>
              <a:t> Ogretmen </a:t>
            </a:r>
            <a:r>
              <a:rPr lang="en-US" altLang="en-US" sz="1800" b="1">
                <a:solidFill>
                  <a:srgbClr val="7F0055"/>
                </a:solidFill>
                <a:latin typeface="Courier New"/>
                <a:cs typeface="Courier New"/>
              </a:rPr>
              <a:t>extends</a:t>
            </a:r>
            <a:r>
              <a:rPr lang="en-US" altLang="en-US" sz="1800" b="1">
                <a:solidFill>
                  <a:srgbClr val="000000"/>
                </a:solidFill>
                <a:latin typeface="Courier New"/>
                <a:cs typeface="Courier New"/>
              </a:rPr>
              <a:t> Insan{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180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 b="1" dirty="0">
                <a:solidFill>
                  <a:srgbClr val="7F0055"/>
                </a:solidFill>
                <a:latin typeface="Courier New"/>
                <a:cs typeface="Courier New"/>
              </a:rPr>
              <a:t>	</a:t>
            </a:r>
            <a:r>
              <a:rPr lang="en-US" altLang="en-US" sz="1800" b="1">
                <a:solidFill>
                  <a:srgbClr val="7F0055"/>
                </a:solidFill>
                <a:latin typeface="Courier New"/>
                <a:cs typeface="Courier New"/>
              </a:rPr>
              <a:t>public</a:t>
            </a:r>
            <a:r>
              <a:rPr lang="en-US" altLang="en-US" sz="1800" b="1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en-US" sz="1800" b="1">
                <a:solidFill>
                  <a:srgbClr val="7F0055"/>
                </a:solidFill>
                <a:latin typeface="Courier New"/>
                <a:cs typeface="Courier New"/>
              </a:rPr>
              <a:t>void</a:t>
            </a:r>
            <a:r>
              <a:rPr lang="en-US" altLang="en-US" sz="1800" b="1">
                <a:solidFill>
                  <a:srgbClr val="000000"/>
                </a:solidFill>
                <a:latin typeface="Courier New"/>
                <a:cs typeface="Courier New"/>
              </a:rPr>
              <a:t> sinavYap(){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 dirty="0">
                <a:solidFill>
                  <a:srgbClr val="000000"/>
                </a:solidFill>
                <a:latin typeface="Courier New"/>
                <a:cs typeface="Courier New"/>
              </a:rPr>
              <a:t>		</a:t>
            </a:r>
            <a:r>
              <a:rPr lang="en-US" altLang="en-US" sz="1800">
                <a:solidFill>
                  <a:srgbClr val="000000"/>
                </a:solidFill>
                <a:latin typeface="Courier New"/>
                <a:cs typeface="Courier New"/>
              </a:rPr>
              <a:t>System.</a:t>
            </a:r>
            <a:r>
              <a:rPr lang="en-US" altLang="en-US" sz="1800" i="1">
                <a:solidFill>
                  <a:srgbClr val="0000C0"/>
                </a:solidFill>
                <a:latin typeface="Courier New"/>
                <a:cs typeface="Courier New"/>
              </a:rPr>
              <a:t>out</a:t>
            </a:r>
            <a:r>
              <a:rPr lang="en-US" altLang="en-US" sz="1800" i="1">
                <a:solidFill>
                  <a:srgbClr val="000000"/>
                </a:solidFill>
                <a:latin typeface="Courier New"/>
                <a:cs typeface="Courier New"/>
              </a:rPr>
              <a:t>.println(</a:t>
            </a:r>
            <a:r>
              <a:rPr lang="en-US" altLang="en-US" sz="1800" i="1">
                <a:solidFill>
                  <a:srgbClr val="2A00FF"/>
                </a:solidFill>
                <a:latin typeface="Courier New"/>
                <a:cs typeface="Courier New"/>
              </a:rPr>
              <a:t>"Ogretmen sinav yapiyor..."</a:t>
            </a:r>
            <a:r>
              <a:rPr lang="en-US" altLang="en-US" sz="1800" i="1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en-US" altLang="en-US" sz="180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180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 b="1" dirty="0">
                <a:solidFill>
                  <a:srgbClr val="7F0055"/>
                </a:solidFill>
                <a:latin typeface="Courier New"/>
                <a:cs typeface="Courier New"/>
              </a:rPr>
              <a:t>	</a:t>
            </a:r>
            <a:r>
              <a:rPr lang="en-US" altLang="en-US" sz="1800" b="1">
                <a:solidFill>
                  <a:srgbClr val="7F0055"/>
                </a:solidFill>
                <a:latin typeface="Courier New"/>
                <a:cs typeface="Courier New"/>
              </a:rPr>
              <a:t>public</a:t>
            </a:r>
            <a:r>
              <a:rPr lang="en-US" altLang="en-US" sz="1800" b="1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en-US" sz="1800" b="1">
                <a:solidFill>
                  <a:srgbClr val="7F0055"/>
                </a:solidFill>
                <a:latin typeface="Courier New"/>
                <a:cs typeface="Courier New"/>
              </a:rPr>
              <a:t>static</a:t>
            </a:r>
            <a:r>
              <a:rPr lang="en-US" altLang="en-US" sz="1800" b="1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en-US" sz="1800" b="1">
                <a:solidFill>
                  <a:srgbClr val="7F0055"/>
                </a:solidFill>
                <a:latin typeface="Courier New"/>
                <a:cs typeface="Courier New"/>
              </a:rPr>
              <a:t>void</a:t>
            </a:r>
            <a:r>
              <a:rPr lang="en-US" altLang="en-US" sz="1800" b="1">
                <a:solidFill>
                  <a:srgbClr val="000000"/>
                </a:solidFill>
                <a:latin typeface="Courier New"/>
                <a:cs typeface="Courier New"/>
              </a:rPr>
              <a:t> main(String[] args) {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 dirty="0">
                <a:solidFill>
                  <a:srgbClr val="000000"/>
                </a:solidFill>
                <a:latin typeface="Courier New"/>
                <a:cs typeface="Courier New"/>
              </a:rPr>
              <a:t>		</a:t>
            </a:r>
            <a:r>
              <a:rPr lang="en-US" altLang="en-US" sz="1800">
                <a:solidFill>
                  <a:srgbClr val="000000"/>
                </a:solidFill>
                <a:latin typeface="Courier New"/>
                <a:cs typeface="Courier New"/>
              </a:rPr>
              <a:t>Ogretmen melih = </a:t>
            </a:r>
            <a:r>
              <a:rPr lang="en-US" altLang="en-US" sz="1800" b="1">
                <a:solidFill>
                  <a:srgbClr val="7F0055"/>
                </a:solidFill>
                <a:latin typeface="Courier New"/>
                <a:cs typeface="Courier New"/>
              </a:rPr>
              <a:t>new</a:t>
            </a:r>
            <a:r>
              <a:rPr lang="en-US" altLang="en-US" sz="1800" b="1">
                <a:solidFill>
                  <a:srgbClr val="000000"/>
                </a:solidFill>
                <a:latin typeface="Courier New"/>
                <a:cs typeface="Courier New"/>
              </a:rPr>
              <a:t> Ogretmen();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 dirty="0">
                <a:solidFill>
                  <a:srgbClr val="000000"/>
                </a:solidFill>
                <a:latin typeface="Courier New"/>
                <a:cs typeface="Courier New"/>
              </a:rPr>
              <a:t>		</a:t>
            </a:r>
            <a:r>
              <a:rPr lang="en-US" altLang="en-US" sz="1800">
                <a:solidFill>
                  <a:srgbClr val="000000"/>
                </a:solidFill>
                <a:latin typeface="Courier New"/>
                <a:cs typeface="Courier New"/>
              </a:rPr>
              <a:t>melih.</a:t>
            </a:r>
            <a:r>
              <a:rPr lang="en-US" altLang="en-US" sz="1800">
                <a:solidFill>
                  <a:srgbClr val="0000C0"/>
                </a:solidFill>
                <a:latin typeface="Courier New"/>
                <a:cs typeface="Courier New"/>
              </a:rPr>
              <a:t>ad</a:t>
            </a:r>
            <a:r>
              <a:rPr lang="en-US" altLang="en-US" sz="180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en-US" altLang="en-US" sz="1800">
                <a:solidFill>
                  <a:srgbClr val="2A00FF"/>
                </a:solidFill>
                <a:latin typeface="Courier New"/>
                <a:cs typeface="Courier New"/>
              </a:rPr>
              <a:t>"Meriç"</a:t>
            </a:r>
            <a:r>
              <a:rPr lang="en-US" altLang="en-US" sz="180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 dirty="0">
                <a:solidFill>
                  <a:srgbClr val="000000"/>
                </a:solidFill>
                <a:latin typeface="Courier New"/>
                <a:cs typeface="Courier New"/>
              </a:rPr>
              <a:t>		</a:t>
            </a:r>
            <a:r>
              <a:rPr lang="en-US" altLang="en-US" sz="1800" dirty="0">
                <a:solidFill>
                  <a:srgbClr val="000000"/>
                </a:solidFill>
                <a:latin typeface="Courier New"/>
                <a:cs typeface="Courier New"/>
              </a:rPr>
              <a:t>melih.</a:t>
            </a:r>
            <a:r>
              <a:rPr lang="en-US" altLang="en-US" sz="1800" dirty="0">
                <a:solidFill>
                  <a:srgbClr val="0000C0"/>
                </a:solidFill>
                <a:latin typeface="Courier New"/>
                <a:cs typeface="Courier New"/>
              </a:rPr>
              <a:t>soyad</a:t>
            </a:r>
            <a:r>
              <a:rPr lang="en-US" altLang="en-US" sz="18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en-US" altLang="en-US" sz="1800">
                <a:solidFill>
                  <a:srgbClr val="2A00FF"/>
                </a:solidFill>
                <a:latin typeface="Courier New"/>
                <a:cs typeface="Courier New"/>
              </a:rPr>
              <a:t>"Yoksun"</a:t>
            </a:r>
            <a:r>
              <a:rPr lang="en-US" altLang="en-US" sz="18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 dirty="0">
                <a:solidFill>
                  <a:srgbClr val="000000"/>
                </a:solidFill>
                <a:latin typeface="Courier New"/>
                <a:cs typeface="Courier New"/>
              </a:rPr>
              <a:t>		</a:t>
            </a:r>
            <a:r>
              <a:rPr lang="en-US" altLang="en-US" sz="1800">
                <a:solidFill>
                  <a:srgbClr val="000000"/>
                </a:solidFill>
                <a:latin typeface="Courier New"/>
                <a:cs typeface="Courier New"/>
              </a:rPr>
              <a:t>melih.konus();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 dirty="0">
                <a:solidFill>
                  <a:srgbClr val="000000"/>
                </a:solidFill>
                <a:latin typeface="Courier New"/>
                <a:cs typeface="Courier New"/>
              </a:rPr>
              <a:t>		</a:t>
            </a:r>
            <a:r>
              <a:rPr lang="en-US" altLang="en-US" sz="1800">
                <a:solidFill>
                  <a:srgbClr val="000000"/>
                </a:solidFill>
                <a:latin typeface="Courier New"/>
                <a:cs typeface="Courier New"/>
              </a:rPr>
              <a:t>melih.sinavYap();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en-US" altLang="en-US" sz="180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altLang="en-US" sz="1800"/>
          </a:p>
        </p:txBody>
      </p:sp>
      <p:sp>
        <p:nvSpPr>
          <p:cNvPr id="12293" name="4 Slayt Numarası Yer Tutucusu">
            <a:extLst>
              <a:ext uri="{FF2B5EF4-FFF2-40B4-BE49-F238E27FC236}">
                <a16:creationId xmlns:a16="http://schemas.microsoft.com/office/drawing/2014/main" id="{8D2D93F4-A14B-43F0-ADDF-DA11C3FA9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0D6270D-1DAB-42EE-AF2E-F37F48B33EDA}" type="slidenum">
              <a:rPr lang="en-US" altLang="en-US"/>
              <a:pPr eaLnBrk="1" hangingPunct="1"/>
              <a:t>10</a:t>
            </a:fld>
            <a:endParaRPr lang="en-US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1 Başlık">
            <a:extLst>
              <a:ext uri="{FF2B5EF4-FFF2-40B4-BE49-F238E27FC236}">
                <a16:creationId xmlns:a16="http://schemas.microsoft.com/office/drawing/2014/main" id="{64ED89E2-F0AE-4F84-BAD1-C643F7457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Sınıf Çalışması</a:t>
            </a:r>
            <a:endParaRPr lang="en-US" altLang="en-US"/>
          </a:p>
        </p:txBody>
      </p:sp>
      <p:sp>
        <p:nvSpPr>
          <p:cNvPr id="13315" name="2 İçerik Yer Tutucusu">
            <a:extLst>
              <a:ext uri="{FF2B5EF4-FFF2-40B4-BE49-F238E27FC236}">
                <a16:creationId xmlns:a16="http://schemas.microsoft.com/office/drawing/2014/main" id="{8874775B-05E8-425F-A7B8-16FEE4541B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altLang="en-US" sz="2400"/>
              <a:t>Çalışan (ad, soyad, sicil no, çalış, maaş al)</a:t>
            </a:r>
          </a:p>
          <a:p>
            <a:pPr lvl="1"/>
            <a:r>
              <a:rPr lang="tr-TR" altLang="en-US" sz="2000"/>
              <a:t>Yazılımcı (rapor hazırla, doküman yaz, program yaz)</a:t>
            </a:r>
          </a:p>
          <a:p>
            <a:pPr lvl="1"/>
            <a:r>
              <a:rPr lang="tr-TR" altLang="en-US" sz="2000"/>
              <a:t>Müdür (yönet, proje hazırla, rapor iste)</a:t>
            </a:r>
          </a:p>
          <a:p>
            <a:pPr lvl="1"/>
            <a:r>
              <a:rPr lang="tr-TR" altLang="en-US" sz="2000"/>
              <a:t>Genel Müdür (yönet, denetle)</a:t>
            </a:r>
            <a:endParaRPr lang="en-US" altLang="en-US" sz="2000"/>
          </a:p>
        </p:txBody>
      </p:sp>
      <p:sp>
        <p:nvSpPr>
          <p:cNvPr id="13317" name="4 Slayt Numarası Yer Tutucusu">
            <a:extLst>
              <a:ext uri="{FF2B5EF4-FFF2-40B4-BE49-F238E27FC236}">
                <a16:creationId xmlns:a16="http://schemas.microsoft.com/office/drawing/2014/main" id="{A0E0AF20-50E2-4A4B-B3C6-618088877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E2E1780-7191-4666-A224-C911CAC7D103}" type="slidenum">
              <a:rPr lang="en-US" altLang="en-US"/>
              <a:pPr eaLnBrk="1" hangingPunct="1"/>
              <a:t>11</a:t>
            </a:fld>
            <a:endParaRPr lang="en-US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1 Başlık">
            <a:extLst>
              <a:ext uri="{FF2B5EF4-FFF2-40B4-BE49-F238E27FC236}">
                <a16:creationId xmlns:a16="http://schemas.microsoft.com/office/drawing/2014/main" id="{569A6831-C640-462E-9194-2C4E375F5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Metod ezme – Method Override</a:t>
            </a:r>
            <a:endParaRPr lang="en-US" altLang="en-US"/>
          </a:p>
        </p:txBody>
      </p:sp>
      <p:sp>
        <p:nvSpPr>
          <p:cNvPr id="14339" name="2 İçerik Yer Tutucusu">
            <a:extLst>
              <a:ext uri="{FF2B5EF4-FFF2-40B4-BE49-F238E27FC236}">
                <a16:creationId xmlns:a16="http://schemas.microsoft.com/office/drawing/2014/main" id="{D6ECB711-638F-49BF-9399-E14C77BD60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Ogretmen 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extends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Insan{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180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konus(){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en-US" altLang="en-US" sz="1800" i="1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en-US" altLang="en-US" sz="1800" i="1">
                <a:solidFill>
                  <a:srgbClr val="000000"/>
                </a:solidFill>
                <a:latin typeface="Courier New" panose="02070309020205020404" pitchFamily="49" charset="0"/>
              </a:rPr>
              <a:t>.println(</a:t>
            </a:r>
            <a:r>
              <a:rPr lang="en-US" altLang="en-US" sz="1800" i="1">
                <a:solidFill>
                  <a:srgbClr val="2A00FF"/>
                </a:solidFill>
                <a:latin typeface="Courier New" panose="02070309020205020404" pitchFamily="49" charset="0"/>
              </a:rPr>
              <a:t>"Ogretmen konusuyor"</a:t>
            </a:r>
            <a:r>
              <a:rPr lang="en-US" altLang="en-US" sz="1800" i="1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static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main(String[] args) {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Ogretmen melih = 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Ogretmen();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melih.konus();</a:t>
            </a:r>
            <a:endParaRPr lang="en-US" altLang="en-US" sz="180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altLang="en-US" sz="1800"/>
          </a:p>
        </p:txBody>
      </p:sp>
      <p:sp>
        <p:nvSpPr>
          <p:cNvPr id="14341" name="4 Slayt Numarası Yer Tutucusu">
            <a:extLst>
              <a:ext uri="{FF2B5EF4-FFF2-40B4-BE49-F238E27FC236}">
                <a16:creationId xmlns:a16="http://schemas.microsoft.com/office/drawing/2014/main" id="{D65CEB12-02D7-4BFE-BB13-07AC0BBF9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09501A1-E148-402D-8274-90C9E6F1A4F0}" type="slidenum">
              <a:rPr lang="en-US" altLang="en-US"/>
              <a:pPr eaLnBrk="1" hangingPunct="1"/>
              <a:t>12</a:t>
            </a:fld>
            <a:endParaRPr lang="en-US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1 Başlık">
            <a:extLst>
              <a:ext uri="{FF2B5EF4-FFF2-40B4-BE49-F238E27FC236}">
                <a16:creationId xmlns:a16="http://schemas.microsoft.com/office/drawing/2014/main" id="{D842217E-BD03-4CA0-835C-826B47E5D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Değişkenleri ezme</a:t>
            </a:r>
            <a:endParaRPr lang="en-US" altLang="en-US"/>
          </a:p>
        </p:txBody>
      </p:sp>
      <p:sp>
        <p:nvSpPr>
          <p:cNvPr id="15363" name="2 İçerik Yer Tutucusu">
            <a:extLst>
              <a:ext uri="{FF2B5EF4-FFF2-40B4-BE49-F238E27FC236}">
                <a16:creationId xmlns:a16="http://schemas.microsoft.com/office/drawing/2014/main" id="{C804F235-634C-4C23-B706-BC6BD57E2E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Insan {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String </a:t>
            </a:r>
            <a:r>
              <a:rPr lang="en-US" altLang="en-US" sz="1800">
                <a:solidFill>
                  <a:srgbClr val="0000C0"/>
                </a:solidFill>
                <a:latin typeface="Courier New" panose="02070309020205020404" pitchFamily="49" charset="0"/>
              </a:rPr>
              <a:t>ad</a:t>
            </a: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altLang="en-US" sz="1800">
                <a:solidFill>
                  <a:srgbClr val="2A00FF"/>
                </a:solidFill>
                <a:latin typeface="Courier New" panose="02070309020205020404" pitchFamily="49" charset="0"/>
              </a:rPr>
              <a:t>"Insan adi"</a:t>
            </a: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altLang="en-US" sz="1800"/>
          </a:p>
        </p:txBody>
      </p:sp>
      <p:sp>
        <p:nvSpPr>
          <p:cNvPr id="15365" name="4 Slayt Numarası Yer Tutucusu">
            <a:extLst>
              <a:ext uri="{FF2B5EF4-FFF2-40B4-BE49-F238E27FC236}">
                <a16:creationId xmlns:a16="http://schemas.microsoft.com/office/drawing/2014/main" id="{187BB72E-9F3F-475A-BFBC-251D8D12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28D20A1-179A-448D-BB55-99C0089E6D5E}" type="slidenum">
              <a:rPr lang="en-US" altLang="en-US"/>
              <a:pPr eaLnBrk="1" hangingPunct="1"/>
              <a:t>13</a:t>
            </a:fld>
            <a:endParaRPr lang="en-US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1 Başlık">
            <a:extLst>
              <a:ext uri="{FF2B5EF4-FFF2-40B4-BE49-F238E27FC236}">
                <a16:creationId xmlns:a16="http://schemas.microsoft.com/office/drawing/2014/main" id="{571FAFD2-A6A1-44B6-B69E-AE3B0C0B6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Değişkenleri ezme</a:t>
            </a:r>
            <a:endParaRPr lang="en-US" altLang="en-US"/>
          </a:p>
        </p:txBody>
      </p:sp>
      <p:sp>
        <p:nvSpPr>
          <p:cNvPr id="16387" name="2 İçerik Yer Tutucusu">
            <a:extLst>
              <a:ext uri="{FF2B5EF4-FFF2-40B4-BE49-F238E27FC236}">
                <a16:creationId xmlns:a16="http://schemas.microsoft.com/office/drawing/2014/main" id="{00B2A0C5-98CC-47ED-9922-DD805D113D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1800" b="1">
                <a:solidFill>
                  <a:srgbClr val="7F0055"/>
                </a:solidFill>
                <a:latin typeface="Courier New"/>
                <a:cs typeface="Courier New"/>
              </a:rPr>
              <a:t>public</a:t>
            </a:r>
            <a:r>
              <a:rPr lang="en-US" altLang="en-US" sz="1800" b="1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en-US" sz="1800" b="1">
                <a:solidFill>
                  <a:srgbClr val="7F0055"/>
                </a:solidFill>
                <a:latin typeface="Courier New"/>
                <a:cs typeface="Courier New"/>
              </a:rPr>
              <a:t>class</a:t>
            </a:r>
            <a:r>
              <a:rPr lang="en-US" altLang="en-US" sz="1800" b="1">
                <a:solidFill>
                  <a:srgbClr val="000000"/>
                </a:solidFill>
                <a:latin typeface="Courier New"/>
                <a:cs typeface="Courier New"/>
              </a:rPr>
              <a:t> Ogretmen </a:t>
            </a:r>
            <a:r>
              <a:rPr lang="en-US" altLang="en-US" sz="1800" b="1">
                <a:solidFill>
                  <a:srgbClr val="7F0055"/>
                </a:solidFill>
                <a:latin typeface="Courier New"/>
                <a:cs typeface="Courier New"/>
              </a:rPr>
              <a:t>extends</a:t>
            </a:r>
            <a:r>
              <a:rPr lang="en-US" altLang="en-US" sz="1800" b="1">
                <a:solidFill>
                  <a:srgbClr val="000000"/>
                </a:solidFill>
                <a:latin typeface="Courier New"/>
                <a:cs typeface="Courier New"/>
              </a:rPr>
              <a:t> Insan{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en-US" altLang="en-US" sz="1800">
                <a:solidFill>
                  <a:srgbClr val="000000"/>
                </a:solidFill>
                <a:latin typeface="Courier New"/>
                <a:cs typeface="Courier New"/>
              </a:rPr>
              <a:t>String </a:t>
            </a:r>
            <a:r>
              <a:rPr lang="en-US" altLang="en-US" sz="1800">
                <a:solidFill>
                  <a:srgbClr val="0000C0"/>
                </a:solidFill>
                <a:latin typeface="Courier New"/>
                <a:cs typeface="Courier New"/>
              </a:rPr>
              <a:t>ad</a:t>
            </a:r>
            <a:r>
              <a:rPr lang="en-US" altLang="en-US" sz="180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en-US" altLang="en-US" sz="1800">
                <a:solidFill>
                  <a:srgbClr val="2A00FF"/>
                </a:solidFill>
                <a:latin typeface="Courier New"/>
                <a:cs typeface="Courier New"/>
              </a:rPr>
              <a:t>"Ogretmen adi"</a:t>
            </a:r>
            <a:r>
              <a:rPr lang="en-US" altLang="en-US" sz="180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180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 b="1" dirty="0">
                <a:solidFill>
                  <a:srgbClr val="7F0055"/>
                </a:solidFill>
                <a:latin typeface="Courier New"/>
                <a:cs typeface="Courier New"/>
              </a:rPr>
              <a:t>	</a:t>
            </a:r>
            <a:r>
              <a:rPr lang="en-US" altLang="en-US" sz="1800" b="1">
                <a:solidFill>
                  <a:srgbClr val="7F0055"/>
                </a:solidFill>
                <a:latin typeface="Courier New"/>
                <a:cs typeface="Courier New"/>
              </a:rPr>
              <a:t>public</a:t>
            </a:r>
            <a:r>
              <a:rPr lang="en-US" altLang="en-US" sz="1800" b="1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en-US" sz="1800" b="1">
                <a:solidFill>
                  <a:srgbClr val="7F0055"/>
                </a:solidFill>
                <a:latin typeface="Courier New"/>
                <a:cs typeface="Courier New"/>
              </a:rPr>
              <a:t>static</a:t>
            </a:r>
            <a:r>
              <a:rPr lang="en-US" altLang="en-US" sz="1800" b="1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en-US" sz="1800" b="1">
                <a:solidFill>
                  <a:srgbClr val="7F0055"/>
                </a:solidFill>
                <a:latin typeface="Courier New"/>
                <a:cs typeface="Courier New"/>
              </a:rPr>
              <a:t>void</a:t>
            </a:r>
            <a:r>
              <a:rPr lang="en-US" altLang="en-US" sz="1800" b="1">
                <a:solidFill>
                  <a:srgbClr val="000000"/>
                </a:solidFill>
                <a:latin typeface="Courier New"/>
                <a:cs typeface="Courier New"/>
              </a:rPr>
              <a:t> main(String[] args) {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 dirty="0">
                <a:solidFill>
                  <a:srgbClr val="000000"/>
                </a:solidFill>
                <a:latin typeface="Courier New"/>
                <a:cs typeface="Courier New"/>
              </a:rPr>
              <a:t>		</a:t>
            </a:r>
            <a:r>
              <a:rPr lang="en-US" altLang="en-US" sz="1800">
                <a:solidFill>
                  <a:srgbClr val="000000"/>
                </a:solidFill>
                <a:latin typeface="Courier New"/>
                <a:cs typeface="Courier New"/>
              </a:rPr>
              <a:t>Ogretmen ogrtmn = </a:t>
            </a:r>
            <a:r>
              <a:rPr lang="en-US" altLang="en-US" sz="1800" b="1" dirty="0">
                <a:solidFill>
                  <a:srgbClr val="7F0055"/>
                </a:solidFill>
                <a:latin typeface="Courier New"/>
                <a:cs typeface="Courier New"/>
              </a:rPr>
              <a:t>new</a:t>
            </a:r>
            <a:r>
              <a:rPr lang="en-US" altLang="en-US" sz="1800" b="1" dirty="0">
                <a:solidFill>
                  <a:srgbClr val="000000"/>
                </a:solidFill>
                <a:latin typeface="Courier New"/>
                <a:cs typeface="Courier New"/>
              </a:rPr>
              <a:t> Ogretmen();</a:t>
            </a:r>
          </a:p>
          <a:p>
            <a:pPr>
              <a:buNone/>
            </a:pPr>
            <a:r>
              <a:rPr lang="tr-TR" altLang="en-US" sz="1800" dirty="0">
                <a:solidFill>
                  <a:srgbClr val="000000"/>
                </a:solidFill>
                <a:latin typeface="Courier New"/>
                <a:cs typeface="Courier New"/>
              </a:rPr>
              <a:t>		</a:t>
            </a:r>
            <a:r>
              <a:rPr lang="en-US" altLang="en-US" sz="1800">
                <a:solidFill>
                  <a:srgbClr val="000000"/>
                </a:solidFill>
                <a:latin typeface="Courier New"/>
                <a:cs typeface="Courier New"/>
              </a:rPr>
              <a:t>System.</a:t>
            </a:r>
            <a:r>
              <a:rPr lang="en-US" altLang="en-US" sz="1800" i="1">
                <a:solidFill>
                  <a:srgbClr val="0000C0"/>
                </a:solidFill>
                <a:latin typeface="Courier New"/>
                <a:cs typeface="Courier New"/>
              </a:rPr>
              <a:t>out</a:t>
            </a:r>
            <a:r>
              <a:rPr lang="en-US" altLang="en-US" sz="1800" i="1">
                <a:solidFill>
                  <a:srgbClr val="000000"/>
                </a:solidFill>
                <a:latin typeface="Courier New"/>
                <a:cs typeface="Courier New"/>
              </a:rPr>
              <a:t>.println(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ogrtmn</a:t>
            </a:r>
            <a:r>
              <a:rPr lang="en-US" altLang="en-US" sz="1800" i="1">
                <a:solidFill>
                  <a:srgbClr val="000000"/>
                </a:solidFill>
                <a:latin typeface="Courier New"/>
                <a:cs typeface="Courier New"/>
              </a:rPr>
              <a:t>.</a:t>
            </a:r>
            <a:r>
              <a:rPr lang="en-US" altLang="en-US" sz="1800" i="1">
                <a:solidFill>
                  <a:srgbClr val="0000C0"/>
                </a:solidFill>
                <a:latin typeface="Courier New"/>
                <a:cs typeface="Courier New"/>
              </a:rPr>
              <a:t>ad</a:t>
            </a:r>
            <a:r>
              <a:rPr lang="en-US" altLang="en-US" sz="1800" i="1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en-US" altLang="en-US" sz="180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altLang="en-US" sz="1800"/>
          </a:p>
        </p:txBody>
      </p:sp>
      <p:sp>
        <p:nvSpPr>
          <p:cNvPr id="16389" name="4 Slayt Numarası Yer Tutucusu">
            <a:extLst>
              <a:ext uri="{FF2B5EF4-FFF2-40B4-BE49-F238E27FC236}">
                <a16:creationId xmlns:a16="http://schemas.microsoft.com/office/drawing/2014/main" id="{3352C1BE-471C-4FFA-9C9D-0AAEFD3AF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54C8A87-D3EA-42FB-8135-965127269FDD}" type="slidenum">
              <a:rPr lang="en-US" altLang="en-US"/>
              <a:pPr eaLnBrk="1" hangingPunct="1"/>
              <a:t>14</a:t>
            </a:fld>
            <a:endParaRPr lang="en-US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1 Başlık">
            <a:extLst>
              <a:ext uri="{FF2B5EF4-FFF2-40B4-BE49-F238E27FC236}">
                <a16:creationId xmlns:a16="http://schemas.microsoft.com/office/drawing/2014/main" id="{CD9BED88-1E6D-42FD-80A7-167F83F55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Kalıtım ve kurucu metod sırası</a:t>
            </a:r>
            <a:endParaRPr lang="en-US" altLang="en-US"/>
          </a:p>
        </p:txBody>
      </p:sp>
      <p:sp>
        <p:nvSpPr>
          <p:cNvPr id="3" name="2 İçerik Yer Tutucusu">
            <a:extLst>
              <a:ext uri="{FF2B5EF4-FFF2-40B4-BE49-F238E27FC236}">
                <a16:creationId xmlns:a16="http://schemas.microsoft.com/office/drawing/2014/main" id="{C24DCDE8-F657-48BF-8760-ADDB132A4C02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>
              <a:buFont typeface="Wingdings" panose="05000000000000000000" pitchFamily="2" charset="2"/>
              <a:buNone/>
              <a:defRPr/>
            </a:pPr>
            <a:r>
              <a:rPr lang="en-US" sz="1800" b="1" dirty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urier New"/>
              </a:rPr>
              <a:t>Insan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 {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1800" b="1" dirty="0">
                <a:solidFill>
                  <a:srgbClr val="7F0055"/>
                </a:solidFill>
                <a:latin typeface="Courier New"/>
              </a:rPr>
              <a:t>	</a:t>
            </a:r>
            <a:r>
              <a:rPr lang="en-US" sz="1800" b="1" dirty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Insan</a:t>
            </a:r>
            <a:r>
              <a:rPr lang="en-US" sz="1800" b="1" dirty="0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(){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1800" dirty="0">
                <a:solidFill>
                  <a:srgbClr val="000000"/>
                </a:solidFill>
                <a:latin typeface="Courier New"/>
              </a:rPr>
              <a:t>		</a:t>
            </a:r>
            <a:r>
              <a:rPr lang="en-US" sz="1800" dirty="0" err="1">
                <a:solidFill>
                  <a:srgbClr val="000000"/>
                </a:solidFill>
                <a:latin typeface="Courier New"/>
              </a:rPr>
              <a:t>System.</a:t>
            </a:r>
            <a:r>
              <a:rPr lang="en-US" sz="1800" i="1" dirty="0" err="1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800" i="1" dirty="0" err="1">
                <a:solidFill>
                  <a:srgbClr val="000000"/>
                </a:solidFill>
                <a:latin typeface="Courier New"/>
              </a:rPr>
              <a:t>.println</a:t>
            </a:r>
            <a:r>
              <a:rPr lang="en-US" sz="1800" i="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800" i="1" dirty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1800" i="1" dirty="0" err="1">
                <a:solidFill>
                  <a:srgbClr val="2A00FF"/>
                </a:solidFill>
                <a:latin typeface="Courier New"/>
              </a:rPr>
              <a:t>Insan</a:t>
            </a:r>
            <a:r>
              <a:rPr lang="en-US" sz="1800" i="1" dirty="0">
                <a:solidFill>
                  <a:srgbClr val="2A00FF"/>
                </a:solidFill>
                <a:latin typeface="Courier New"/>
              </a:rPr>
              <a:t> constructor"</a:t>
            </a:r>
            <a:r>
              <a:rPr lang="en-US" sz="1800" i="1" dirty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1800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1800" dirty="0">
                <a:solidFill>
                  <a:srgbClr val="000000"/>
                </a:solidFill>
                <a:latin typeface="Courier New"/>
              </a:rPr>
              <a:t>}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Courier New"/>
              </a:rPr>
              <a:t>}</a:t>
            </a:r>
          </a:p>
          <a:p>
            <a:pPr>
              <a:defRPr/>
            </a:pPr>
            <a:endParaRPr lang="en-US" sz="1800" dirty="0"/>
          </a:p>
        </p:txBody>
      </p:sp>
      <p:sp>
        <p:nvSpPr>
          <p:cNvPr id="17413" name="4 Slayt Numarası Yer Tutucusu">
            <a:extLst>
              <a:ext uri="{FF2B5EF4-FFF2-40B4-BE49-F238E27FC236}">
                <a16:creationId xmlns:a16="http://schemas.microsoft.com/office/drawing/2014/main" id="{20A8610D-4ACE-4513-813E-26C1A1759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1647BBA-D261-4DDD-903F-0EC00019C248}" type="slidenum">
              <a:rPr lang="en-US" altLang="en-US"/>
              <a:pPr eaLnBrk="1" hangingPunct="1"/>
              <a:t>15</a:t>
            </a:fld>
            <a:endParaRPr lang="en-US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1 Başlık">
            <a:extLst>
              <a:ext uri="{FF2B5EF4-FFF2-40B4-BE49-F238E27FC236}">
                <a16:creationId xmlns:a16="http://schemas.microsoft.com/office/drawing/2014/main" id="{534946B7-EF07-428C-AC61-D95CBAD52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Kalıtım ve kurucu metod sırası</a:t>
            </a:r>
            <a:endParaRPr lang="en-US" altLang="en-US"/>
          </a:p>
        </p:txBody>
      </p:sp>
      <p:sp>
        <p:nvSpPr>
          <p:cNvPr id="18435" name="2 İçerik Yer Tutucusu">
            <a:extLst>
              <a:ext uri="{FF2B5EF4-FFF2-40B4-BE49-F238E27FC236}">
                <a16:creationId xmlns:a16="http://schemas.microsoft.com/office/drawing/2014/main" id="{1B865AA2-573A-4480-9CE0-B9FF8355ED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Ogretmen 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extends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Insan{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Ogretmen(){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en-US" altLang="en-US" sz="1800" i="1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en-US" altLang="en-US" sz="1800" i="1">
                <a:solidFill>
                  <a:srgbClr val="000000"/>
                </a:solidFill>
                <a:latin typeface="Courier New" panose="02070309020205020404" pitchFamily="49" charset="0"/>
              </a:rPr>
              <a:t>.println(</a:t>
            </a:r>
            <a:r>
              <a:rPr lang="en-US" altLang="en-US" sz="1800" i="1">
                <a:solidFill>
                  <a:srgbClr val="2A00FF"/>
                </a:solidFill>
                <a:latin typeface="Courier New" panose="02070309020205020404" pitchFamily="49" charset="0"/>
              </a:rPr>
              <a:t>"Ogretmen constructor"</a:t>
            </a:r>
            <a:r>
              <a:rPr lang="en-US" altLang="en-US" sz="1800" i="1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180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static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main(String[] args) {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Ogretmen melih = 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Ogretmen();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altLang="en-US" sz="1800"/>
          </a:p>
        </p:txBody>
      </p:sp>
      <p:sp>
        <p:nvSpPr>
          <p:cNvPr id="18437" name="4 Slayt Numarası Yer Tutucusu">
            <a:extLst>
              <a:ext uri="{FF2B5EF4-FFF2-40B4-BE49-F238E27FC236}">
                <a16:creationId xmlns:a16="http://schemas.microsoft.com/office/drawing/2014/main" id="{7377C6EF-C5C8-4C63-BD16-8BFE98D8A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ED1B612-7E15-4517-8E92-E4CC0252D9F5}" type="slidenum">
              <a:rPr lang="en-US" altLang="en-US"/>
              <a:pPr eaLnBrk="1" hangingPunct="1"/>
              <a:t>16</a:t>
            </a:fld>
            <a:endParaRPr lang="en-US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1 Başlık">
            <a:extLst>
              <a:ext uri="{FF2B5EF4-FFF2-40B4-BE49-F238E27FC236}">
                <a16:creationId xmlns:a16="http://schemas.microsoft.com/office/drawing/2014/main" id="{DA82A535-8AC3-42A0-A21F-7D0BB858F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Miras alma ve method override engelleme</a:t>
            </a:r>
            <a:endParaRPr lang="en-US" altLang="en-US"/>
          </a:p>
        </p:txBody>
      </p:sp>
      <p:sp>
        <p:nvSpPr>
          <p:cNvPr id="19459" name="2 İçerik Yer Tutucusu">
            <a:extLst>
              <a:ext uri="{FF2B5EF4-FFF2-40B4-BE49-F238E27FC236}">
                <a16:creationId xmlns:a16="http://schemas.microsoft.com/office/drawing/2014/main" id="{CDDB551A-31FC-416A-B1CA-94719BF174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altLang="en-US" sz="2100"/>
              <a:t>Bir sınıfın miras alınabilmesini istemiyorsak final yapmalıyız.</a:t>
            </a:r>
          </a:p>
          <a:p>
            <a:r>
              <a:rPr lang="tr-TR" altLang="en-US" sz="2100"/>
              <a:t>Bir metodun override edilebilmesini istemiyorsak final yapmalıyız.</a:t>
            </a:r>
            <a:endParaRPr lang="en-US" altLang="en-US" sz="2100"/>
          </a:p>
        </p:txBody>
      </p:sp>
      <p:sp>
        <p:nvSpPr>
          <p:cNvPr id="19461" name="4 Slayt Numarası Yer Tutucusu">
            <a:extLst>
              <a:ext uri="{FF2B5EF4-FFF2-40B4-BE49-F238E27FC236}">
                <a16:creationId xmlns:a16="http://schemas.microsoft.com/office/drawing/2014/main" id="{EABAF366-0AA8-4CC1-842A-25C6582C6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08F375A-9749-499D-B9E8-E6EC2F5FE257}" type="slidenum">
              <a:rPr lang="en-US" altLang="en-US"/>
              <a:pPr eaLnBrk="1" hangingPunct="1"/>
              <a:t>17</a:t>
            </a:fld>
            <a:endParaRPr lang="en-US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1 Başlık">
            <a:extLst>
              <a:ext uri="{FF2B5EF4-FFF2-40B4-BE49-F238E27FC236}">
                <a16:creationId xmlns:a16="http://schemas.microsoft.com/office/drawing/2014/main" id="{5C538FEE-E771-4D55-9770-B16EB8131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super kelimesi</a:t>
            </a:r>
            <a:endParaRPr lang="en-US" altLang="en-US"/>
          </a:p>
        </p:txBody>
      </p:sp>
      <p:sp>
        <p:nvSpPr>
          <p:cNvPr id="20483" name="2 İçerik Yer Tutucusu">
            <a:extLst>
              <a:ext uri="{FF2B5EF4-FFF2-40B4-BE49-F238E27FC236}">
                <a16:creationId xmlns:a16="http://schemas.microsoft.com/office/drawing/2014/main" id="{259B8B91-17BC-4887-8D62-6566CABC50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altLang="en-US" sz="2100"/>
              <a:t>Bir üst sınıfa ulaşmak için kullanılır.</a:t>
            </a:r>
          </a:p>
          <a:p>
            <a:r>
              <a:rPr lang="tr-TR" altLang="en-US" sz="2100"/>
              <a:t>Ezilen alanlarında bir üst metodtaki hallerini getirebilir.</a:t>
            </a:r>
          </a:p>
          <a:p>
            <a:r>
              <a:rPr lang="tr-TR" altLang="en-US" sz="2100"/>
              <a:t>Bir üst sınıftaki farklı kurucu metodlara erişilebilir</a:t>
            </a:r>
            <a:endParaRPr lang="en-US" altLang="en-US" sz="2100"/>
          </a:p>
        </p:txBody>
      </p:sp>
      <p:sp>
        <p:nvSpPr>
          <p:cNvPr id="20485" name="4 Slayt Numarası Yer Tutucusu">
            <a:extLst>
              <a:ext uri="{FF2B5EF4-FFF2-40B4-BE49-F238E27FC236}">
                <a16:creationId xmlns:a16="http://schemas.microsoft.com/office/drawing/2014/main" id="{B35A08C7-C5C8-4BF6-82A1-42A672A85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3718ABF-AA27-4602-AEC7-5FF9D5FB17FC}" type="slidenum">
              <a:rPr lang="en-US" altLang="en-US"/>
              <a:pPr eaLnBrk="1" hangingPunct="1"/>
              <a:t>18</a:t>
            </a:fld>
            <a:endParaRPr lang="en-US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1 Başlık">
            <a:extLst>
              <a:ext uri="{FF2B5EF4-FFF2-40B4-BE49-F238E27FC236}">
                <a16:creationId xmlns:a16="http://schemas.microsoft.com/office/drawing/2014/main" id="{70736FAA-79FC-4E89-8882-ED72D8249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super ile üst sınıftaki metodlara ulaşım</a:t>
            </a:r>
            <a:endParaRPr lang="en-US" altLang="en-US"/>
          </a:p>
        </p:txBody>
      </p:sp>
      <p:sp>
        <p:nvSpPr>
          <p:cNvPr id="21507" name="2 İçerik Yer Tutucusu">
            <a:extLst>
              <a:ext uri="{FF2B5EF4-FFF2-40B4-BE49-F238E27FC236}">
                <a16:creationId xmlns:a16="http://schemas.microsoft.com/office/drawing/2014/main" id="{61986FFA-DC34-4A3F-AABD-C1C9C66877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Insan {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konus(){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en-US" altLang="en-US" sz="1800" i="1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en-US" altLang="en-US" sz="1800" i="1">
                <a:solidFill>
                  <a:srgbClr val="000000"/>
                </a:solidFill>
                <a:latin typeface="Courier New" panose="02070309020205020404" pitchFamily="49" charset="0"/>
              </a:rPr>
              <a:t>.println(</a:t>
            </a:r>
            <a:r>
              <a:rPr lang="en-US" altLang="en-US" sz="1800" i="1">
                <a:solidFill>
                  <a:srgbClr val="2A00FF"/>
                </a:solidFill>
                <a:latin typeface="Courier New" panose="02070309020205020404" pitchFamily="49" charset="0"/>
              </a:rPr>
              <a:t>"Insan konusuyor..."</a:t>
            </a:r>
            <a:r>
              <a:rPr lang="en-US" altLang="en-US" sz="1800" i="1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altLang="en-US" sz="1800"/>
          </a:p>
        </p:txBody>
      </p:sp>
      <p:sp>
        <p:nvSpPr>
          <p:cNvPr id="21509" name="4 Slayt Numarası Yer Tutucusu">
            <a:extLst>
              <a:ext uri="{FF2B5EF4-FFF2-40B4-BE49-F238E27FC236}">
                <a16:creationId xmlns:a16="http://schemas.microsoft.com/office/drawing/2014/main" id="{BA0461C5-5898-4E8A-90A5-059D5610D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012F19D-977A-4BDD-97A8-7BAC3DB4B3B6}" type="slidenum">
              <a:rPr lang="en-US" altLang="en-US"/>
              <a:pPr eaLnBrk="1" hangingPunct="1"/>
              <a:t>19</a:t>
            </a:fld>
            <a:endParaRPr lang="en-US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1 Başlık">
            <a:extLst>
              <a:ext uri="{FF2B5EF4-FFF2-40B4-BE49-F238E27FC236}">
                <a16:creationId xmlns:a16="http://schemas.microsoft.com/office/drawing/2014/main" id="{B8CE24D2-E404-4150-93CD-3E24C4072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Kalıtım - inheritance</a:t>
            </a:r>
            <a:endParaRPr lang="en-US" altLang="en-US"/>
          </a:p>
        </p:txBody>
      </p:sp>
      <p:sp>
        <p:nvSpPr>
          <p:cNvPr id="4099" name="2 İçerik Yer Tutucusu">
            <a:extLst>
              <a:ext uri="{FF2B5EF4-FFF2-40B4-BE49-F238E27FC236}">
                <a16:creationId xmlns:a16="http://schemas.microsoft.com/office/drawing/2014/main" id="{1EE6F1C5-BF51-4846-9CF5-BCA05473A7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altLang="en-US" sz="2100"/>
              <a:t>Bir nesnenin bir nesneyi kalıtsal olarak miras edinmesidir.</a:t>
            </a:r>
          </a:p>
          <a:p>
            <a:r>
              <a:rPr lang="tr-TR" altLang="en-US" sz="2100"/>
              <a:t>Nesnenin tüm özelliklerine sahip olabilir.</a:t>
            </a:r>
          </a:p>
          <a:p>
            <a:r>
              <a:rPr lang="tr-TR" altLang="en-US" sz="2100"/>
              <a:t>İzin verildiği sürece nesneye ait tüm özellikleri ve metodları ezme hakkına sahiptir.</a:t>
            </a:r>
          </a:p>
          <a:p>
            <a:r>
              <a:rPr lang="tr-TR" altLang="en-US" sz="2100"/>
              <a:t>Java’ da sadece tek bir sınıf miras alınabilir.</a:t>
            </a:r>
          </a:p>
          <a:p>
            <a:r>
              <a:rPr lang="tr-TR" altLang="en-US" sz="2100"/>
              <a:t>extends kelimesi ile başka bir sınıfın miras alınabilmesi sağlanabilir.</a:t>
            </a:r>
            <a:endParaRPr lang="en-US" altLang="en-US" sz="2100"/>
          </a:p>
        </p:txBody>
      </p:sp>
      <p:sp>
        <p:nvSpPr>
          <p:cNvPr id="4101" name="4 Slayt Numarası Yer Tutucusu">
            <a:extLst>
              <a:ext uri="{FF2B5EF4-FFF2-40B4-BE49-F238E27FC236}">
                <a16:creationId xmlns:a16="http://schemas.microsoft.com/office/drawing/2014/main" id="{9BDA37AF-57B8-4A55-9D63-AB4B68CED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DFBB41A-6BC0-4DC9-95FA-4F183067903B}" type="slidenum">
              <a:rPr lang="en-US" altLang="en-US"/>
              <a:pPr eaLnBrk="1" hangingPunct="1"/>
              <a:t>2</a:t>
            </a:fld>
            <a:endParaRPr lang="en-US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1 Başlık">
            <a:extLst>
              <a:ext uri="{FF2B5EF4-FFF2-40B4-BE49-F238E27FC236}">
                <a16:creationId xmlns:a16="http://schemas.microsoft.com/office/drawing/2014/main" id="{4A578C8E-5ACC-4813-A2EB-6FBE4075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super ile üst sınıftaki metodlara ulaşım</a:t>
            </a:r>
            <a:endParaRPr lang="en-US" altLang="en-US"/>
          </a:p>
        </p:txBody>
      </p:sp>
      <p:sp>
        <p:nvSpPr>
          <p:cNvPr id="22531" name="2 İçerik Yer Tutucusu">
            <a:extLst>
              <a:ext uri="{FF2B5EF4-FFF2-40B4-BE49-F238E27FC236}">
                <a16:creationId xmlns:a16="http://schemas.microsoft.com/office/drawing/2014/main" id="{5668F43C-2013-4E65-A743-5D500675F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Ogretmen 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extends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Insan{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konus(){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		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super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.konus();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en-US" altLang="en-US" sz="1800" i="1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en-US" altLang="en-US" sz="1800" i="1">
                <a:solidFill>
                  <a:srgbClr val="000000"/>
                </a:solidFill>
                <a:latin typeface="Courier New" panose="02070309020205020404" pitchFamily="49" charset="0"/>
              </a:rPr>
              <a:t>.println(</a:t>
            </a:r>
            <a:r>
              <a:rPr lang="en-US" altLang="en-US" sz="1800" i="1">
                <a:solidFill>
                  <a:srgbClr val="2A00FF"/>
                </a:solidFill>
                <a:latin typeface="Courier New" panose="02070309020205020404" pitchFamily="49" charset="0"/>
              </a:rPr>
              <a:t>"Ogretmen konusuyor..."</a:t>
            </a:r>
            <a:r>
              <a:rPr lang="en-US" altLang="en-US" sz="1800" i="1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static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main(String[] args) {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Ogretmen melih = 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Ogretmen();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melih.konus();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altLang="en-US" sz="1800"/>
          </a:p>
        </p:txBody>
      </p:sp>
      <p:sp>
        <p:nvSpPr>
          <p:cNvPr id="22533" name="4 Slayt Numarası Yer Tutucusu">
            <a:extLst>
              <a:ext uri="{FF2B5EF4-FFF2-40B4-BE49-F238E27FC236}">
                <a16:creationId xmlns:a16="http://schemas.microsoft.com/office/drawing/2014/main" id="{B52C209C-246A-4B1A-8C32-38F27C2E9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5E793E5-B0F1-412D-8660-68F068A5EEB3}" type="slidenum">
              <a:rPr lang="en-US" altLang="en-US"/>
              <a:pPr eaLnBrk="1" hangingPunct="1"/>
              <a:t>20</a:t>
            </a:fld>
            <a:endParaRPr lang="en-US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Başlık">
            <a:extLst>
              <a:ext uri="{FF2B5EF4-FFF2-40B4-BE49-F238E27FC236}">
                <a16:creationId xmlns:a16="http://schemas.microsoft.com/office/drawing/2014/main" id="{778A4626-7FE1-4BB0-AA06-617034B8D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super ile üst sınıftaki kurucu metodlara ulaşım</a:t>
            </a:r>
            <a:endParaRPr lang="en-US" altLang="en-US"/>
          </a:p>
        </p:txBody>
      </p:sp>
      <p:sp>
        <p:nvSpPr>
          <p:cNvPr id="3" name="2 İçerik Yer Tutucusu">
            <a:extLst>
              <a:ext uri="{FF2B5EF4-FFF2-40B4-BE49-F238E27FC236}">
                <a16:creationId xmlns:a16="http://schemas.microsoft.com/office/drawing/2014/main" id="{C76D983E-3803-4232-BF95-EC32BA926BF3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>
              <a:buFont typeface="Wingdings" panose="05000000000000000000" pitchFamily="2" charset="2"/>
              <a:buNone/>
              <a:defRPr/>
            </a:pPr>
            <a:r>
              <a:rPr lang="en-US" sz="1800" b="1" dirty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urier New"/>
              </a:rPr>
              <a:t>Insan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 {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1800" b="1" dirty="0">
                <a:solidFill>
                  <a:srgbClr val="7F0055"/>
                </a:solidFill>
                <a:latin typeface="Courier New"/>
              </a:rPr>
              <a:t>	</a:t>
            </a:r>
            <a:r>
              <a:rPr lang="en-US" sz="1800" b="1" dirty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urier New"/>
              </a:rPr>
              <a:t>Insan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(){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1800" dirty="0">
                <a:solidFill>
                  <a:srgbClr val="000000"/>
                </a:solidFill>
                <a:latin typeface="Courier New"/>
              </a:rPr>
              <a:t>		</a:t>
            </a:r>
            <a:r>
              <a:rPr lang="en-US" sz="1800" dirty="0" err="1">
                <a:solidFill>
                  <a:srgbClr val="000000"/>
                </a:solidFill>
                <a:latin typeface="Courier New"/>
              </a:rPr>
              <a:t>System.</a:t>
            </a:r>
            <a:r>
              <a:rPr lang="en-US" sz="1800" i="1" dirty="0" err="1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800" i="1" dirty="0" err="1">
                <a:solidFill>
                  <a:srgbClr val="000000"/>
                </a:solidFill>
                <a:latin typeface="Courier New"/>
              </a:rPr>
              <a:t>.println</a:t>
            </a:r>
            <a:r>
              <a:rPr lang="en-US" sz="1800" i="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800" i="1" dirty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1800" i="1" dirty="0" err="1">
                <a:solidFill>
                  <a:srgbClr val="2A00FF"/>
                </a:solidFill>
                <a:latin typeface="Courier New"/>
              </a:rPr>
              <a:t>Insan</a:t>
            </a:r>
            <a:r>
              <a:rPr lang="en-US" sz="1800" i="1" dirty="0">
                <a:solidFill>
                  <a:srgbClr val="2A00FF"/>
                </a:solidFill>
                <a:latin typeface="Courier New"/>
              </a:rPr>
              <a:t> constructor"</a:t>
            </a:r>
            <a:r>
              <a:rPr lang="en-US" sz="1800" i="1" dirty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1800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1800" dirty="0">
                <a:solidFill>
                  <a:srgbClr val="000000"/>
                </a:solidFill>
                <a:latin typeface="Courier New"/>
              </a:rPr>
              <a:t>}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1800" b="1" dirty="0">
                <a:solidFill>
                  <a:srgbClr val="7F0055"/>
                </a:solidFill>
                <a:latin typeface="Courier New"/>
              </a:rPr>
              <a:t>	</a:t>
            </a:r>
            <a:r>
              <a:rPr lang="en-US" sz="1800" b="1" dirty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urier New"/>
              </a:rPr>
              <a:t>Insan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(String </a:t>
            </a:r>
            <a:r>
              <a:rPr lang="en-US" sz="1800" b="1" dirty="0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ad){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1800" dirty="0">
                <a:solidFill>
                  <a:srgbClr val="000000"/>
                </a:solidFill>
                <a:latin typeface="Courier New"/>
              </a:rPr>
              <a:t>		</a:t>
            </a:r>
            <a:r>
              <a:rPr lang="en-US" sz="1800" dirty="0" err="1">
                <a:solidFill>
                  <a:srgbClr val="000000"/>
                </a:solidFill>
                <a:latin typeface="Courier New"/>
              </a:rPr>
              <a:t>System.</a:t>
            </a:r>
            <a:r>
              <a:rPr lang="en-US" sz="1800" i="1" dirty="0" err="1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800" i="1" dirty="0" err="1">
                <a:solidFill>
                  <a:srgbClr val="000000"/>
                </a:solidFill>
                <a:latin typeface="Courier New"/>
              </a:rPr>
              <a:t>.println</a:t>
            </a:r>
            <a:r>
              <a:rPr lang="en-US" sz="1800" i="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800" i="1" dirty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1800" i="1" dirty="0" err="1">
                <a:solidFill>
                  <a:srgbClr val="2A00FF"/>
                </a:solidFill>
                <a:latin typeface="Courier New"/>
              </a:rPr>
              <a:t>Insan</a:t>
            </a:r>
            <a:r>
              <a:rPr lang="en-US" sz="1800" i="1" dirty="0">
                <a:solidFill>
                  <a:srgbClr val="2A00FF"/>
                </a:solidFill>
                <a:latin typeface="Courier New"/>
              </a:rPr>
              <a:t> </a:t>
            </a:r>
            <a:r>
              <a:rPr lang="en-US" sz="1800" i="1" dirty="0" err="1">
                <a:solidFill>
                  <a:srgbClr val="2A00FF"/>
                </a:solidFill>
                <a:latin typeface="Courier New"/>
              </a:rPr>
              <a:t>kurucu</a:t>
            </a:r>
            <a:r>
              <a:rPr lang="en-US" sz="1800" i="1" dirty="0">
                <a:solidFill>
                  <a:srgbClr val="2A00FF"/>
                </a:solidFill>
                <a:latin typeface="Courier New"/>
              </a:rPr>
              <a:t> </a:t>
            </a:r>
            <a:r>
              <a:rPr lang="en-US" sz="1800" i="1" dirty="0" err="1">
                <a:solidFill>
                  <a:srgbClr val="2A00FF"/>
                </a:solidFill>
                <a:latin typeface="Courier New"/>
              </a:rPr>
              <a:t>metodu</a:t>
            </a:r>
            <a:r>
              <a:rPr lang="en-US" sz="1800" i="1" dirty="0">
                <a:solidFill>
                  <a:srgbClr val="2A00FF"/>
                </a:solidFill>
                <a:latin typeface="Courier New"/>
              </a:rPr>
              <a:t> = "</a:t>
            </a:r>
            <a:r>
              <a:rPr lang="en-US" sz="1800" i="1" dirty="0">
                <a:solidFill>
                  <a:srgbClr val="000000"/>
                </a:solidFill>
                <a:latin typeface="Courier New"/>
              </a:rPr>
              <a:t> + </a:t>
            </a:r>
            <a:r>
              <a:rPr lang="en-US" sz="1800" i="1" dirty="0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ad);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1800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1800" dirty="0">
                <a:solidFill>
                  <a:srgbClr val="000000"/>
                </a:solidFill>
                <a:latin typeface="Courier New"/>
              </a:rPr>
              <a:t>}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Courier New"/>
              </a:rPr>
              <a:t>}</a:t>
            </a:r>
          </a:p>
          <a:p>
            <a:pPr>
              <a:buFont typeface="Wingdings" panose="05000000000000000000" pitchFamily="2" charset="2"/>
              <a:buNone/>
              <a:defRPr/>
            </a:pPr>
            <a:endParaRPr lang="en-US" sz="1800" dirty="0"/>
          </a:p>
        </p:txBody>
      </p:sp>
      <p:sp>
        <p:nvSpPr>
          <p:cNvPr id="23557" name="4 Slayt Numarası Yer Tutucusu">
            <a:extLst>
              <a:ext uri="{FF2B5EF4-FFF2-40B4-BE49-F238E27FC236}">
                <a16:creationId xmlns:a16="http://schemas.microsoft.com/office/drawing/2014/main" id="{155B4489-0CDE-4D96-94C6-E42C195DA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B662B68-A0EE-41C2-B7AE-798F8FD91641}" type="slidenum">
              <a:rPr lang="en-US" altLang="en-US"/>
              <a:pPr eaLnBrk="1" hangingPunct="1"/>
              <a:t>21</a:t>
            </a:fld>
            <a:endParaRPr lang="en-US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1 Başlık">
            <a:extLst>
              <a:ext uri="{FF2B5EF4-FFF2-40B4-BE49-F238E27FC236}">
                <a16:creationId xmlns:a16="http://schemas.microsoft.com/office/drawing/2014/main" id="{9EA9BAE3-8BF4-4792-8FB8-65F7BDD34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super ile üst sınıftaki kurucu metodlara ulaşım</a:t>
            </a:r>
            <a:endParaRPr lang="en-US" altLang="en-US"/>
          </a:p>
        </p:txBody>
      </p:sp>
      <p:sp>
        <p:nvSpPr>
          <p:cNvPr id="24579" name="2 İçerik Yer Tutucusu">
            <a:extLst>
              <a:ext uri="{FF2B5EF4-FFF2-40B4-BE49-F238E27FC236}">
                <a16:creationId xmlns:a16="http://schemas.microsoft.com/office/drawing/2014/main" id="{648AB089-A6C3-4AC7-979C-E6C5078727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1800" b="1">
                <a:solidFill>
                  <a:srgbClr val="7F0055"/>
                </a:solidFill>
                <a:latin typeface="Courier New"/>
                <a:cs typeface="Courier New"/>
              </a:rPr>
              <a:t>public</a:t>
            </a:r>
            <a:r>
              <a:rPr lang="en-US" altLang="en-US" sz="1800" b="1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en-US" sz="1800" b="1">
                <a:solidFill>
                  <a:srgbClr val="7F0055"/>
                </a:solidFill>
                <a:latin typeface="Courier New"/>
                <a:cs typeface="Courier New"/>
              </a:rPr>
              <a:t>class</a:t>
            </a:r>
            <a:r>
              <a:rPr lang="en-US" altLang="en-US" sz="1800" b="1">
                <a:solidFill>
                  <a:srgbClr val="000000"/>
                </a:solidFill>
                <a:latin typeface="Courier New"/>
                <a:cs typeface="Courier New"/>
              </a:rPr>
              <a:t> Ogretmen </a:t>
            </a:r>
            <a:r>
              <a:rPr lang="en-US" altLang="en-US" sz="1800" b="1">
                <a:solidFill>
                  <a:srgbClr val="7F0055"/>
                </a:solidFill>
                <a:latin typeface="Courier New"/>
                <a:cs typeface="Courier New"/>
              </a:rPr>
              <a:t>extends</a:t>
            </a:r>
            <a:r>
              <a:rPr lang="en-US" altLang="en-US" sz="1800" b="1">
                <a:solidFill>
                  <a:srgbClr val="000000"/>
                </a:solidFill>
                <a:latin typeface="Courier New"/>
                <a:cs typeface="Courier New"/>
              </a:rPr>
              <a:t> Insan{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 b="1" dirty="0">
                <a:solidFill>
                  <a:srgbClr val="7F0055"/>
                </a:solidFill>
                <a:latin typeface="Courier New"/>
                <a:cs typeface="Courier New"/>
              </a:rPr>
              <a:t>	</a:t>
            </a:r>
            <a:r>
              <a:rPr lang="en-US" altLang="en-US" sz="1800" b="1">
                <a:solidFill>
                  <a:srgbClr val="7F0055"/>
                </a:solidFill>
                <a:latin typeface="Courier New"/>
                <a:cs typeface="Courier New"/>
              </a:rPr>
              <a:t>public</a:t>
            </a:r>
            <a:r>
              <a:rPr lang="en-US" altLang="en-US" sz="1800" b="1">
                <a:solidFill>
                  <a:srgbClr val="000000"/>
                </a:solidFill>
                <a:latin typeface="Courier New"/>
                <a:cs typeface="Courier New"/>
              </a:rPr>
              <a:t> Ogretmen(){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 b="1" dirty="0">
                <a:solidFill>
                  <a:srgbClr val="7F0055"/>
                </a:solidFill>
                <a:latin typeface="Courier New"/>
                <a:cs typeface="Courier New"/>
              </a:rPr>
              <a:t>		</a:t>
            </a:r>
            <a:r>
              <a:rPr lang="en-US" altLang="en-US" sz="1800" b="1">
                <a:solidFill>
                  <a:srgbClr val="7F0055"/>
                </a:solidFill>
                <a:latin typeface="Courier New"/>
                <a:cs typeface="Courier New"/>
              </a:rPr>
              <a:t>super</a:t>
            </a:r>
            <a:r>
              <a:rPr lang="en-US" altLang="en-US" sz="1800" b="1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altLang="en-US" sz="1800" b="1">
                <a:solidFill>
                  <a:srgbClr val="2A00FF"/>
                </a:solidFill>
                <a:latin typeface="Courier New"/>
                <a:cs typeface="Courier New"/>
              </a:rPr>
              <a:t>"Mehmet"</a:t>
            </a:r>
            <a:r>
              <a:rPr lang="en-US" altLang="en-US" sz="1800" b="1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 dirty="0">
                <a:solidFill>
                  <a:srgbClr val="000000"/>
                </a:solidFill>
                <a:latin typeface="Courier New"/>
                <a:cs typeface="Courier New"/>
              </a:rPr>
              <a:t>		</a:t>
            </a:r>
            <a:r>
              <a:rPr lang="en-US" altLang="en-US" sz="1800">
                <a:solidFill>
                  <a:srgbClr val="000000"/>
                </a:solidFill>
                <a:latin typeface="Courier New"/>
                <a:cs typeface="Courier New"/>
              </a:rPr>
              <a:t>System.</a:t>
            </a:r>
            <a:r>
              <a:rPr lang="en-US" altLang="en-US" sz="1800" i="1">
                <a:solidFill>
                  <a:srgbClr val="0000C0"/>
                </a:solidFill>
                <a:latin typeface="Courier New"/>
                <a:cs typeface="Courier New"/>
              </a:rPr>
              <a:t>out</a:t>
            </a:r>
            <a:r>
              <a:rPr lang="en-US" altLang="en-US" sz="1800" i="1">
                <a:solidFill>
                  <a:srgbClr val="000000"/>
                </a:solidFill>
                <a:latin typeface="Courier New"/>
                <a:cs typeface="Courier New"/>
              </a:rPr>
              <a:t>.println(</a:t>
            </a:r>
            <a:r>
              <a:rPr lang="en-US" altLang="en-US" sz="1800" i="1">
                <a:solidFill>
                  <a:srgbClr val="2A00FF"/>
                </a:solidFill>
                <a:latin typeface="Courier New"/>
                <a:cs typeface="Courier New"/>
              </a:rPr>
              <a:t>"Ogretmen kurucu metodu"</a:t>
            </a:r>
            <a:r>
              <a:rPr lang="en-US" altLang="en-US" sz="1800" i="1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en-US" altLang="en-US" sz="180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 b="1" dirty="0">
                <a:solidFill>
                  <a:srgbClr val="7F0055"/>
                </a:solidFill>
                <a:latin typeface="Courier New"/>
                <a:cs typeface="Courier New"/>
              </a:rPr>
              <a:t>	</a:t>
            </a:r>
            <a:r>
              <a:rPr lang="en-US" altLang="en-US" sz="1800" b="1">
                <a:solidFill>
                  <a:srgbClr val="7F0055"/>
                </a:solidFill>
                <a:latin typeface="Courier New"/>
                <a:cs typeface="Courier New"/>
              </a:rPr>
              <a:t>public</a:t>
            </a:r>
            <a:r>
              <a:rPr lang="en-US" altLang="en-US" sz="1800" b="1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en-US" sz="1800" b="1">
                <a:solidFill>
                  <a:srgbClr val="7F0055"/>
                </a:solidFill>
                <a:latin typeface="Courier New"/>
                <a:cs typeface="Courier New"/>
              </a:rPr>
              <a:t>static</a:t>
            </a:r>
            <a:r>
              <a:rPr lang="en-US" altLang="en-US" sz="1800" b="1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en-US" sz="1800" b="1">
                <a:solidFill>
                  <a:srgbClr val="7F0055"/>
                </a:solidFill>
                <a:latin typeface="Courier New"/>
                <a:cs typeface="Courier New"/>
              </a:rPr>
              <a:t>void</a:t>
            </a:r>
            <a:r>
              <a:rPr lang="en-US" altLang="en-US" sz="1800" b="1">
                <a:solidFill>
                  <a:srgbClr val="000000"/>
                </a:solidFill>
                <a:latin typeface="Courier New"/>
                <a:cs typeface="Courier New"/>
              </a:rPr>
              <a:t> main(String[] args) {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 dirty="0">
                <a:solidFill>
                  <a:srgbClr val="000000"/>
                </a:solidFill>
                <a:latin typeface="Courier New"/>
                <a:cs typeface="Courier New"/>
              </a:rPr>
              <a:t>		</a:t>
            </a:r>
            <a:r>
              <a:rPr lang="en-US" altLang="en-US" sz="1800">
                <a:solidFill>
                  <a:srgbClr val="000000"/>
                </a:solidFill>
                <a:latin typeface="Courier New"/>
                <a:cs typeface="Courier New"/>
              </a:rPr>
              <a:t>Ogretmen melih = </a:t>
            </a:r>
            <a:r>
              <a:rPr lang="en-US" altLang="en-US" sz="1800" b="1">
                <a:solidFill>
                  <a:srgbClr val="7F0055"/>
                </a:solidFill>
                <a:latin typeface="Courier New"/>
                <a:cs typeface="Courier New"/>
              </a:rPr>
              <a:t>new</a:t>
            </a:r>
            <a:r>
              <a:rPr lang="en-US" altLang="en-US" sz="1800" b="1">
                <a:solidFill>
                  <a:srgbClr val="000000"/>
                </a:solidFill>
                <a:latin typeface="Courier New"/>
                <a:cs typeface="Courier New"/>
              </a:rPr>
              <a:t> Ogretmen();</a:t>
            </a:r>
            <a:endParaRPr lang="en-US" altLang="en-US" sz="1800">
              <a:latin typeface="Courier New"/>
              <a:cs typeface="Courier New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en-US" altLang="en-US" sz="180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1800"/>
          </a:p>
        </p:txBody>
      </p:sp>
      <p:sp>
        <p:nvSpPr>
          <p:cNvPr id="24581" name="4 Slayt Numarası Yer Tutucusu">
            <a:extLst>
              <a:ext uri="{FF2B5EF4-FFF2-40B4-BE49-F238E27FC236}">
                <a16:creationId xmlns:a16="http://schemas.microsoft.com/office/drawing/2014/main" id="{FE6CE5C6-4D16-4A6D-8933-0D1C44A53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49F4B36-CA95-4E8E-83C6-9A0ABB46ECC6}" type="slidenum">
              <a:rPr lang="en-US" altLang="en-US"/>
              <a:pPr eaLnBrk="1" hangingPunct="1"/>
              <a:t>22</a:t>
            </a:fld>
            <a:endParaRPr lang="en-US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1 Başlık">
            <a:extLst>
              <a:ext uri="{FF2B5EF4-FFF2-40B4-BE49-F238E27FC236}">
                <a16:creationId xmlns:a16="http://schemas.microsoft.com/office/drawing/2014/main" id="{F15549E4-7B7A-44AD-BFF2-DC87AC1EA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Polymorphism</a:t>
            </a:r>
          </a:p>
        </p:txBody>
      </p:sp>
      <p:sp>
        <p:nvSpPr>
          <p:cNvPr id="25603" name="2 İçerik Yer Tutucusu">
            <a:extLst>
              <a:ext uri="{FF2B5EF4-FFF2-40B4-BE49-F238E27FC236}">
                <a16:creationId xmlns:a16="http://schemas.microsoft.com/office/drawing/2014/main" id="{A4667394-A544-446F-8FD5-F1FEB8EE00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altLang="en-US" sz="2100"/>
              <a:t>Bir nesnenin birden çok biçime girebilmesidir.</a:t>
            </a:r>
          </a:p>
          <a:p>
            <a:r>
              <a:rPr lang="tr-TR" altLang="en-US" sz="2100"/>
              <a:t>Nesnler birbirleri arasında farklı biçimlerde konuşabilirler. </a:t>
            </a:r>
            <a:endParaRPr lang="en-US" altLang="en-US" sz="2100"/>
          </a:p>
        </p:txBody>
      </p:sp>
      <p:sp>
        <p:nvSpPr>
          <p:cNvPr id="25605" name="4 Slayt Numarası Yer Tutucusu">
            <a:extLst>
              <a:ext uri="{FF2B5EF4-FFF2-40B4-BE49-F238E27FC236}">
                <a16:creationId xmlns:a16="http://schemas.microsoft.com/office/drawing/2014/main" id="{A5F93CEF-38FF-4382-B4DF-2AB287871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AD48504-A8F6-42FB-A5C1-B75CEA717BC2}" type="slidenum">
              <a:rPr lang="en-US" altLang="en-US"/>
              <a:pPr eaLnBrk="1" hangingPunct="1"/>
              <a:t>23</a:t>
            </a:fld>
            <a:endParaRPr lang="en-US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1 Başlık">
            <a:extLst>
              <a:ext uri="{FF2B5EF4-FFF2-40B4-BE49-F238E27FC236}">
                <a16:creationId xmlns:a16="http://schemas.microsoft.com/office/drawing/2014/main" id="{4AB57000-22F5-4269-9501-FCC68D73F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Polymorphism</a:t>
            </a:r>
          </a:p>
        </p:txBody>
      </p:sp>
      <p:sp>
        <p:nvSpPr>
          <p:cNvPr id="26627" name="2 İçerik Yer Tutucusu">
            <a:extLst>
              <a:ext uri="{FF2B5EF4-FFF2-40B4-BE49-F238E27FC236}">
                <a16:creationId xmlns:a16="http://schemas.microsoft.com/office/drawing/2014/main" id="{6FAA7E48-4302-46E7-A230-1639E1452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Insan {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konus() {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en-US" altLang="en-US" sz="1800" i="1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en-US" altLang="en-US" sz="1800" i="1">
                <a:solidFill>
                  <a:srgbClr val="000000"/>
                </a:solidFill>
                <a:latin typeface="Courier New" panose="02070309020205020404" pitchFamily="49" charset="0"/>
              </a:rPr>
              <a:t>.println(</a:t>
            </a:r>
            <a:r>
              <a:rPr lang="en-US" altLang="en-US" sz="1800" i="1">
                <a:solidFill>
                  <a:srgbClr val="2A00FF"/>
                </a:solidFill>
                <a:latin typeface="Courier New" panose="02070309020205020404" pitchFamily="49" charset="0"/>
              </a:rPr>
              <a:t>"Insan konusuyor..."</a:t>
            </a:r>
            <a:r>
              <a:rPr lang="en-US" altLang="en-US" sz="1800" i="1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altLang="en-US" sz="1800"/>
          </a:p>
        </p:txBody>
      </p:sp>
      <p:sp>
        <p:nvSpPr>
          <p:cNvPr id="26629" name="4 Slayt Numarası Yer Tutucusu">
            <a:extLst>
              <a:ext uri="{FF2B5EF4-FFF2-40B4-BE49-F238E27FC236}">
                <a16:creationId xmlns:a16="http://schemas.microsoft.com/office/drawing/2014/main" id="{DBB4B347-A8A9-4CB4-B105-922126ADF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1384E42-8157-463A-8ADC-3462DDAE6AE7}" type="slidenum">
              <a:rPr lang="en-US" altLang="en-US"/>
              <a:pPr eaLnBrk="1" hangingPunct="1"/>
              <a:t>24</a:t>
            </a:fld>
            <a:endParaRPr lang="en-US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1 Başlık">
            <a:extLst>
              <a:ext uri="{FF2B5EF4-FFF2-40B4-BE49-F238E27FC236}">
                <a16:creationId xmlns:a16="http://schemas.microsoft.com/office/drawing/2014/main" id="{239827AC-7C0F-405B-9BE4-A4CADBCC8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Polymorphism</a:t>
            </a:r>
          </a:p>
        </p:txBody>
      </p:sp>
      <p:sp>
        <p:nvSpPr>
          <p:cNvPr id="27651" name="2 İçerik Yer Tutucusu">
            <a:extLst>
              <a:ext uri="{FF2B5EF4-FFF2-40B4-BE49-F238E27FC236}">
                <a16:creationId xmlns:a16="http://schemas.microsoft.com/office/drawing/2014/main" id="{5EF1D95B-2F2E-4E2A-9751-05DD0064F8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Ogrenci 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extends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Insan{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sinavaGir(){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en-US" altLang="en-US" sz="1800" i="1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en-US" altLang="en-US" sz="1800" i="1">
                <a:solidFill>
                  <a:srgbClr val="000000"/>
                </a:solidFill>
                <a:latin typeface="Courier New" panose="02070309020205020404" pitchFamily="49" charset="0"/>
              </a:rPr>
              <a:t>.println(</a:t>
            </a:r>
            <a:r>
              <a:rPr lang="en-US" altLang="en-US" sz="1800" i="1">
                <a:solidFill>
                  <a:srgbClr val="2A00FF"/>
                </a:solidFill>
                <a:latin typeface="Courier New" panose="02070309020205020404" pitchFamily="49" charset="0"/>
              </a:rPr>
              <a:t>"Ogrenci sinava giriyor"</a:t>
            </a:r>
            <a:r>
              <a:rPr lang="en-US" altLang="en-US" sz="1800" i="1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konus() {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en-US" altLang="en-US" sz="1800" i="1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en-US" altLang="en-US" sz="1800" i="1">
                <a:solidFill>
                  <a:srgbClr val="000000"/>
                </a:solidFill>
                <a:latin typeface="Courier New" panose="02070309020205020404" pitchFamily="49" charset="0"/>
              </a:rPr>
              <a:t>.println(</a:t>
            </a:r>
            <a:r>
              <a:rPr lang="en-US" altLang="en-US" sz="1800" i="1">
                <a:solidFill>
                  <a:srgbClr val="2A00FF"/>
                </a:solidFill>
                <a:latin typeface="Courier New" panose="02070309020205020404" pitchFamily="49" charset="0"/>
              </a:rPr>
              <a:t>"Ogrenci konusuyor..."</a:t>
            </a:r>
            <a:r>
              <a:rPr lang="en-US" altLang="en-US" sz="1800" i="1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altLang="en-US" sz="180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altLang="en-US" sz="1800"/>
          </a:p>
        </p:txBody>
      </p:sp>
      <p:sp>
        <p:nvSpPr>
          <p:cNvPr id="27653" name="4 Slayt Numarası Yer Tutucusu">
            <a:extLst>
              <a:ext uri="{FF2B5EF4-FFF2-40B4-BE49-F238E27FC236}">
                <a16:creationId xmlns:a16="http://schemas.microsoft.com/office/drawing/2014/main" id="{14754F69-1972-4126-8B6C-E6F473B6A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678B666-D0AB-4A9F-A2EA-A766B5D79EA6}" type="slidenum">
              <a:rPr lang="en-US" altLang="en-US"/>
              <a:pPr eaLnBrk="1" hangingPunct="1"/>
              <a:t>25</a:t>
            </a:fld>
            <a:endParaRPr lang="en-US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1 Başlık">
            <a:extLst>
              <a:ext uri="{FF2B5EF4-FFF2-40B4-BE49-F238E27FC236}">
                <a16:creationId xmlns:a16="http://schemas.microsoft.com/office/drawing/2014/main" id="{8D961C04-417E-4D89-91C8-2896780FD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Polymorphism</a:t>
            </a:r>
          </a:p>
        </p:txBody>
      </p:sp>
      <p:sp>
        <p:nvSpPr>
          <p:cNvPr id="28675" name="2 İçerik Yer Tutucusu">
            <a:extLst>
              <a:ext uri="{FF2B5EF4-FFF2-40B4-BE49-F238E27FC236}">
                <a16:creationId xmlns:a16="http://schemas.microsoft.com/office/drawing/2014/main" id="{822C177C-0BDF-4E65-B672-A110C133D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Ogretmen 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extends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Insan{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sinavaYap(){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en-US" altLang="en-US" sz="1800" i="1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en-US" altLang="en-US" sz="1800" i="1">
                <a:solidFill>
                  <a:srgbClr val="000000"/>
                </a:solidFill>
                <a:latin typeface="Courier New" panose="02070309020205020404" pitchFamily="49" charset="0"/>
              </a:rPr>
              <a:t>.println(</a:t>
            </a:r>
            <a:r>
              <a:rPr lang="en-US" altLang="en-US" sz="1800" i="1">
                <a:solidFill>
                  <a:srgbClr val="2A00FF"/>
                </a:solidFill>
                <a:latin typeface="Courier New" panose="02070309020205020404" pitchFamily="49" charset="0"/>
              </a:rPr>
              <a:t>"Ogretmen sinav yapıyor"</a:t>
            </a:r>
            <a:r>
              <a:rPr lang="en-US" altLang="en-US" sz="1800" i="1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konus() {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en-US" altLang="en-US" sz="1800" i="1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en-US" altLang="en-US" sz="1800" i="1">
                <a:solidFill>
                  <a:srgbClr val="000000"/>
                </a:solidFill>
                <a:latin typeface="Courier New" panose="02070309020205020404" pitchFamily="49" charset="0"/>
              </a:rPr>
              <a:t>.println(</a:t>
            </a:r>
            <a:r>
              <a:rPr lang="en-US" altLang="en-US" sz="1800" i="1">
                <a:solidFill>
                  <a:srgbClr val="2A00FF"/>
                </a:solidFill>
                <a:latin typeface="Courier New" panose="02070309020205020404" pitchFamily="49" charset="0"/>
              </a:rPr>
              <a:t>"Ogretmen konusuyor..."</a:t>
            </a:r>
            <a:r>
              <a:rPr lang="en-US" altLang="en-US" sz="1800" i="1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altLang="en-US" sz="1800"/>
          </a:p>
        </p:txBody>
      </p:sp>
      <p:sp>
        <p:nvSpPr>
          <p:cNvPr id="28677" name="4 Slayt Numarası Yer Tutucusu">
            <a:extLst>
              <a:ext uri="{FF2B5EF4-FFF2-40B4-BE49-F238E27FC236}">
                <a16:creationId xmlns:a16="http://schemas.microsoft.com/office/drawing/2014/main" id="{7566BEAF-5697-4544-98A2-37EAD0364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C918F33-1366-4DED-B12B-E3E4DD967E64}" type="slidenum">
              <a:rPr lang="en-US" altLang="en-US"/>
              <a:pPr eaLnBrk="1" hangingPunct="1"/>
              <a:t>26</a:t>
            </a:fld>
            <a:endParaRPr lang="en-US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1 Başlık">
            <a:extLst>
              <a:ext uri="{FF2B5EF4-FFF2-40B4-BE49-F238E27FC236}">
                <a16:creationId xmlns:a16="http://schemas.microsoft.com/office/drawing/2014/main" id="{D5FE0DA3-E245-4064-A8E0-9FF1E3364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Polymorphism</a:t>
            </a:r>
            <a:r>
              <a:rPr lang="tr-TR" altLang="en-US"/>
              <a:t> kullanımı</a:t>
            </a:r>
            <a:endParaRPr lang="en-US" altLang="en-US"/>
          </a:p>
        </p:txBody>
      </p:sp>
      <p:sp>
        <p:nvSpPr>
          <p:cNvPr id="29699" name="2 İçerik Yer Tutucusu">
            <a:extLst>
              <a:ext uri="{FF2B5EF4-FFF2-40B4-BE49-F238E27FC236}">
                <a16:creationId xmlns:a16="http://schemas.microsoft.com/office/drawing/2014/main" id="{46380A69-6F91-4D07-9105-2A23E87144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1600" b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600" b="1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 Demo {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600" b="1">
                <a:solidFill>
                  <a:srgbClr val="7F0055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1600" b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600" b="1">
                <a:solidFill>
                  <a:srgbClr val="7F0055"/>
                </a:solidFill>
                <a:latin typeface="Courier New" panose="02070309020205020404" pitchFamily="49" charset="0"/>
              </a:rPr>
              <a:t>static</a:t>
            </a: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600" b="1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 main(String[] args) {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Ogrenci o1 = </a:t>
            </a:r>
            <a:r>
              <a:rPr lang="en-US" altLang="en-US" sz="1600" b="1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 Ogrenci();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o1.konus();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o1.sinavaGir();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en-US" altLang="en-US" sz="1600" i="1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en-US" altLang="en-US" sz="1600" i="1">
                <a:solidFill>
                  <a:srgbClr val="000000"/>
                </a:solidFill>
                <a:latin typeface="Courier New" panose="02070309020205020404" pitchFamily="49" charset="0"/>
              </a:rPr>
              <a:t>.println(</a:t>
            </a:r>
            <a:r>
              <a:rPr lang="en-US" altLang="en-US" sz="1600" i="1">
                <a:solidFill>
                  <a:srgbClr val="2A00FF"/>
                </a:solidFill>
                <a:latin typeface="Courier New" panose="02070309020205020404" pitchFamily="49" charset="0"/>
              </a:rPr>
              <a:t>"******"</a:t>
            </a:r>
            <a:r>
              <a:rPr lang="en-US" altLang="en-US" sz="1600" i="1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160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Insan i1 = </a:t>
            </a:r>
            <a:r>
              <a:rPr lang="en-US" altLang="en-US" sz="1600" b="1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 Ogrenci();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i1.konus();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160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Insan i2 = </a:t>
            </a:r>
            <a:r>
              <a:rPr lang="en-US" altLang="en-US" sz="1600" b="1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 Ogretmen();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i2.konus();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160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Insan i3 = </a:t>
            </a:r>
            <a:r>
              <a:rPr lang="en-US" altLang="en-US" sz="1600" b="1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 Insan();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i3.konus();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altLang="en-US" sz="1600"/>
          </a:p>
        </p:txBody>
      </p:sp>
      <p:sp>
        <p:nvSpPr>
          <p:cNvPr id="29701" name="4 Slayt Numarası Yer Tutucusu">
            <a:extLst>
              <a:ext uri="{FF2B5EF4-FFF2-40B4-BE49-F238E27FC236}">
                <a16:creationId xmlns:a16="http://schemas.microsoft.com/office/drawing/2014/main" id="{4913B9C3-11A7-4CD2-B3EA-61E733ABC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CF2562C-D9F8-4F75-8624-C61A33814871}" type="slidenum">
              <a:rPr lang="en-US" altLang="en-US"/>
              <a:pPr eaLnBrk="1" hangingPunct="1"/>
              <a:t>27</a:t>
            </a:fld>
            <a:endParaRPr lang="en-US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1 Başlık">
            <a:extLst>
              <a:ext uri="{FF2B5EF4-FFF2-40B4-BE49-F238E27FC236}">
                <a16:creationId xmlns:a16="http://schemas.microsoft.com/office/drawing/2014/main" id="{C857188E-5DE6-4CCD-9A8C-B874BE87C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Polymorphism</a:t>
            </a:r>
            <a:r>
              <a:rPr lang="tr-TR" altLang="en-US"/>
              <a:t> kullanımı</a:t>
            </a:r>
            <a:endParaRPr lang="en-US" altLang="en-US"/>
          </a:p>
        </p:txBody>
      </p:sp>
      <p:sp>
        <p:nvSpPr>
          <p:cNvPr id="32771" name="2 İçerik Yer Tutucusu">
            <a:extLst>
              <a:ext uri="{FF2B5EF4-FFF2-40B4-BE49-F238E27FC236}">
                <a16:creationId xmlns:a16="http://schemas.microsoft.com/office/drawing/2014/main" id="{C33D4445-FC8A-4F16-88F2-6645A6188B31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>
              <a:buFont typeface="Wingdings" panose="05000000000000000000" pitchFamily="2" charset="2"/>
              <a:buNone/>
              <a:defRPr/>
            </a:pPr>
            <a:r>
              <a:rPr lang="en-US" sz="1600" b="1" dirty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Courier New"/>
              </a:rPr>
              <a:t> Demo {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1600" b="1" dirty="0">
                <a:solidFill>
                  <a:srgbClr val="7F0055"/>
                </a:solidFill>
                <a:latin typeface="Courier New"/>
              </a:rPr>
              <a:t>	</a:t>
            </a:r>
            <a:r>
              <a:rPr lang="en-US" sz="1600" b="1" dirty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16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urier New"/>
              </a:rPr>
              <a:t>konus</a:t>
            </a:r>
            <a:r>
              <a:rPr lang="en-US" sz="1600" b="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600" b="1" dirty="0" err="1">
                <a:solidFill>
                  <a:srgbClr val="000000"/>
                </a:solidFill>
                <a:latin typeface="Courier New"/>
              </a:rPr>
              <a:t>Insan</a:t>
            </a:r>
            <a:r>
              <a:rPr lang="en-US" sz="16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1600" b="1" dirty="0">
                <a:solidFill>
                  <a:srgbClr val="000000"/>
                </a:solidFill>
                <a:latin typeface="Courier New"/>
              </a:rPr>
              <a:t>){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1600" dirty="0">
                <a:solidFill>
                  <a:srgbClr val="000000"/>
                </a:solidFill>
                <a:latin typeface="Courier New"/>
              </a:rPr>
              <a:t>		</a:t>
            </a:r>
            <a:r>
              <a:rPr lang="en-US" sz="1600" dirty="0" err="1">
                <a:solidFill>
                  <a:srgbClr val="000000"/>
                </a:solidFill>
                <a:latin typeface="Courier New"/>
              </a:rPr>
              <a:t>i.konus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();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1600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}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1600" b="1" dirty="0">
                <a:solidFill>
                  <a:srgbClr val="7F0055"/>
                </a:solidFill>
                <a:latin typeface="Courier New"/>
              </a:rPr>
              <a:t>	</a:t>
            </a:r>
            <a:r>
              <a:rPr lang="en-US" sz="1600" b="1" dirty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urier New"/>
              </a:rPr>
              <a:t>static</a:t>
            </a:r>
            <a:r>
              <a:rPr lang="en-US" sz="16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1600" b="1" dirty="0">
                <a:solidFill>
                  <a:srgbClr val="000000"/>
                </a:solidFill>
                <a:latin typeface="Courier New"/>
              </a:rPr>
              <a:t> main(String[] </a:t>
            </a:r>
            <a:r>
              <a:rPr lang="en-US" sz="1600" b="1" dirty="0" err="1">
                <a:solidFill>
                  <a:srgbClr val="000000"/>
                </a:solidFill>
                <a:latin typeface="Courier New"/>
              </a:rPr>
              <a:t>args</a:t>
            </a:r>
            <a:r>
              <a:rPr lang="en-US" sz="1600" b="1" dirty="0">
                <a:solidFill>
                  <a:srgbClr val="000000"/>
                </a:solidFill>
                <a:latin typeface="Courier New"/>
              </a:rPr>
              <a:t>) {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1600" dirty="0">
                <a:solidFill>
                  <a:srgbClr val="000000"/>
                </a:solidFill>
                <a:latin typeface="Courier New"/>
              </a:rPr>
              <a:t>		</a:t>
            </a:r>
            <a:r>
              <a:rPr lang="en-US" sz="1600" dirty="0" err="1">
                <a:solidFill>
                  <a:srgbClr val="000000"/>
                </a:solidFill>
                <a:latin typeface="Courier New"/>
              </a:rPr>
              <a:t>Ogrenci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/>
              </a:rPr>
              <a:t>ahmet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sz="1600" b="1" dirty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6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urier New"/>
              </a:rPr>
              <a:t>Ogrenci</a:t>
            </a:r>
            <a:r>
              <a:rPr lang="en-US" sz="1600" b="1" dirty="0">
                <a:solidFill>
                  <a:srgbClr val="000000"/>
                </a:solidFill>
                <a:latin typeface="Courier New"/>
              </a:rPr>
              <a:t>();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1600" dirty="0">
                <a:solidFill>
                  <a:srgbClr val="000000"/>
                </a:solidFill>
                <a:latin typeface="Courier New"/>
              </a:rPr>
              <a:t>		</a:t>
            </a:r>
            <a:r>
              <a:rPr lang="en-US" sz="1600" dirty="0" err="1">
                <a:solidFill>
                  <a:srgbClr val="000000"/>
                </a:solidFill>
                <a:latin typeface="Courier New"/>
              </a:rPr>
              <a:t>Ogretmen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/>
              </a:rPr>
              <a:t>ayse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sz="1600" b="1" dirty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6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urier New"/>
              </a:rPr>
              <a:t>Ogretmen</a:t>
            </a:r>
            <a:r>
              <a:rPr lang="en-US" sz="1600" b="1" dirty="0">
                <a:solidFill>
                  <a:srgbClr val="000000"/>
                </a:solidFill>
                <a:latin typeface="Courier New"/>
              </a:rPr>
              <a:t>();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1600" dirty="0">
                <a:solidFill>
                  <a:srgbClr val="000000"/>
                </a:solidFill>
                <a:latin typeface="Courier New"/>
              </a:rPr>
              <a:t>		</a:t>
            </a:r>
            <a:r>
              <a:rPr lang="en-US" sz="1600" dirty="0" err="1">
                <a:solidFill>
                  <a:srgbClr val="000000"/>
                </a:solidFill>
                <a:latin typeface="Courier New"/>
              </a:rPr>
              <a:t>Insan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ali</a:t>
            </a:r>
            <a:r>
              <a:rPr lang="en-US" sz="1600" dirty="0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 = </a:t>
            </a:r>
            <a:r>
              <a:rPr lang="en-US" sz="1600" b="1" dirty="0">
                <a:solidFill>
                  <a:srgbClr val="7F0055"/>
                </a:solidFill>
                <a:highlight>
                  <a:srgbClr val="D4D4D4"/>
                </a:highlight>
                <a:latin typeface="Courier New"/>
              </a:rPr>
              <a:t>new</a:t>
            </a:r>
            <a:r>
              <a:rPr lang="en-US" sz="1600" b="1" dirty="0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Insan</a:t>
            </a:r>
            <a:r>
              <a:rPr lang="en-US" sz="1600" b="1" dirty="0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();</a:t>
            </a:r>
          </a:p>
          <a:p>
            <a:pPr>
              <a:buFont typeface="Wingdings" panose="05000000000000000000" pitchFamily="2" charset="2"/>
              <a:buNone/>
              <a:defRPr/>
            </a:pPr>
            <a:endParaRPr lang="en-US" sz="1600" dirty="0">
              <a:latin typeface="Courier New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1600" dirty="0">
                <a:solidFill>
                  <a:srgbClr val="000000"/>
                </a:solidFill>
                <a:latin typeface="Courier New"/>
              </a:rPr>
              <a:t>		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Demo d = </a:t>
            </a:r>
            <a:r>
              <a:rPr lang="en-US" sz="1600" b="1" dirty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600" b="1" dirty="0">
                <a:solidFill>
                  <a:srgbClr val="000000"/>
                </a:solidFill>
                <a:latin typeface="Courier New"/>
              </a:rPr>
              <a:t> Demo();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1600" dirty="0">
                <a:solidFill>
                  <a:srgbClr val="000000"/>
                </a:solidFill>
                <a:latin typeface="Courier New"/>
              </a:rPr>
              <a:t>		</a:t>
            </a:r>
            <a:r>
              <a:rPr lang="en-US" sz="1600" dirty="0" err="1">
                <a:solidFill>
                  <a:srgbClr val="000000"/>
                </a:solidFill>
                <a:latin typeface="Courier New"/>
              </a:rPr>
              <a:t>d.konus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</a:rPr>
              <a:t>ahmet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1600" dirty="0">
                <a:solidFill>
                  <a:srgbClr val="000000"/>
                </a:solidFill>
                <a:latin typeface="Courier New"/>
              </a:rPr>
              <a:t>		</a:t>
            </a:r>
            <a:r>
              <a:rPr lang="en-US" sz="1600" dirty="0" err="1">
                <a:solidFill>
                  <a:srgbClr val="000000"/>
                </a:solidFill>
                <a:latin typeface="Courier New"/>
              </a:rPr>
              <a:t>d.konus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</a:rPr>
              <a:t>ayse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1600" dirty="0">
                <a:solidFill>
                  <a:srgbClr val="000000"/>
                </a:solidFill>
                <a:latin typeface="Courier New"/>
              </a:rPr>
              <a:t>		</a:t>
            </a:r>
            <a:r>
              <a:rPr lang="en-US" sz="1600" dirty="0" err="1">
                <a:solidFill>
                  <a:srgbClr val="000000"/>
                </a:solidFill>
                <a:latin typeface="Courier New"/>
              </a:rPr>
              <a:t>d.konus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ali</a:t>
            </a:r>
            <a:r>
              <a:rPr lang="en-US" sz="1600" dirty="0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);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1600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}</a:t>
            </a:r>
            <a:endParaRPr lang="en-US" sz="1600" dirty="0">
              <a:latin typeface="Courier New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Courier New"/>
              </a:rPr>
              <a:t>}</a:t>
            </a:r>
            <a:endParaRPr lang="en-US" sz="1600" dirty="0"/>
          </a:p>
        </p:txBody>
      </p:sp>
      <p:sp>
        <p:nvSpPr>
          <p:cNvPr id="30725" name="4 Slayt Numarası Yer Tutucusu">
            <a:extLst>
              <a:ext uri="{FF2B5EF4-FFF2-40B4-BE49-F238E27FC236}">
                <a16:creationId xmlns:a16="http://schemas.microsoft.com/office/drawing/2014/main" id="{DAFA71CB-71E2-4044-A398-59113939A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FA5D38A-E5CA-4E57-9F38-32877620FCA0}" type="slidenum">
              <a:rPr lang="en-US" altLang="en-US"/>
              <a:pPr eaLnBrk="1" hangingPunct="1"/>
              <a:t>28</a:t>
            </a:fld>
            <a:endParaRPr lang="en-US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1 Başlık">
            <a:extLst>
              <a:ext uri="{FF2B5EF4-FFF2-40B4-BE49-F238E27FC236}">
                <a16:creationId xmlns:a16="http://schemas.microsoft.com/office/drawing/2014/main" id="{96DD4421-8DE4-418A-86FC-AE956E690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instanceOf</a:t>
            </a:r>
          </a:p>
        </p:txBody>
      </p:sp>
      <p:sp>
        <p:nvSpPr>
          <p:cNvPr id="31747" name="2 İçerik Yer Tutucusu">
            <a:extLst>
              <a:ext uri="{FF2B5EF4-FFF2-40B4-BE49-F238E27FC236}">
                <a16:creationId xmlns:a16="http://schemas.microsoft.com/office/drawing/2014/main" id="{810012E5-D941-4354-8941-EE0D167F3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altLang="en-US" sz="2100"/>
              <a:t>Instance sınıfı için kontrol yapar.</a:t>
            </a:r>
          </a:p>
          <a:p>
            <a:r>
              <a:rPr lang="tr-TR" altLang="en-US" sz="2100"/>
              <a:t>Tüm üst sınıflar için kontroller geçerlidir.</a:t>
            </a:r>
          </a:p>
          <a:p>
            <a:r>
              <a:rPr lang="tr-TR" altLang="en-US" sz="2100"/>
              <a:t>Nesnenin tipi değil bellekteki referansının kontrolü yapılır.</a:t>
            </a:r>
            <a:endParaRPr lang="en-US" altLang="en-US" sz="2100"/>
          </a:p>
        </p:txBody>
      </p:sp>
      <p:sp>
        <p:nvSpPr>
          <p:cNvPr id="31749" name="4 Slayt Numarası Yer Tutucusu">
            <a:extLst>
              <a:ext uri="{FF2B5EF4-FFF2-40B4-BE49-F238E27FC236}">
                <a16:creationId xmlns:a16="http://schemas.microsoft.com/office/drawing/2014/main" id="{C12FBAFB-9D8A-467E-BCE1-BF8050260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51D993C-DB3D-405C-B908-A01C42980FEA}" type="slidenum">
              <a:rPr lang="en-US" altLang="en-US"/>
              <a:pPr eaLnBrk="1" hangingPunct="1"/>
              <a:t>29</a:t>
            </a:fld>
            <a:endParaRPr lang="en-US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1 Başlık">
            <a:extLst>
              <a:ext uri="{FF2B5EF4-FFF2-40B4-BE49-F238E27FC236}">
                <a16:creationId xmlns:a16="http://schemas.microsoft.com/office/drawing/2014/main" id="{720D5A38-AF39-4A6D-9387-891D2E9C7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Kalıtım - inheritance</a:t>
            </a:r>
            <a:endParaRPr lang="en-US" altLang="en-US"/>
          </a:p>
        </p:txBody>
      </p:sp>
      <p:pic>
        <p:nvPicPr>
          <p:cNvPr id="5123" name="5 İçerik Yer Tutucusu" descr="OOP-UMLSuperSubClass.gif">
            <a:extLst>
              <a:ext uri="{FF2B5EF4-FFF2-40B4-BE49-F238E27FC236}">
                <a16:creationId xmlns:a16="http://schemas.microsoft.com/office/drawing/2014/main" id="{0E9C8A9E-FDBD-4D23-B5A1-7C309AA2D7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57400" y="1770063"/>
            <a:ext cx="4800600" cy="4114800"/>
          </a:xfrm>
        </p:spPr>
      </p:pic>
      <p:sp>
        <p:nvSpPr>
          <p:cNvPr id="5125" name="4 Slayt Numarası Yer Tutucusu">
            <a:extLst>
              <a:ext uri="{FF2B5EF4-FFF2-40B4-BE49-F238E27FC236}">
                <a16:creationId xmlns:a16="http://schemas.microsoft.com/office/drawing/2014/main" id="{CE269C79-8C8B-47E5-B4BE-DE42ECD05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3AD0AE5-0BC9-4C6C-88D2-D86E3CF5A396}" type="slidenum">
              <a:rPr lang="en-US" altLang="en-US"/>
              <a:pPr eaLnBrk="1" hangingPunct="1"/>
              <a:t>3</a:t>
            </a:fld>
            <a:endParaRPr lang="en-US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1 Başlık">
            <a:extLst>
              <a:ext uri="{FF2B5EF4-FFF2-40B4-BE49-F238E27FC236}">
                <a16:creationId xmlns:a16="http://schemas.microsoft.com/office/drawing/2014/main" id="{34940742-D8CC-4CB3-80A7-BE2307441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instanceOf</a:t>
            </a:r>
          </a:p>
        </p:txBody>
      </p:sp>
      <p:sp>
        <p:nvSpPr>
          <p:cNvPr id="34819" name="2 İçerik Yer Tutucusu">
            <a:extLst>
              <a:ext uri="{FF2B5EF4-FFF2-40B4-BE49-F238E27FC236}">
                <a16:creationId xmlns:a16="http://schemas.microsoft.com/office/drawing/2014/main" id="{E060A94B-8A49-40B4-AAAC-74B334D9A0F2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>
              <a:buFont typeface="Wingdings" panose="05000000000000000000" pitchFamily="2" charset="2"/>
              <a:buNone/>
              <a:defRPr/>
            </a:pPr>
            <a:r>
              <a:rPr lang="en-US" sz="1600" b="1" dirty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Courier New"/>
              </a:rPr>
              <a:t> Demo {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1600" b="1" dirty="0">
                <a:solidFill>
                  <a:srgbClr val="7F0055"/>
                </a:solidFill>
                <a:latin typeface="Courier New"/>
              </a:rPr>
              <a:t>	</a:t>
            </a:r>
            <a:r>
              <a:rPr lang="en-US" sz="1600" b="1" dirty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urier New"/>
              </a:rPr>
              <a:t>static</a:t>
            </a:r>
            <a:r>
              <a:rPr lang="en-US" sz="16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1600" b="1" dirty="0">
                <a:solidFill>
                  <a:srgbClr val="000000"/>
                </a:solidFill>
                <a:latin typeface="Courier New"/>
              </a:rPr>
              <a:t> main(String[] </a:t>
            </a:r>
            <a:r>
              <a:rPr lang="en-US" sz="1600" b="1" dirty="0" err="1">
                <a:solidFill>
                  <a:srgbClr val="000000"/>
                </a:solidFill>
                <a:latin typeface="Courier New"/>
              </a:rPr>
              <a:t>args</a:t>
            </a:r>
            <a:r>
              <a:rPr lang="en-US" sz="1600" b="1" dirty="0">
                <a:solidFill>
                  <a:srgbClr val="000000"/>
                </a:solidFill>
                <a:latin typeface="Courier New"/>
              </a:rPr>
              <a:t>) {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1600" dirty="0">
                <a:solidFill>
                  <a:srgbClr val="000000"/>
                </a:solidFill>
                <a:latin typeface="Courier New"/>
              </a:rPr>
              <a:t>		</a:t>
            </a:r>
            <a:r>
              <a:rPr lang="en-US" sz="1600" dirty="0" err="1">
                <a:solidFill>
                  <a:srgbClr val="000000"/>
                </a:solidFill>
                <a:latin typeface="Courier New"/>
              </a:rPr>
              <a:t>Ogrenci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/>
              </a:rPr>
              <a:t>ahmet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sz="1600" b="1" dirty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6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urier New"/>
              </a:rPr>
              <a:t>Ogrenci</a:t>
            </a:r>
            <a:r>
              <a:rPr lang="en-US" sz="1600" b="1" dirty="0">
                <a:solidFill>
                  <a:srgbClr val="000000"/>
                </a:solidFill>
                <a:latin typeface="Courier New"/>
              </a:rPr>
              <a:t>();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1600" dirty="0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		</a:t>
            </a:r>
            <a:r>
              <a:rPr lang="en-US" sz="1600" dirty="0" err="1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Ogretmen</a:t>
            </a:r>
            <a:r>
              <a:rPr lang="en-US" sz="1600" dirty="0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ayse</a:t>
            </a:r>
            <a:r>
              <a:rPr lang="en-US" sz="1600" dirty="0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 = </a:t>
            </a:r>
            <a:r>
              <a:rPr lang="en-US" sz="1600" b="1" dirty="0">
                <a:solidFill>
                  <a:srgbClr val="7F0055"/>
                </a:solidFill>
                <a:highlight>
                  <a:srgbClr val="D4D4D4"/>
                </a:highlight>
                <a:latin typeface="Courier New"/>
              </a:rPr>
              <a:t>new</a:t>
            </a:r>
            <a:r>
              <a:rPr lang="en-US" sz="1600" b="1" dirty="0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Ogretmen</a:t>
            </a:r>
            <a:r>
              <a:rPr lang="en-US" sz="1600" b="1" dirty="0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();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1600" dirty="0">
                <a:solidFill>
                  <a:srgbClr val="000000"/>
                </a:solidFill>
                <a:latin typeface="Courier New"/>
              </a:rPr>
              <a:t>		</a:t>
            </a:r>
            <a:r>
              <a:rPr lang="en-US" sz="1600" dirty="0" err="1">
                <a:solidFill>
                  <a:srgbClr val="000000"/>
                </a:solidFill>
                <a:latin typeface="Courier New"/>
              </a:rPr>
              <a:t>Insan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/>
              </a:rPr>
              <a:t>ali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sz="1600" b="1" dirty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6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Ogretmen</a:t>
            </a:r>
            <a:r>
              <a:rPr lang="en-US" sz="1600" b="1" dirty="0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();</a:t>
            </a:r>
          </a:p>
          <a:p>
            <a:pPr>
              <a:buFont typeface="Wingdings" panose="05000000000000000000" pitchFamily="2" charset="2"/>
              <a:buNone/>
              <a:defRPr/>
            </a:pPr>
            <a:endParaRPr lang="en-US" sz="1600" dirty="0">
              <a:latin typeface="Courier New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1600" b="1" dirty="0">
                <a:solidFill>
                  <a:srgbClr val="7F0055"/>
                </a:solidFill>
                <a:latin typeface="Courier New"/>
              </a:rPr>
              <a:t>		</a:t>
            </a:r>
            <a:r>
              <a:rPr lang="en-US" sz="1600" b="1" dirty="0">
                <a:solidFill>
                  <a:srgbClr val="7F0055"/>
                </a:solidFill>
                <a:latin typeface="Courier New"/>
              </a:rPr>
              <a:t>if</a:t>
            </a:r>
            <a:r>
              <a:rPr lang="en-US" sz="1600" b="1" dirty="0">
                <a:solidFill>
                  <a:srgbClr val="000000"/>
                </a:solidFill>
                <a:latin typeface="Courier New"/>
              </a:rPr>
              <a:t> (</a:t>
            </a:r>
            <a:r>
              <a:rPr lang="en-US" sz="1600" b="1" dirty="0" err="1">
                <a:solidFill>
                  <a:srgbClr val="000000"/>
                </a:solidFill>
                <a:latin typeface="Courier New"/>
              </a:rPr>
              <a:t>ahmet</a:t>
            </a:r>
            <a:r>
              <a:rPr lang="en-US" sz="16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b="1" dirty="0" err="1">
                <a:solidFill>
                  <a:srgbClr val="7F0055"/>
                </a:solidFill>
                <a:latin typeface="Courier New"/>
              </a:rPr>
              <a:t>instanceof</a:t>
            </a:r>
            <a:r>
              <a:rPr lang="en-US" sz="16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urier New"/>
              </a:rPr>
              <a:t>Ogrenci</a:t>
            </a:r>
            <a:r>
              <a:rPr lang="en-US" sz="1600" b="1" dirty="0">
                <a:solidFill>
                  <a:srgbClr val="000000"/>
                </a:solidFill>
                <a:latin typeface="Courier New"/>
              </a:rPr>
              <a:t>) {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1600" dirty="0">
                <a:solidFill>
                  <a:srgbClr val="000000"/>
                </a:solidFill>
                <a:latin typeface="Courier New"/>
              </a:rPr>
              <a:t>			</a:t>
            </a:r>
            <a:r>
              <a:rPr lang="en-US" sz="1600" dirty="0" err="1">
                <a:solidFill>
                  <a:srgbClr val="000000"/>
                </a:solidFill>
                <a:latin typeface="Courier New"/>
              </a:rPr>
              <a:t>System.</a:t>
            </a:r>
            <a:r>
              <a:rPr lang="en-US" sz="1600" i="1" dirty="0" err="1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600" i="1" dirty="0" err="1">
                <a:solidFill>
                  <a:srgbClr val="000000"/>
                </a:solidFill>
                <a:latin typeface="Courier New"/>
              </a:rPr>
              <a:t>.println</a:t>
            </a:r>
            <a:r>
              <a:rPr lang="en-US" sz="1600" i="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600" i="1" dirty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1600" i="1" dirty="0" err="1">
                <a:solidFill>
                  <a:srgbClr val="2A00FF"/>
                </a:solidFill>
                <a:latin typeface="Courier New"/>
              </a:rPr>
              <a:t>Ahmet</a:t>
            </a:r>
            <a:r>
              <a:rPr lang="en-US" sz="1600" i="1" dirty="0">
                <a:solidFill>
                  <a:srgbClr val="2A00FF"/>
                </a:solidFill>
                <a:latin typeface="Courier New"/>
              </a:rPr>
              <a:t> </a:t>
            </a:r>
            <a:r>
              <a:rPr lang="en-US" sz="1600" i="1" dirty="0" err="1">
                <a:solidFill>
                  <a:srgbClr val="2A00FF"/>
                </a:solidFill>
                <a:latin typeface="Courier New"/>
              </a:rPr>
              <a:t>ogrencidir</a:t>
            </a:r>
            <a:r>
              <a:rPr lang="en-US" sz="1600" i="1" dirty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1600" i="1" dirty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1600" dirty="0">
                <a:solidFill>
                  <a:srgbClr val="000000"/>
                </a:solidFill>
                <a:latin typeface="Courier New"/>
              </a:rPr>
              <a:t>		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}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1600" b="1" dirty="0">
                <a:solidFill>
                  <a:srgbClr val="7F0055"/>
                </a:solidFill>
                <a:latin typeface="Courier New"/>
              </a:rPr>
              <a:t>		</a:t>
            </a:r>
            <a:r>
              <a:rPr lang="en-US" sz="1600" b="1" dirty="0">
                <a:solidFill>
                  <a:srgbClr val="7F0055"/>
                </a:solidFill>
                <a:latin typeface="Courier New"/>
              </a:rPr>
              <a:t>if</a:t>
            </a:r>
            <a:r>
              <a:rPr lang="en-US" sz="1600" b="1" dirty="0">
                <a:solidFill>
                  <a:srgbClr val="000000"/>
                </a:solidFill>
                <a:latin typeface="Courier New"/>
              </a:rPr>
              <a:t> (</a:t>
            </a:r>
            <a:r>
              <a:rPr lang="en-US" sz="1600" b="1" dirty="0" err="1">
                <a:solidFill>
                  <a:srgbClr val="000000"/>
                </a:solidFill>
                <a:latin typeface="Courier New"/>
              </a:rPr>
              <a:t>ayse</a:t>
            </a:r>
            <a:r>
              <a:rPr lang="en-US" sz="16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b="1" dirty="0" err="1">
                <a:solidFill>
                  <a:srgbClr val="7F0055"/>
                </a:solidFill>
                <a:latin typeface="Courier New"/>
              </a:rPr>
              <a:t>instanceof</a:t>
            </a:r>
            <a:r>
              <a:rPr lang="en-US" sz="16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urier New"/>
              </a:rPr>
              <a:t>Insan</a:t>
            </a:r>
            <a:r>
              <a:rPr lang="en-US" sz="1600" b="1" dirty="0">
                <a:solidFill>
                  <a:srgbClr val="000000"/>
                </a:solidFill>
                <a:latin typeface="Courier New"/>
              </a:rPr>
              <a:t>) {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1600" dirty="0">
                <a:solidFill>
                  <a:srgbClr val="000000"/>
                </a:solidFill>
                <a:latin typeface="Courier New"/>
              </a:rPr>
              <a:t>			</a:t>
            </a:r>
            <a:r>
              <a:rPr lang="en-US" sz="1600" dirty="0" err="1">
                <a:solidFill>
                  <a:srgbClr val="000000"/>
                </a:solidFill>
                <a:latin typeface="Courier New"/>
              </a:rPr>
              <a:t>System.</a:t>
            </a:r>
            <a:r>
              <a:rPr lang="en-US" sz="1600" i="1" dirty="0" err="1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600" i="1" dirty="0" err="1">
                <a:solidFill>
                  <a:srgbClr val="000000"/>
                </a:solidFill>
                <a:latin typeface="Courier New"/>
              </a:rPr>
              <a:t>.println</a:t>
            </a:r>
            <a:r>
              <a:rPr lang="en-US" sz="1600" i="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600" i="1" dirty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1600" i="1" dirty="0" err="1">
                <a:solidFill>
                  <a:srgbClr val="2A00FF"/>
                </a:solidFill>
                <a:latin typeface="Courier New"/>
              </a:rPr>
              <a:t>Ahmet</a:t>
            </a:r>
            <a:r>
              <a:rPr lang="en-US" sz="1600" i="1" dirty="0">
                <a:solidFill>
                  <a:srgbClr val="2A00FF"/>
                </a:solidFill>
                <a:latin typeface="Courier New"/>
              </a:rPr>
              <a:t> </a:t>
            </a:r>
            <a:r>
              <a:rPr lang="en-US" sz="1600" i="1" dirty="0" err="1">
                <a:solidFill>
                  <a:srgbClr val="2A00FF"/>
                </a:solidFill>
                <a:latin typeface="Courier New"/>
              </a:rPr>
              <a:t>insandir</a:t>
            </a:r>
            <a:r>
              <a:rPr lang="en-US" sz="1600" i="1" dirty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1600" i="1" dirty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1600" dirty="0">
                <a:solidFill>
                  <a:srgbClr val="000000"/>
                </a:solidFill>
                <a:latin typeface="Courier New"/>
              </a:rPr>
              <a:t>		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}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1600" b="1" dirty="0">
                <a:solidFill>
                  <a:srgbClr val="7F0055"/>
                </a:solidFill>
                <a:latin typeface="Courier New"/>
              </a:rPr>
              <a:t>		</a:t>
            </a:r>
            <a:r>
              <a:rPr lang="en-US" sz="1600" b="1" dirty="0">
                <a:solidFill>
                  <a:srgbClr val="7F0055"/>
                </a:solidFill>
                <a:latin typeface="Courier New"/>
              </a:rPr>
              <a:t>if</a:t>
            </a:r>
            <a:r>
              <a:rPr lang="en-US" sz="1600" b="1" dirty="0">
                <a:solidFill>
                  <a:srgbClr val="000000"/>
                </a:solidFill>
                <a:latin typeface="Courier New"/>
              </a:rPr>
              <a:t> (</a:t>
            </a:r>
            <a:r>
              <a:rPr lang="en-US" sz="1600" b="1" dirty="0" err="1">
                <a:solidFill>
                  <a:srgbClr val="000000"/>
                </a:solidFill>
                <a:latin typeface="Courier New"/>
              </a:rPr>
              <a:t>ali</a:t>
            </a:r>
            <a:r>
              <a:rPr lang="en-US" sz="16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b="1" dirty="0" err="1">
                <a:solidFill>
                  <a:srgbClr val="7F0055"/>
                </a:solidFill>
                <a:latin typeface="Courier New"/>
              </a:rPr>
              <a:t>instanceof</a:t>
            </a:r>
            <a:r>
              <a:rPr lang="en-US" sz="16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urier New"/>
              </a:rPr>
              <a:t>Ogretmen</a:t>
            </a:r>
            <a:r>
              <a:rPr lang="en-US" sz="1600" b="1" dirty="0">
                <a:solidFill>
                  <a:srgbClr val="000000"/>
                </a:solidFill>
                <a:latin typeface="Courier New"/>
              </a:rPr>
              <a:t>) {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1600" dirty="0">
                <a:solidFill>
                  <a:srgbClr val="000000"/>
                </a:solidFill>
                <a:latin typeface="Courier New"/>
              </a:rPr>
              <a:t>			</a:t>
            </a:r>
            <a:r>
              <a:rPr lang="en-US" sz="1600" dirty="0" err="1">
                <a:solidFill>
                  <a:srgbClr val="000000"/>
                </a:solidFill>
                <a:latin typeface="Courier New"/>
              </a:rPr>
              <a:t>System.</a:t>
            </a:r>
            <a:r>
              <a:rPr lang="en-US" sz="1600" i="1" dirty="0" err="1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600" i="1" dirty="0" err="1">
                <a:solidFill>
                  <a:srgbClr val="000000"/>
                </a:solidFill>
                <a:latin typeface="Courier New"/>
              </a:rPr>
              <a:t>.println</a:t>
            </a:r>
            <a:r>
              <a:rPr lang="en-US" sz="1600" i="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600" i="1" dirty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1600" i="1" dirty="0" err="1">
                <a:solidFill>
                  <a:srgbClr val="2A00FF"/>
                </a:solidFill>
                <a:latin typeface="Courier New"/>
              </a:rPr>
              <a:t>Ahmet</a:t>
            </a:r>
            <a:r>
              <a:rPr lang="en-US" sz="1600" i="1" dirty="0">
                <a:solidFill>
                  <a:srgbClr val="2A00FF"/>
                </a:solidFill>
                <a:latin typeface="Courier New"/>
              </a:rPr>
              <a:t> </a:t>
            </a:r>
            <a:r>
              <a:rPr lang="en-US" sz="1600" i="1" dirty="0" err="1">
                <a:solidFill>
                  <a:srgbClr val="2A00FF"/>
                </a:solidFill>
                <a:latin typeface="Courier New"/>
              </a:rPr>
              <a:t>ogretmendir</a:t>
            </a:r>
            <a:r>
              <a:rPr lang="en-US" sz="1600" i="1" dirty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1600" i="1" dirty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1600" dirty="0">
                <a:solidFill>
                  <a:srgbClr val="000000"/>
                </a:solidFill>
                <a:latin typeface="Courier New"/>
              </a:rPr>
              <a:t>		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}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1600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}</a:t>
            </a:r>
            <a:endParaRPr lang="en-US" sz="1600" dirty="0">
              <a:latin typeface="Courier New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Courier New"/>
              </a:rPr>
              <a:t>}</a:t>
            </a:r>
            <a:endParaRPr lang="en-US" sz="1600" dirty="0"/>
          </a:p>
        </p:txBody>
      </p:sp>
      <p:sp>
        <p:nvSpPr>
          <p:cNvPr id="32773" name="4 Slayt Numarası Yer Tutucusu">
            <a:extLst>
              <a:ext uri="{FF2B5EF4-FFF2-40B4-BE49-F238E27FC236}">
                <a16:creationId xmlns:a16="http://schemas.microsoft.com/office/drawing/2014/main" id="{561DF889-A030-427A-BCC6-BB12B8A8C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24D9E81-876E-4016-8329-D5F2BC6CA98D}" type="slidenum">
              <a:rPr lang="en-US" altLang="en-US"/>
              <a:pPr eaLnBrk="1" hangingPunct="1"/>
              <a:t>30</a:t>
            </a:fld>
            <a:endParaRPr lang="en-US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1 Başlık">
            <a:extLst>
              <a:ext uri="{FF2B5EF4-FFF2-40B4-BE49-F238E27FC236}">
                <a16:creationId xmlns:a16="http://schemas.microsoft.com/office/drawing/2014/main" id="{015199F3-8332-41A1-A6D7-6F6188D04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Sınıf Çalışması</a:t>
            </a:r>
            <a:endParaRPr lang="en-US" altLang="en-US"/>
          </a:p>
        </p:txBody>
      </p:sp>
      <p:sp>
        <p:nvSpPr>
          <p:cNvPr id="33795" name="2 İçerik Yer Tutucusu">
            <a:extLst>
              <a:ext uri="{FF2B5EF4-FFF2-40B4-BE49-F238E27FC236}">
                <a16:creationId xmlns:a16="http://schemas.microsoft.com/office/drawing/2014/main" id="{038AEA46-7AFD-4F3C-81CB-3A84FF5028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altLang="en-US" sz="2100"/>
              <a:t>Futbolcu ve basketbolcu olmak üzere iki sporcu yaratın.</a:t>
            </a:r>
          </a:p>
          <a:p>
            <a:r>
              <a:rPr lang="tr-TR" altLang="en-US" sz="2100"/>
              <a:t>Sporcuları koşturun ve durdurun.</a:t>
            </a:r>
          </a:p>
        </p:txBody>
      </p:sp>
      <p:sp>
        <p:nvSpPr>
          <p:cNvPr id="33797" name="4 Slayt Numarası Yer Tutucusu">
            <a:extLst>
              <a:ext uri="{FF2B5EF4-FFF2-40B4-BE49-F238E27FC236}">
                <a16:creationId xmlns:a16="http://schemas.microsoft.com/office/drawing/2014/main" id="{67F74CB3-15CE-41B7-B3BB-7CC8A7F2F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108D93A-45D2-495F-81EF-1DCBF9812E5D}" type="slidenum">
              <a:rPr lang="en-US" altLang="en-US"/>
              <a:pPr eaLnBrk="1" hangingPunct="1"/>
              <a:t>31</a:t>
            </a:fld>
            <a:endParaRPr lang="en-US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1 Başlık">
            <a:extLst>
              <a:ext uri="{FF2B5EF4-FFF2-40B4-BE49-F238E27FC236}">
                <a16:creationId xmlns:a16="http://schemas.microsoft.com/office/drawing/2014/main" id="{238851C9-1536-495D-8774-2EA2DAD72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Son</a:t>
            </a:r>
            <a:endParaRPr lang="en-US" altLang="en-US"/>
          </a:p>
        </p:txBody>
      </p:sp>
      <p:sp>
        <p:nvSpPr>
          <p:cNvPr id="34819" name="2 İçerik Yer Tutucusu">
            <a:extLst>
              <a:ext uri="{FF2B5EF4-FFF2-40B4-BE49-F238E27FC236}">
                <a16:creationId xmlns:a16="http://schemas.microsoft.com/office/drawing/2014/main" id="{81D73673-BF83-43FA-8671-3F31A38BD8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Font typeface="Wingdings" panose="05000000000000000000" pitchFamily="2" charset="2"/>
              <a:buNone/>
            </a:pPr>
            <a:endParaRPr lang="tr-TR" altLang="en-US" sz="2400"/>
          </a:p>
          <a:p>
            <a:pPr algn="ctr">
              <a:buFont typeface="Wingdings" panose="05000000000000000000" pitchFamily="2" charset="2"/>
              <a:buNone/>
            </a:pPr>
            <a:endParaRPr lang="tr-TR" altLang="en-US" sz="2400"/>
          </a:p>
          <a:p>
            <a:pPr algn="ctr">
              <a:buFont typeface="Wingdings" panose="05000000000000000000" pitchFamily="2" charset="2"/>
              <a:buNone/>
            </a:pPr>
            <a:r>
              <a:rPr lang="tr-TR" altLang="en-US" sz="4400"/>
              <a:t>Sorular ????</a:t>
            </a:r>
            <a:endParaRPr lang="en-US" altLang="en-US" sz="4400"/>
          </a:p>
        </p:txBody>
      </p:sp>
      <p:sp>
        <p:nvSpPr>
          <p:cNvPr id="34821" name="4 Slayt Numarası Yer Tutucusu">
            <a:extLst>
              <a:ext uri="{FF2B5EF4-FFF2-40B4-BE49-F238E27FC236}">
                <a16:creationId xmlns:a16="http://schemas.microsoft.com/office/drawing/2014/main" id="{036231F2-4032-4664-AB0D-ABAA11EA0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A283E60-ACEB-48D0-BFBF-920FC2DDEDC2}" type="slidenum">
              <a:rPr lang="en-US" altLang="en-US"/>
              <a:pPr eaLnBrk="1" hangingPunct="1"/>
              <a:t>32</a:t>
            </a:fld>
            <a:endParaRPr lang="en-US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1 Başlık">
            <a:extLst>
              <a:ext uri="{FF2B5EF4-FFF2-40B4-BE49-F238E27FC236}">
                <a16:creationId xmlns:a16="http://schemas.microsoft.com/office/drawing/2014/main" id="{F8B93189-BE9A-4CC7-9BB8-158611AD3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Kalıtım - inheritance</a:t>
            </a:r>
            <a:endParaRPr lang="en-US" altLang="en-US"/>
          </a:p>
        </p:txBody>
      </p:sp>
      <p:sp>
        <p:nvSpPr>
          <p:cNvPr id="6147" name="2 İçerik Yer Tutucusu">
            <a:extLst>
              <a:ext uri="{FF2B5EF4-FFF2-40B4-BE49-F238E27FC236}">
                <a16:creationId xmlns:a16="http://schemas.microsoft.com/office/drawing/2014/main" id="{2D25C3B7-CD70-4098-9014-1ED80C64E5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[sınıf_adı] 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extends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[miras_alınan_sınıf_adı]{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180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altLang="en-US" sz="1800"/>
          </a:p>
        </p:txBody>
      </p:sp>
      <p:sp>
        <p:nvSpPr>
          <p:cNvPr id="6149" name="4 Slayt Numarası Yer Tutucusu">
            <a:extLst>
              <a:ext uri="{FF2B5EF4-FFF2-40B4-BE49-F238E27FC236}">
                <a16:creationId xmlns:a16="http://schemas.microsoft.com/office/drawing/2014/main" id="{168E2910-3BE0-43EF-A0AA-E1E4A030D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9B63BE7-DB38-41C1-8B11-3F2D353DDB50}" type="slidenum">
              <a:rPr lang="en-US" altLang="en-US"/>
              <a:pPr eaLnBrk="1" hangingPunct="1"/>
              <a:t>4</a:t>
            </a:fld>
            <a:endParaRPr lang="en-US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1 Başlık">
            <a:extLst>
              <a:ext uri="{FF2B5EF4-FFF2-40B4-BE49-F238E27FC236}">
                <a16:creationId xmlns:a16="http://schemas.microsoft.com/office/drawing/2014/main" id="{4B281655-CD2E-4360-832A-AC7BC8D49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Kalıtım - inheritance</a:t>
            </a:r>
            <a:endParaRPr lang="en-US" altLang="en-US"/>
          </a:p>
        </p:txBody>
      </p:sp>
      <p:sp>
        <p:nvSpPr>
          <p:cNvPr id="7171" name="2 İçerik Yer Tutucusu">
            <a:extLst>
              <a:ext uri="{FF2B5EF4-FFF2-40B4-BE49-F238E27FC236}">
                <a16:creationId xmlns:a16="http://schemas.microsoft.com/office/drawing/2014/main" id="{2B395D2F-4B5A-4278-8624-0F5A8D8F48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Insan {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180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1800"/>
          </a:p>
        </p:txBody>
      </p:sp>
      <p:sp>
        <p:nvSpPr>
          <p:cNvPr id="7173" name="4 Slayt Numarası Yer Tutucusu">
            <a:extLst>
              <a:ext uri="{FF2B5EF4-FFF2-40B4-BE49-F238E27FC236}">
                <a16:creationId xmlns:a16="http://schemas.microsoft.com/office/drawing/2014/main" id="{637553E0-215A-4EA9-8582-A137A2D4E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C60AE7F-51F5-4771-A6C1-A07962E60D0C}" type="slidenum">
              <a:rPr lang="en-US" altLang="en-US"/>
              <a:pPr eaLnBrk="1" hangingPunct="1"/>
              <a:t>5</a:t>
            </a:fld>
            <a:endParaRPr lang="en-US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1 Başlık">
            <a:extLst>
              <a:ext uri="{FF2B5EF4-FFF2-40B4-BE49-F238E27FC236}">
                <a16:creationId xmlns:a16="http://schemas.microsoft.com/office/drawing/2014/main" id="{5B022C7A-BEAD-4035-9113-C05E5C22F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Kalıtım - inheritance</a:t>
            </a:r>
            <a:endParaRPr lang="en-US" altLang="en-US"/>
          </a:p>
        </p:txBody>
      </p:sp>
      <p:sp>
        <p:nvSpPr>
          <p:cNvPr id="3" name="2 İçerik Yer Tutucusu">
            <a:extLst>
              <a:ext uri="{FF2B5EF4-FFF2-40B4-BE49-F238E27FC236}">
                <a16:creationId xmlns:a16="http://schemas.microsoft.com/office/drawing/2014/main" id="{567DCFE3-FE2E-4915-8B24-75220A369163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>
              <a:buFont typeface="Wingdings" panose="05000000000000000000" pitchFamily="2" charset="2"/>
              <a:buNone/>
              <a:defRPr/>
            </a:pPr>
            <a:r>
              <a:rPr lang="en-US" sz="1800" b="1" dirty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urier New"/>
              </a:rPr>
              <a:t>Ogrenci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urier New"/>
              </a:rPr>
              <a:t>extends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Insan</a:t>
            </a:r>
            <a:r>
              <a:rPr lang="en-US" sz="1800" b="1" dirty="0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{</a:t>
            </a:r>
          </a:p>
          <a:p>
            <a:pPr>
              <a:buFont typeface="Wingdings" panose="05000000000000000000" pitchFamily="2" charset="2"/>
              <a:buNone/>
              <a:defRPr/>
            </a:pPr>
            <a:endParaRPr lang="en-US" sz="1800" dirty="0">
              <a:latin typeface="Courier New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Courier New"/>
              </a:rPr>
              <a:t>}</a:t>
            </a:r>
          </a:p>
          <a:p>
            <a:pPr>
              <a:buFont typeface="Wingdings" panose="05000000000000000000" pitchFamily="2" charset="2"/>
              <a:buNone/>
              <a:defRPr/>
            </a:pPr>
            <a:endParaRPr lang="en-US" sz="1800" dirty="0"/>
          </a:p>
        </p:txBody>
      </p:sp>
      <p:sp>
        <p:nvSpPr>
          <p:cNvPr id="8197" name="4 Slayt Numarası Yer Tutucusu">
            <a:extLst>
              <a:ext uri="{FF2B5EF4-FFF2-40B4-BE49-F238E27FC236}">
                <a16:creationId xmlns:a16="http://schemas.microsoft.com/office/drawing/2014/main" id="{BB8260A3-1AA9-47E6-BC99-9B613C23E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075FED4-6CBF-427C-B582-14343B231DC9}" type="slidenum">
              <a:rPr lang="en-US" altLang="en-US"/>
              <a:pPr eaLnBrk="1" hangingPunct="1"/>
              <a:t>6</a:t>
            </a:fld>
            <a:endParaRPr lang="en-US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1 Başlık">
            <a:extLst>
              <a:ext uri="{FF2B5EF4-FFF2-40B4-BE49-F238E27FC236}">
                <a16:creationId xmlns:a16="http://schemas.microsoft.com/office/drawing/2014/main" id="{CAA4F237-2710-4C30-8557-4A591DD5C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Kalıtım - inheritance</a:t>
            </a:r>
            <a:endParaRPr lang="en-US" altLang="en-US"/>
          </a:p>
        </p:txBody>
      </p:sp>
      <p:sp>
        <p:nvSpPr>
          <p:cNvPr id="9219" name="2 İçerik Yer Tutucusu">
            <a:extLst>
              <a:ext uri="{FF2B5EF4-FFF2-40B4-BE49-F238E27FC236}">
                <a16:creationId xmlns:a16="http://schemas.microsoft.com/office/drawing/2014/main" id="{803A2CE4-2CD5-4981-B7CE-43B0001BFA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Ogretmen 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extends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Insan{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180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1800"/>
          </a:p>
        </p:txBody>
      </p:sp>
      <p:sp>
        <p:nvSpPr>
          <p:cNvPr id="9221" name="4 Slayt Numarası Yer Tutucusu">
            <a:extLst>
              <a:ext uri="{FF2B5EF4-FFF2-40B4-BE49-F238E27FC236}">
                <a16:creationId xmlns:a16="http://schemas.microsoft.com/office/drawing/2014/main" id="{DAF55CD4-4190-4939-8690-CE3297558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900C95D-1124-4985-858C-458C1C102CCD}" type="slidenum">
              <a:rPr lang="en-US" altLang="en-US"/>
              <a:pPr eaLnBrk="1" hangingPunct="1"/>
              <a:t>7</a:t>
            </a:fld>
            <a:endParaRPr lang="en-US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1 Başlık">
            <a:extLst>
              <a:ext uri="{FF2B5EF4-FFF2-40B4-BE49-F238E27FC236}">
                <a16:creationId xmlns:a16="http://schemas.microsoft.com/office/drawing/2014/main" id="{7FF4DB8E-E3BA-4122-AEC2-9A458BF33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Kalıtım - inheritance</a:t>
            </a:r>
            <a:endParaRPr lang="en-US" altLang="en-US"/>
          </a:p>
        </p:txBody>
      </p:sp>
      <p:sp>
        <p:nvSpPr>
          <p:cNvPr id="10243" name="2 İçerik Yer Tutucusu">
            <a:extLst>
              <a:ext uri="{FF2B5EF4-FFF2-40B4-BE49-F238E27FC236}">
                <a16:creationId xmlns:a16="http://schemas.microsoft.com/office/drawing/2014/main" id="{E035BEDA-0E47-45C5-AFE7-2660C7FAC7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Insan {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String </a:t>
            </a:r>
            <a:r>
              <a:rPr lang="en-US" altLang="en-US" sz="1800">
                <a:solidFill>
                  <a:srgbClr val="0000C0"/>
                </a:solidFill>
                <a:latin typeface="Courier New" panose="02070309020205020404" pitchFamily="49" charset="0"/>
              </a:rPr>
              <a:t>ad</a:t>
            </a: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String </a:t>
            </a:r>
            <a:r>
              <a:rPr lang="en-US" altLang="en-US" sz="1800">
                <a:solidFill>
                  <a:srgbClr val="0000C0"/>
                </a:solidFill>
                <a:latin typeface="Courier New" panose="02070309020205020404" pitchFamily="49" charset="0"/>
              </a:rPr>
              <a:t>soyad</a:t>
            </a: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180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konus(){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en-US" altLang="en-US" sz="1800" i="1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en-US" altLang="en-US" sz="1800" i="1">
                <a:solidFill>
                  <a:srgbClr val="000000"/>
                </a:solidFill>
                <a:latin typeface="Courier New" panose="02070309020205020404" pitchFamily="49" charset="0"/>
              </a:rPr>
              <a:t>.println(</a:t>
            </a:r>
            <a:r>
              <a:rPr lang="en-US" altLang="en-US" sz="1800" i="1">
                <a:solidFill>
                  <a:srgbClr val="2A00FF"/>
                </a:solidFill>
                <a:latin typeface="Courier New" panose="02070309020205020404" pitchFamily="49" charset="0"/>
              </a:rPr>
              <a:t>"Insan konusuyor..."</a:t>
            </a:r>
            <a:r>
              <a:rPr lang="en-US" altLang="en-US" sz="1800" i="1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altLang="en-US" sz="1800"/>
          </a:p>
        </p:txBody>
      </p:sp>
      <p:sp>
        <p:nvSpPr>
          <p:cNvPr id="10245" name="4 Slayt Numarası Yer Tutucusu">
            <a:extLst>
              <a:ext uri="{FF2B5EF4-FFF2-40B4-BE49-F238E27FC236}">
                <a16:creationId xmlns:a16="http://schemas.microsoft.com/office/drawing/2014/main" id="{7AAD79E2-3A07-49A2-8EC0-3F46ED3ED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0CBDE38-4F38-46A2-84E6-5B9843BC1A2D}" type="slidenum">
              <a:rPr lang="en-US" altLang="en-US"/>
              <a:pPr eaLnBrk="1" hangingPunct="1"/>
              <a:t>8</a:t>
            </a:fld>
            <a:endParaRPr lang="en-US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1 Başlık">
            <a:extLst>
              <a:ext uri="{FF2B5EF4-FFF2-40B4-BE49-F238E27FC236}">
                <a16:creationId xmlns:a16="http://schemas.microsoft.com/office/drawing/2014/main" id="{BA5EFB7B-3FFC-422C-9339-CFD8F52DB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Kalıtım - inheritance</a:t>
            </a:r>
            <a:endParaRPr lang="en-US" altLang="en-US"/>
          </a:p>
        </p:txBody>
      </p:sp>
      <p:sp>
        <p:nvSpPr>
          <p:cNvPr id="11267" name="2 İçerik Yer Tutucusu">
            <a:extLst>
              <a:ext uri="{FF2B5EF4-FFF2-40B4-BE49-F238E27FC236}">
                <a16:creationId xmlns:a16="http://schemas.microsoft.com/office/drawing/2014/main" id="{22C7C9E4-4E4D-4C1C-B68D-E11BFE603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1800" b="1">
                <a:solidFill>
                  <a:srgbClr val="7F0055"/>
                </a:solidFill>
                <a:latin typeface="Courier New"/>
                <a:cs typeface="Courier New"/>
              </a:rPr>
              <a:t>public</a:t>
            </a:r>
            <a:r>
              <a:rPr lang="en-US" altLang="en-US" sz="1800" b="1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en-US" sz="1800" b="1">
                <a:solidFill>
                  <a:srgbClr val="7F0055"/>
                </a:solidFill>
                <a:latin typeface="Courier New"/>
                <a:cs typeface="Courier New"/>
              </a:rPr>
              <a:t>class</a:t>
            </a:r>
            <a:r>
              <a:rPr lang="en-US" altLang="en-US" sz="1800" b="1">
                <a:solidFill>
                  <a:srgbClr val="000000"/>
                </a:solidFill>
                <a:latin typeface="Courier New"/>
                <a:cs typeface="Courier New"/>
              </a:rPr>
              <a:t> Ogrenci </a:t>
            </a:r>
            <a:r>
              <a:rPr lang="en-US" altLang="en-US" sz="1800" b="1">
                <a:solidFill>
                  <a:srgbClr val="7F0055"/>
                </a:solidFill>
                <a:latin typeface="Courier New"/>
                <a:cs typeface="Courier New"/>
              </a:rPr>
              <a:t>extends</a:t>
            </a:r>
            <a:r>
              <a:rPr lang="en-US" altLang="en-US" sz="1800" b="1">
                <a:solidFill>
                  <a:srgbClr val="000000"/>
                </a:solidFill>
                <a:latin typeface="Courier New"/>
                <a:cs typeface="Courier New"/>
              </a:rPr>
              <a:t> Insan{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 b="1" dirty="0">
                <a:solidFill>
                  <a:srgbClr val="7F0055"/>
                </a:solidFill>
                <a:latin typeface="Courier New"/>
                <a:cs typeface="Courier New"/>
              </a:rPr>
              <a:t>	</a:t>
            </a:r>
            <a:r>
              <a:rPr lang="en-US" altLang="en-US" sz="1800" b="1">
                <a:solidFill>
                  <a:srgbClr val="7F0055"/>
                </a:solidFill>
                <a:latin typeface="Courier New"/>
                <a:cs typeface="Courier New"/>
              </a:rPr>
              <a:t>public</a:t>
            </a:r>
            <a:r>
              <a:rPr lang="en-US" altLang="en-US" sz="1800" b="1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en-US" sz="1800" b="1">
                <a:solidFill>
                  <a:srgbClr val="7F0055"/>
                </a:solidFill>
                <a:latin typeface="Courier New"/>
                <a:cs typeface="Courier New"/>
              </a:rPr>
              <a:t>void</a:t>
            </a:r>
            <a:r>
              <a:rPr lang="en-US" altLang="en-US" sz="1800" b="1">
                <a:solidFill>
                  <a:srgbClr val="000000"/>
                </a:solidFill>
                <a:latin typeface="Courier New"/>
                <a:cs typeface="Courier New"/>
              </a:rPr>
              <a:t> sinavaGir(){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 dirty="0">
                <a:solidFill>
                  <a:srgbClr val="000000"/>
                </a:solidFill>
                <a:latin typeface="Courier New"/>
                <a:cs typeface="Courier New"/>
              </a:rPr>
              <a:t>		</a:t>
            </a:r>
            <a:r>
              <a:rPr lang="en-US" altLang="en-US" sz="1800">
                <a:solidFill>
                  <a:srgbClr val="000000"/>
                </a:solidFill>
                <a:latin typeface="Courier New"/>
                <a:cs typeface="Courier New"/>
              </a:rPr>
              <a:t>System.</a:t>
            </a:r>
            <a:r>
              <a:rPr lang="en-US" altLang="en-US" sz="1800" i="1">
                <a:solidFill>
                  <a:srgbClr val="0000C0"/>
                </a:solidFill>
                <a:latin typeface="Courier New"/>
                <a:cs typeface="Courier New"/>
              </a:rPr>
              <a:t>out</a:t>
            </a:r>
            <a:r>
              <a:rPr lang="en-US" altLang="en-US" sz="1800" i="1">
                <a:solidFill>
                  <a:srgbClr val="000000"/>
                </a:solidFill>
                <a:latin typeface="Courier New"/>
                <a:cs typeface="Courier New"/>
              </a:rPr>
              <a:t>.println(</a:t>
            </a:r>
            <a:r>
              <a:rPr lang="en-US" altLang="en-US" sz="1800" i="1">
                <a:solidFill>
                  <a:srgbClr val="2A00FF"/>
                </a:solidFill>
                <a:latin typeface="Courier New"/>
                <a:cs typeface="Courier New"/>
              </a:rPr>
              <a:t>"Ogrenci sinava giriyor"</a:t>
            </a:r>
            <a:r>
              <a:rPr lang="en-US" altLang="en-US" sz="1800" i="1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en-US" altLang="en-US" sz="180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 b="1" dirty="0">
                <a:solidFill>
                  <a:srgbClr val="7F0055"/>
                </a:solidFill>
                <a:latin typeface="Courier New"/>
                <a:cs typeface="Courier New"/>
              </a:rPr>
              <a:t>	</a:t>
            </a:r>
            <a:r>
              <a:rPr lang="en-US" altLang="en-US" sz="1800" b="1">
                <a:solidFill>
                  <a:srgbClr val="7F0055"/>
                </a:solidFill>
                <a:latin typeface="Courier New"/>
                <a:cs typeface="Courier New"/>
              </a:rPr>
              <a:t>public</a:t>
            </a:r>
            <a:r>
              <a:rPr lang="en-US" altLang="en-US" sz="1800" b="1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en-US" sz="1800" b="1">
                <a:solidFill>
                  <a:srgbClr val="7F0055"/>
                </a:solidFill>
                <a:latin typeface="Courier New"/>
                <a:cs typeface="Courier New"/>
              </a:rPr>
              <a:t>static</a:t>
            </a:r>
            <a:r>
              <a:rPr lang="en-US" altLang="en-US" sz="1800" b="1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en-US" sz="1800" b="1">
                <a:solidFill>
                  <a:srgbClr val="7F0055"/>
                </a:solidFill>
                <a:latin typeface="Courier New"/>
                <a:cs typeface="Courier New"/>
              </a:rPr>
              <a:t>void</a:t>
            </a:r>
            <a:r>
              <a:rPr lang="en-US" altLang="en-US" sz="1800" b="1">
                <a:solidFill>
                  <a:srgbClr val="000000"/>
                </a:solidFill>
                <a:latin typeface="Courier New"/>
                <a:cs typeface="Courier New"/>
              </a:rPr>
              <a:t> main(String[] args) {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 dirty="0">
                <a:solidFill>
                  <a:srgbClr val="000000"/>
                </a:solidFill>
                <a:latin typeface="Courier New"/>
                <a:cs typeface="Courier New"/>
              </a:rPr>
              <a:t>		</a:t>
            </a:r>
            <a:r>
              <a:rPr lang="en-US" altLang="en-US" sz="1800">
                <a:solidFill>
                  <a:srgbClr val="000000"/>
                </a:solidFill>
                <a:latin typeface="Courier New"/>
                <a:cs typeface="Courier New"/>
              </a:rPr>
              <a:t>Ogrenci ahmet = </a:t>
            </a:r>
            <a:r>
              <a:rPr lang="en-US" altLang="en-US" sz="1800" b="1">
                <a:solidFill>
                  <a:srgbClr val="7F0055"/>
                </a:solidFill>
                <a:latin typeface="Courier New"/>
                <a:cs typeface="Courier New"/>
              </a:rPr>
              <a:t>new</a:t>
            </a:r>
            <a:r>
              <a:rPr lang="en-US" altLang="en-US" sz="1800" b="1">
                <a:solidFill>
                  <a:srgbClr val="000000"/>
                </a:solidFill>
                <a:latin typeface="Courier New"/>
                <a:cs typeface="Courier New"/>
              </a:rPr>
              <a:t> Ogrenci();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 dirty="0">
                <a:solidFill>
                  <a:srgbClr val="000000"/>
                </a:solidFill>
                <a:latin typeface="Courier New"/>
                <a:cs typeface="Courier New"/>
              </a:rPr>
              <a:t>		</a:t>
            </a:r>
            <a:r>
              <a:rPr lang="en-US" altLang="en-US" sz="1800">
                <a:solidFill>
                  <a:srgbClr val="000000"/>
                </a:solidFill>
                <a:latin typeface="Courier New"/>
                <a:cs typeface="Courier New"/>
              </a:rPr>
              <a:t>ahmet.</a:t>
            </a:r>
            <a:r>
              <a:rPr lang="en-US" altLang="en-US" sz="1800">
                <a:solidFill>
                  <a:srgbClr val="0000C0"/>
                </a:solidFill>
                <a:latin typeface="Courier New"/>
                <a:cs typeface="Courier New"/>
              </a:rPr>
              <a:t>ad</a:t>
            </a:r>
            <a:r>
              <a:rPr lang="en-US" altLang="en-US" sz="180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en-US" altLang="en-US" sz="1800">
                <a:solidFill>
                  <a:srgbClr val="2A00FF"/>
                </a:solidFill>
                <a:latin typeface="Courier New"/>
                <a:cs typeface="Courier New"/>
              </a:rPr>
              <a:t>"Ahmet"</a:t>
            </a:r>
            <a:r>
              <a:rPr lang="en-US" altLang="en-US" sz="180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 dirty="0">
                <a:solidFill>
                  <a:srgbClr val="000000"/>
                </a:solidFill>
                <a:latin typeface="Courier New"/>
                <a:cs typeface="Courier New"/>
              </a:rPr>
              <a:t>		</a:t>
            </a:r>
            <a:r>
              <a:rPr lang="en-US" altLang="en-US" sz="1800">
                <a:solidFill>
                  <a:srgbClr val="000000"/>
                </a:solidFill>
                <a:latin typeface="Courier New"/>
                <a:cs typeface="Courier New"/>
              </a:rPr>
              <a:t>ahmet.</a:t>
            </a:r>
            <a:r>
              <a:rPr lang="tr-TR" altLang="en-US" sz="1800">
                <a:solidFill>
                  <a:srgbClr val="0000C0"/>
                </a:solidFill>
                <a:latin typeface="Courier New"/>
                <a:cs typeface="Courier New"/>
              </a:rPr>
              <a:t>soya</a:t>
            </a:r>
            <a:r>
              <a:rPr lang="en-US" altLang="en-US" sz="1800">
                <a:solidFill>
                  <a:srgbClr val="0000C0"/>
                </a:solidFill>
                <a:latin typeface="Courier New"/>
                <a:cs typeface="Courier New"/>
              </a:rPr>
              <a:t>d</a:t>
            </a:r>
            <a:r>
              <a:rPr lang="en-US" altLang="en-US" sz="180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en-US" altLang="en-US" sz="1800">
                <a:solidFill>
                  <a:srgbClr val="2A00FF"/>
                </a:solidFill>
                <a:latin typeface="Courier New"/>
                <a:cs typeface="Courier New"/>
              </a:rPr>
              <a:t>"Gözüpek"</a:t>
            </a:r>
            <a:r>
              <a:rPr lang="en-US" altLang="en-US" sz="18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 dirty="0">
                <a:solidFill>
                  <a:srgbClr val="000000"/>
                </a:solidFill>
                <a:latin typeface="Courier New"/>
                <a:cs typeface="Courier New"/>
              </a:rPr>
              <a:t>		</a:t>
            </a:r>
            <a:r>
              <a:rPr lang="en-US" altLang="en-US" sz="1800">
                <a:solidFill>
                  <a:srgbClr val="000000"/>
                </a:solidFill>
                <a:latin typeface="Courier New"/>
                <a:cs typeface="Courier New"/>
              </a:rPr>
              <a:t>ahmet.konus();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 dirty="0">
                <a:solidFill>
                  <a:srgbClr val="000000"/>
                </a:solidFill>
                <a:latin typeface="Courier New"/>
                <a:cs typeface="Courier New"/>
              </a:rPr>
              <a:t>		</a:t>
            </a:r>
            <a:r>
              <a:rPr lang="en-US" altLang="en-US" sz="1800">
                <a:solidFill>
                  <a:srgbClr val="000000"/>
                </a:solidFill>
                <a:latin typeface="Courier New"/>
                <a:cs typeface="Courier New"/>
              </a:rPr>
              <a:t>ahmet.sinavaGir();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en-US" altLang="en-US" sz="180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altLang="en-US" sz="1800"/>
          </a:p>
        </p:txBody>
      </p:sp>
      <p:sp>
        <p:nvSpPr>
          <p:cNvPr id="11269" name="4 Slayt Numarası Yer Tutucusu">
            <a:extLst>
              <a:ext uri="{FF2B5EF4-FFF2-40B4-BE49-F238E27FC236}">
                <a16:creationId xmlns:a16="http://schemas.microsoft.com/office/drawing/2014/main" id="{81608C33-7029-4098-99A7-8FEA11FE5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71E3C2B-9B9B-4C70-8EA7-367E1743858B}" type="slidenum">
              <a:rPr lang="en-US" altLang="en-US"/>
              <a:pPr eaLnBrk="1" hangingPunct="1"/>
              <a:t>9</a:t>
            </a:fld>
            <a:endParaRPr lang="en-US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Network</Template>
  <TotalTime>266</TotalTime>
  <Words>1305</Words>
  <Application>Microsoft Office PowerPoint</Application>
  <PresentationFormat>On-screen Show (4:3)</PresentationFormat>
  <Paragraphs>274</Paragraphs>
  <Slides>32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Calibri</vt:lpstr>
      <vt:lpstr>Courier New</vt:lpstr>
      <vt:lpstr>Wingdings</vt:lpstr>
      <vt:lpstr>Network</vt:lpstr>
      <vt:lpstr>Temel Java </vt:lpstr>
      <vt:lpstr>Kalıtım - inheritance</vt:lpstr>
      <vt:lpstr>Kalıtım - inheritance</vt:lpstr>
      <vt:lpstr>Kalıtım - inheritance</vt:lpstr>
      <vt:lpstr>Kalıtım - inheritance</vt:lpstr>
      <vt:lpstr>Kalıtım - inheritance</vt:lpstr>
      <vt:lpstr>Kalıtım - inheritance</vt:lpstr>
      <vt:lpstr>Kalıtım - inheritance</vt:lpstr>
      <vt:lpstr>Kalıtım - inheritance</vt:lpstr>
      <vt:lpstr>Kalıtım - inheritance</vt:lpstr>
      <vt:lpstr>Sınıf Çalışması</vt:lpstr>
      <vt:lpstr>Metod ezme – Method Override</vt:lpstr>
      <vt:lpstr>Değişkenleri ezme</vt:lpstr>
      <vt:lpstr>Değişkenleri ezme</vt:lpstr>
      <vt:lpstr>Kalıtım ve kurucu metod sırası</vt:lpstr>
      <vt:lpstr>Kalıtım ve kurucu metod sırası</vt:lpstr>
      <vt:lpstr>Miras alma ve method override engelleme</vt:lpstr>
      <vt:lpstr>super kelimesi</vt:lpstr>
      <vt:lpstr>super ile üst sınıftaki metodlara ulaşım</vt:lpstr>
      <vt:lpstr>super ile üst sınıftaki metodlara ulaşım</vt:lpstr>
      <vt:lpstr>super ile üst sınıftaki kurucu metodlara ulaşım</vt:lpstr>
      <vt:lpstr>super ile üst sınıftaki kurucu metodlara ulaşım</vt:lpstr>
      <vt:lpstr>Polymorphism</vt:lpstr>
      <vt:lpstr>Polymorphism</vt:lpstr>
      <vt:lpstr>Polymorphism</vt:lpstr>
      <vt:lpstr>Polymorphism</vt:lpstr>
      <vt:lpstr>Polymorphism kullanımı</vt:lpstr>
      <vt:lpstr>Polymorphism kullanımı</vt:lpstr>
      <vt:lpstr>instanceOf</vt:lpstr>
      <vt:lpstr>instanceOf</vt:lpstr>
      <vt:lpstr>Sınıf Çalışması</vt:lpstr>
      <vt:lpstr>Son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onur safran</cp:lastModifiedBy>
  <cp:revision>209</cp:revision>
  <cp:lastPrinted>1601-01-01T00:00:00Z</cp:lastPrinted>
  <dcterms:created xsi:type="dcterms:W3CDTF">1601-01-01T00:00:00Z</dcterms:created>
  <dcterms:modified xsi:type="dcterms:W3CDTF">2022-10-07T12:04:23Z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