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26"/>
  </p:notesMasterIdLst>
  <p:sldIdLst>
    <p:sldId id="256" r:id="rId2"/>
    <p:sldId id="331" r:id="rId3"/>
    <p:sldId id="332" r:id="rId4"/>
    <p:sldId id="333" r:id="rId5"/>
    <p:sldId id="335" r:id="rId6"/>
    <p:sldId id="342" r:id="rId7"/>
    <p:sldId id="343" r:id="rId8"/>
    <p:sldId id="348" r:id="rId9"/>
    <p:sldId id="334" r:id="rId10"/>
    <p:sldId id="350" r:id="rId11"/>
    <p:sldId id="336" r:id="rId12"/>
    <p:sldId id="337" r:id="rId13"/>
    <p:sldId id="351" r:id="rId14"/>
    <p:sldId id="352" r:id="rId15"/>
    <p:sldId id="338" r:id="rId16"/>
    <p:sldId id="339" r:id="rId17"/>
    <p:sldId id="347" r:id="rId18"/>
    <p:sldId id="344" r:id="rId19"/>
    <p:sldId id="345" r:id="rId20"/>
    <p:sldId id="349" r:id="rId21"/>
    <p:sldId id="353" r:id="rId22"/>
    <p:sldId id="346" r:id="rId23"/>
    <p:sldId id="340" r:id="rId24"/>
    <p:sldId id="287" r:id="rId25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7E0795-78BF-C028-6B5C-A9D1894B6C32}" v="29" dt="2021-02-27T14:24:45.867"/>
    <p1510:client id="{6E5CA09D-C5C7-C67B-5612-ABAD8EF19C86}" v="3" dt="2021-09-26T10:17:25.780"/>
    <p1510:client id="{A4A29F48-837D-E80D-DA38-8267088260B5}" v="2" dt="2021-05-02T12:42:25.5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hmet Akşahin" userId="S::mehmet.aksahin@testinium.com::c90e3468-5596-4424-949e-fe599185a555" providerId="AD" clId="Web-{6E5CA09D-C5C7-C67B-5612-ABAD8EF19C86}"/>
    <pc:docChg chg="modSld">
      <pc:chgData name="Mehmet Akşahin" userId="S::mehmet.aksahin@testinium.com::c90e3468-5596-4424-949e-fe599185a555" providerId="AD" clId="Web-{6E5CA09D-C5C7-C67B-5612-ABAD8EF19C86}" dt="2021-09-26T10:17:25.780" v="2" actId="20577"/>
      <pc:docMkLst>
        <pc:docMk/>
      </pc:docMkLst>
      <pc:sldChg chg="modSp">
        <pc:chgData name="Mehmet Akşahin" userId="S::mehmet.aksahin@testinium.com::c90e3468-5596-4424-949e-fe599185a555" providerId="AD" clId="Web-{6E5CA09D-C5C7-C67B-5612-ABAD8EF19C86}" dt="2021-09-26T10:17:25.780" v="2" actId="20577"/>
        <pc:sldMkLst>
          <pc:docMk/>
          <pc:sldMk cId="0" sldId="342"/>
        </pc:sldMkLst>
        <pc:spChg chg="mod">
          <ac:chgData name="Mehmet Akşahin" userId="S::mehmet.aksahin@testinium.com::c90e3468-5596-4424-949e-fe599185a555" providerId="AD" clId="Web-{6E5CA09D-C5C7-C67B-5612-ABAD8EF19C86}" dt="2021-09-26T10:17:25.780" v="2" actId="20577"/>
          <ac:spMkLst>
            <pc:docMk/>
            <pc:sldMk cId="0" sldId="342"/>
            <ac:spMk id="7171" creationId="{AAE97DD6-2436-456E-B983-037319C5DFF2}"/>
          </ac:spMkLst>
        </pc:spChg>
      </pc:sldChg>
    </pc:docChg>
  </pc:docChgLst>
  <pc:docChgLst>
    <pc:chgData name="Mehmet Akşahin" userId="S::mehmet.aksahin@testinium.com::c90e3468-5596-4424-949e-fe599185a555" providerId="AD" clId="Web-{A4A29F48-837D-E80D-DA38-8267088260B5}"/>
    <pc:docChg chg="modSld">
      <pc:chgData name="Mehmet Akşahin" userId="S::mehmet.aksahin@testinium.com::c90e3468-5596-4424-949e-fe599185a555" providerId="AD" clId="Web-{A4A29F48-837D-E80D-DA38-8267088260B5}" dt="2021-05-02T12:42:25.502" v="1"/>
      <pc:docMkLst>
        <pc:docMk/>
      </pc:docMkLst>
      <pc:sldChg chg="delSp modSp">
        <pc:chgData name="Mehmet Akşahin" userId="S::mehmet.aksahin@testinium.com::c90e3468-5596-4424-949e-fe599185a555" providerId="AD" clId="Web-{A4A29F48-837D-E80D-DA38-8267088260B5}" dt="2021-05-02T12:42:25.502" v="1"/>
        <pc:sldMkLst>
          <pc:docMk/>
          <pc:sldMk cId="0" sldId="350"/>
        </pc:sldMkLst>
        <pc:spChg chg="del">
          <ac:chgData name="Mehmet Akşahin" userId="S::mehmet.aksahin@testinium.com::c90e3468-5596-4424-949e-fe599185a555" providerId="AD" clId="Web-{A4A29F48-837D-E80D-DA38-8267088260B5}" dt="2021-05-02T12:42:25.502" v="1"/>
          <ac:spMkLst>
            <pc:docMk/>
            <pc:sldMk cId="0" sldId="350"/>
            <ac:spMk id="36866" creationId="{46B2975E-43DB-48E8-B3ED-8BD8C86FA0F0}"/>
          </ac:spMkLst>
        </pc:spChg>
        <pc:picChg chg="mod">
          <ac:chgData name="Mehmet Akşahin" userId="S::mehmet.aksahin@testinium.com::c90e3468-5596-4424-949e-fe599185a555" providerId="AD" clId="Web-{A4A29F48-837D-E80D-DA38-8267088260B5}" dt="2021-05-02T12:42:23.643" v="0" actId="1076"/>
          <ac:picMkLst>
            <pc:docMk/>
            <pc:sldMk cId="0" sldId="350"/>
            <ac:picMk id="36869" creationId="{93074455-0F8D-4724-9005-F9B02DE60000}"/>
          </ac:picMkLst>
        </pc:picChg>
      </pc:sldChg>
    </pc:docChg>
  </pc:docChgLst>
  <pc:docChgLst>
    <pc:chgData name="Mehmet Akşahin" userId="S::mehmet.aksahin@testinium.com::c90e3468-5596-4424-949e-fe599185a555" providerId="AD" clId="Web-{557E0795-78BF-C028-6B5C-A9D1894B6C32}"/>
    <pc:docChg chg="modSld">
      <pc:chgData name="Mehmet Akşahin" userId="S::mehmet.aksahin@testinium.com::c90e3468-5596-4424-949e-fe599185a555" providerId="AD" clId="Web-{557E0795-78BF-C028-6B5C-A9D1894B6C32}" dt="2021-02-27T14:24:45.867" v="28"/>
      <pc:docMkLst>
        <pc:docMk/>
      </pc:docMkLst>
      <pc:sldChg chg="delSp modSp">
        <pc:chgData name="Mehmet Akşahin" userId="S::mehmet.aksahin@testinium.com::c90e3468-5596-4424-949e-fe599185a555" providerId="AD" clId="Web-{557E0795-78BF-C028-6B5C-A9D1894B6C32}" dt="2021-02-27T14:24:02.398" v="4"/>
        <pc:sldMkLst>
          <pc:docMk/>
          <pc:sldMk cId="0" sldId="256"/>
        </pc:sldMkLst>
        <pc:spChg chg="mod">
          <ac:chgData name="Mehmet Akşahin" userId="S::mehmet.aksahin@testinium.com::c90e3468-5596-4424-949e-fe599185a555" providerId="AD" clId="Web-{557E0795-78BF-C028-6B5C-A9D1894B6C32}" dt="2021-02-27T14:23:57.132" v="2" actId="20577"/>
          <ac:spMkLst>
            <pc:docMk/>
            <pc:sldMk cId="0" sldId="256"/>
            <ac:spMk id="14337" creationId="{6EDA5A00-4FF2-47B5-AC96-F24A3A8D2C22}"/>
          </ac:spMkLst>
        </pc:spChg>
        <pc:spChg chg="mod">
          <ac:chgData name="Mehmet Akşahin" userId="S::mehmet.aksahin@testinium.com::c90e3468-5596-4424-949e-fe599185a555" providerId="AD" clId="Web-{557E0795-78BF-C028-6B5C-A9D1894B6C32}" dt="2021-02-27T14:24:01.882" v="3" actId="20577"/>
          <ac:spMkLst>
            <pc:docMk/>
            <pc:sldMk cId="0" sldId="256"/>
            <ac:spMk id="14338" creationId="{FB0BD8F1-9167-442B-A7F1-FEBEC338922C}"/>
          </ac:spMkLst>
        </pc:spChg>
        <pc:spChg chg="del">
          <ac:chgData name="Mehmet Akşahin" userId="S::mehmet.aksahin@testinium.com::c90e3468-5596-4424-949e-fe599185a555" providerId="AD" clId="Web-{557E0795-78BF-C028-6B5C-A9D1894B6C32}" dt="2021-02-27T14:24:02.398" v="4"/>
          <ac:spMkLst>
            <pc:docMk/>
            <pc:sldMk cId="0" sldId="256"/>
            <ac:spMk id="14339" creationId="{487F0C0B-D230-4865-8C54-DC11F5DE5847}"/>
          </ac:spMkLst>
        </pc:spChg>
      </pc:sldChg>
      <pc:sldChg chg="delSp">
        <pc:chgData name="Mehmet Akşahin" userId="S::mehmet.aksahin@testinium.com::c90e3468-5596-4424-949e-fe599185a555" providerId="AD" clId="Web-{557E0795-78BF-C028-6B5C-A9D1894B6C32}" dt="2021-02-27T14:24:34.757" v="27"/>
        <pc:sldMkLst>
          <pc:docMk/>
          <pc:sldMk cId="0" sldId="287"/>
        </pc:sldMkLst>
        <pc:spChg chg="del">
          <ac:chgData name="Mehmet Akşahin" userId="S::mehmet.aksahin@testinium.com::c90e3468-5596-4424-949e-fe599185a555" providerId="AD" clId="Web-{557E0795-78BF-C028-6B5C-A9D1894B6C32}" dt="2021-02-27T14:24:34.757" v="27"/>
          <ac:spMkLst>
            <pc:docMk/>
            <pc:sldMk cId="0" sldId="287"/>
            <ac:spMk id="34819" creationId="{7F0C7CCC-D1A5-49A0-9E19-16D0E339BD6A}"/>
          </ac:spMkLst>
        </pc:spChg>
      </pc:sldChg>
      <pc:sldChg chg="delSp">
        <pc:chgData name="Mehmet Akşahin" userId="S::mehmet.aksahin@testinium.com::c90e3468-5596-4424-949e-fe599185a555" providerId="AD" clId="Web-{557E0795-78BF-C028-6B5C-A9D1894B6C32}" dt="2021-02-27T14:24:04.085" v="5"/>
        <pc:sldMkLst>
          <pc:docMk/>
          <pc:sldMk cId="0" sldId="331"/>
        </pc:sldMkLst>
        <pc:spChg chg="del">
          <ac:chgData name="Mehmet Akşahin" userId="S::mehmet.aksahin@testinium.com::c90e3468-5596-4424-949e-fe599185a555" providerId="AD" clId="Web-{557E0795-78BF-C028-6B5C-A9D1894B6C32}" dt="2021-02-27T14:24:04.085" v="5"/>
          <ac:spMkLst>
            <pc:docMk/>
            <pc:sldMk cId="0" sldId="331"/>
            <ac:spMk id="16387" creationId="{F7DCFDC3-966B-401F-B2AA-01E723447096}"/>
          </ac:spMkLst>
        </pc:spChg>
      </pc:sldChg>
      <pc:sldChg chg="delSp">
        <pc:chgData name="Mehmet Akşahin" userId="S::mehmet.aksahin@testinium.com::c90e3468-5596-4424-949e-fe599185a555" providerId="AD" clId="Web-{557E0795-78BF-C028-6B5C-A9D1894B6C32}" dt="2021-02-27T14:24:05.054" v="6"/>
        <pc:sldMkLst>
          <pc:docMk/>
          <pc:sldMk cId="0" sldId="332"/>
        </pc:sldMkLst>
        <pc:spChg chg="del">
          <ac:chgData name="Mehmet Akşahin" userId="S::mehmet.aksahin@testinium.com::c90e3468-5596-4424-949e-fe599185a555" providerId="AD" clId="Web-{557E0795-78BF-C028-6B5C-A9D1894B6C32}" dt="2021-02-27T14:24:05.054" v="6"/>
          <ac:spMkLst>
            <pc:docMk/>
            <pc:sldMk cId="0" sldId="332"/>
            <ac:spMk id="17411" creationId="{516178E9-D913-4F8C-8638-FBAA7E53113C}"/>
          </ac:spMkLst>
        </pc:spChg>
      </pc:sldChg>
      <pc:sldChg chg="delSp">
        <pc:chgData name="Mehmet Akşahin" userId="S::mehmet.aksahin@testinium.com::c90e3468-5596-4424-949e-fe599185a555" providerId="AD" clId="Web-{557E0795-78BF-C028-6B5C-A9D1894B6C32}" dt="2021-02-27T14:24:05.976" v="7"/>
        <pc:sldMkLst>
          <pc:docMk/>
          <pc:sldMk cId="0" sldId="333"/>
        </pc:sldMkLst>
        <pc:spChg chg="del">
          <ac:chgData name="Mehmet Akşahin" userId="S::mehmet.aksahin@testinium.com::c90e3468-5596-4424-949e-fe599185a555" providerId="AD" clId="Web-{557E0795-78BF-C028-6B5C-A9D1894B6C32}" dt="2021-02-27T14:24:05.976" v="7"/>
          <ac:spMkLst>
            <pc:docMk/>
            <pc:sldMk cId="0" sldId="333"/>
            <ac:spMk id="18435" creationId="{1682128E-F898-4DA5-ACD8-BC7870F870DF}"/>
          </ac:spMkLst>
        </pc:spChg>
      </pc:sldChg>
      <pc:sldChg chg="delSp">
        <pc:chgData name="Mehmet Akşahin" userId="S::mehmet.aksahin@testinium.com::c90e3468-5596-4424-949e-fe599185a555" providerId="AD" clId="Web-{557E0795-78BF-C028-6B5C-A9D1894B6C32}" dt="2021-02-27T14:24:09.492" v="12"/>
        <pc:sldMkLst>
          <pc:docMk/>
          <pc:sldMk cId="0" sldId="334"/>
        </pc:sldMkLst>
        <pc:spChg chg="del">
          <ac:chgData name="Mehmet Akşahin" userId="S::mehmet.aksahin@testinium.com::c90e3468-5596-4424-949e-fe599185a555" providerId="AD" clId="Web-{557E0795-78BF-C028-6B5C-A9D1894B6C32}" dt="2021-02-27T14:24:09.492" v="12"/>
          <ac:spMkLst>
            <pc:docMk/>
            <pc:sldMk cId="0" sldId="334"/>
            <ac:spMk id="23555" creationId="{93C5BF86-7CC0-4653-9D40-B167D0B4D8ED}"/>
          </ac:spMkLst>
        </pc:spChg>
      </pc:sldChg>
      <pc:sldChg chg="delSp">
        <pc:chgData name="Mehmet Akşahin" userId="S::mehmet.aksahin@testinium.com::c90e3468-5596-4424-949e-fe599185a555" providerId="AD" clId="Web-{557E0795-78BF-C028-6B5C-A9D1894B6C32}" dt="2021-02-27T14:24:06.679" v="8"/>
        <pc:sldMkLst>
          <pc:docMk/>
          <pc:sldMk cId="0" sldId="335"/>
        </pc:sldMkLst>
        <pc:spChg chg="del">
          <ac:chgData name="Mehmet Akşahin" userId="S::mehmet.aksahin@testinium.com::c90e3468-5596-4424-949e-fe599185a555" providerId="AD" clId="Web-{557E0795-78BF-C028-6B5C-A9D1894B6C32}" dt="2021-02-27T14:24:06.679" v="8"/>
          <ac:spMkLst>
            <pc:docMk/>
            <pc:sldMk cId="0" sldId="335"/>
            <ac:spMk id="19459" creationId="{4CA562EC-71FB-4BB5-9F68-0B630947FAF1}"/>
          </ac:spMkLst>
        </pc:spChg>
      </pc:sldChg>
      <pc:sldChg chg="delSp">
        <pc:chgData name="Mehmet Akşahin" userId="S::mehmet.aksahin@testinium.com::c90e3468-5596-4424-949e-fe599185a555" providerId="AD" clId="Web-{557E0795-78BF-C028-6B5C-A9D1894B6C32}" dt="2021-02-27T14:24:20.226" v="14"/>
        <pc:sldMkLst>
          <pc:docMk/>
          <pc:sldMk cId="0" sldId="336"/>
        </pc:sldMkLst>
        <pc:spChg chg="del">
          <ac:chgData name="Mehmet Akşahin" userId="S::mehmet.aksahin@testinium.com::c90e3468-5596-4424-949e-fe599185a555" providerId="AD" clId="Web-{557E0795-78BF-C028-6B5C-A9D1894B6C32}" dt="2021-02-27T14:24:20.226" v="14"/>
          <ac:spMkLst>
            <pc:docMk/>
            <pc:sldMk cId="0" sldId="336"/>
            <ac:spMk id="24579" creationId="{6970FFE7-B0E8-4BF7-988B-2198C2B5177B}"/>
          </ac:spMkLst>
        </pc:spChg>
      </pc:sldChg>
      <pc:sldChg chg="delSp">
        <pc:chgData name="Mehmet Akşahin" userId="S::mehmet.aksahin@testinium.com::c90e3468-5596-4424-949e-fe599185a555" providerId="AD" clId="Web-{557E0795-78BF-C028-6B5C-A9D1894B6C32}" dt="2021-02-27T14:24:21.554" v="15"/>
        <pc:sldMkLst>
          <pc:docMk/>
          <pc:sldMk cId="0" sldId="337"/>
        </pc:sldMkLst>
        <pc:spChg chg="del">
          <ac:chgData name="Mehmet Akşahin" userId="S::mehmet.aksahin@testinium.com::c90e3468-5596-4424-949e-fe599185a555" providerId="AD" clId="Web-{557E0795-78BF-C028-6B5C-A9D1894B6C32}" dt="2021-02-27T14:24:21.554" v="15"/>
          <ac:spMkLst>
            <pc:docMk/>
            <pc:sldMk cId="0" sldId="337"/>
            <ac:spMk id="25603" creationId="{15D824F4-3044-4A80-9C69-207C215DCD84}"/>
          </ac:spMkLst>
        </pc:spChg>
      </pc:sldChg>
      <pc:sldChg chg="delSp">
        <pc:chgData name="Mehmet Akşahin" userId="S::mehmet.aksahin@testinium.com::c90e3468-5596-4424-949e-fe599185a555" providerId="AD" clId="Web-{557E0795-78BF-C028-6B5C-A9D1894B6C32}" dt="2021-02-27T14:24:24.679" v="18"/>
        <pc:sldMkLst>
          <pc:docMk/>
          <pc:sldMk cId="0" sldId="338"/>
        </pc:sldMkLst>
        <pc:spChg chg="del">
          <ac:chgData name="Mehmet Akşahin" userId="S::mehmet.aksahin@testinium.com::c90e3468-5596-4424-949e-fe599185a555" providerId="AD" clId="Web-{557E0795-78BF-C028-6B5C-A9D1894B6C32}" dt="2021-02-27T14:24:24.679" v="18"/>
          <ac:spMkLst>
            <pc:docMk/>
            <pc:sldMk cId="0" sldId="338"/>
            <ac:spMk id="26627" creationId="{621AE600-7DCB-4E84-BF64-C46DCC3678F8}"/>
          </ac:spMkLst>
        </pc:spChg>
      </pc:sldChg>
      <pc:sldChg chg="delSp">
        <pc:chgData name="Mehmet Akşahin" userId="S::mehmet.aksahin@testinium.com::c90e3468-5596-4424-949e-fe599185a555" providerId="AD" clId="Web-{557E0795-78BF-C028-6B5C-A9D1894B6C32}" dt="2021-02-27T14:24:27.492" v="19"/>
        <pc:sldMkLst>
          <pc:docMk/>
          <pc:sldMk cId="0" sldId="339"/>
        </pc:sldMkLst>
        <pc:spChg chg="del">
          <ac:chgData name="Mehmet Akşahin" userId="S::mehmet.aksahin@testinium.com::c90e3468-5596-4424-949e-fe599185a555" providerId="AD" clId="Web-{557E0795-78BF-C028-6B5C-A9D1894B6C32}" dt="2021-02-27T14:24:27.492" v="19"/>
          <ac:spMkLst>
            <pc:docMk/>
            <pc:sldMk cId="0" sldId="339"/>
            <ac:spMk id="27651" creationId="{E4BC5FE9-6269-4D9D-A0D5-355FB9408734}"/>
          </ac:spMkLst>
        </pc:spChg>
      </pc:sldChg>
      <pc:sldChg chg="delSp">
        <pc:chgData name="Mehmet Akşahin" userId="S::mehmet.aksahin@testinium.com::c90e3468-5596-4424-949e-fe599185a555" providerId="AD" clId="Web-{557E0795-78BF-C028-6B5C-A9D1894B6C32}" dt="2021-02-27T14:24:33.632" v="26"/>
        <pc:sldMkLst>
          <pc:docMk/>
          <pc:sldMk cId="0" sldId="340"/>
        </pc:sldMkLst>
        <pc:spChg chg="del">
          <ac:chgData name="Mehmet Akşahin" userId="S::mehmet.aksahin@testinium.com::c90e3468-5596-4424-949e-fe599185a555" providerId="AD" clId="Web-{557E0795-78BF-C028-6B5C-A9D1894B6C32}" dt="2021-02-27T14:24:33.632" v="26"/>
          <ac:spMkLst>
            <pc:docMk/>
            <pc:sldMk cId="0" sldId="340"/>
            <ac:spMk id="33795" creationId="{FACD1990-4617-4531-8CBB-9323CFC5BF31}"/>
          </ac:spMkLst>
        </pc:spChg>
      </pc:sldChg>
      <pc:sldChg chg="delSp">
        <pc:chgData name="Mehmet Akşahin" userId="S::mehmet.aksahin@testinium.com::c90e3468-5596-4424-949e-fe599185a555" providerId="AD" clId="Web-{557E0795-78BF-C028-6B5C-A9D1894B6C32}" dt="2021-02-27T14:24:07.335" v="9"/>
        <pc:sldMkLst>
          <pc:docMk/>
          <pc:sldMk cId="0" sldId="342"/>
        </pc:sldMkLst>
        <pc:spChg chg="del">
          <ac:chgData name="Mehmet Akşahin" userId="S::mehmet.aksahin@testinium.com::c90e3468-5596-4424-949e-fe599185a555" providerId="AD" clId="Web-{557E0795-78BF-C028-6B5C-A9D1894B6C32}" dt="2021-02-27T14:24:07.335" v="9"/>
          <ac:spMkLst>
            <pc:docMk/>
            <pc:sldMk cId="0" sldId="342"/>
            <ac:spMk id="20483" creationId="{8AB3AD88-94D8-4E09-BE66-1E826A1E208E}"/>
          </ac:spMkLst>
        </pc:spChg>
      </pc:sldChg>
      <pc:sldChg chg="delSp">
        <pc:chgData name="Mehmet Akşahin" userId="S::mehmet.aksahin@testinium.com::c90e3468-5596-4424-949e-fe599185a555" providerId="AD" clId="Web-{557E0795-78BF-C028-6B5C-A9D1894B6C32}" dt="2021-02-27T14:24:08.085" v="10"/>
        <pc:sldMkLst>
          <pc:docMk/>
          <pc:sldMk cId="0" sldId="343"/>
        </pc:sldMkLst>
        <pc:spChg chg="del">
          <ac:chgData name="Mehmet Akşahin" userId="S::mehmet.aksahin@testinium.com::c90e3468-5596-4424-949e-fe599185a555" providerId="AD" clId="Web-{557E0795-78BF-C028-6B5C-A9D1894B6C32}" dt="2021-02-27T14:24:08.085" v="10"/>
          <ac:spMkLst>
            <pc:docMk/>
            <pc:sldMk cId="0" sldId="343"/>
            <ac:spMk id="21507" creationId="{669DBCAF-9787-4C6C-918A-617612844F50}"/>
          </ac:spMkLst>
        </pc:spChg>
      </pc:sldChg>
      <pc:sldChg chg="delSp">
        <pc:chgData name="Mehmet Akşahin" userId="S::mehmet.aksahin@testinium.com::c90e3468-5596-4424-949e-fe599185a555" providerId="AD" clId="Web-{557E0795-78BF-C028-6B5C-A9D1894B6C32}" dt="2021-02-27T14:24:28.882" v="21"/>
        <pc:sldMkLst>
          <pc:docMk/>
          <pc:sldMk cId="0" sldId="344"/>
        </pc:sldMkLst>
        <pc:spChg chg="del">
          <ac:chgData name="Mehmet Akşahin" userId="S::mehmet.aksahin@testinium.com::c90e3468-5596-4424-949e-fe599185a555" providerId="AD" clId="Web-{557E0795-78BF-C028-6B5C-A9D1894B6C32}" dt="2021-02-27T14:24:28.882" v="21"/>
          <ac:spMkLst>
            <pc:docMk/>
            <pc:sldMk cId="0" sldId="344"/>
            <ac:spMk id="29699" creationId="{35BC3E18-6B46-4EED-878B-8560B396A840}"/>
          </ac:spMkLst>
        </pc:spChg>
      </pc:sldChg>
      <pc:sldChg chg="delSp">
        <pc:chgData name="Mehmet Akşahin" userId="S::mehmet.aksahin@testinium.com::c90e3468-5596-4424-949e-fe599185a555" providerId="AD" clId="Web-{557E0795-78BF-C028-6B5C-A9D1894B6C32}" dt="2021-02-27T14:24:29.414" v="22"/>
        <pc:sldMkLst>
          <pc:docMk/>
          <pc:sldMk cId="0" sldId="345"/>
        </pc:sldMkLst>
        <pc:spChg chg="del">
          <ac:chgData name="Mehmet Akşahin" userId="S::mehmet.aksahin@testinium.com::c90e3468-5596-4424-949e-fe599185a555" providerId="AD" clId="Web-{557E0795-78BF-C028-6B5C-A9D1894B6C32}" dt="2021-02-27T14:24:29.414" v="22"/>
          <ac:spMkLst>
            <pc:docMk/>
            <pc:sldMk cId="0" sldId="345"/>
            <ac:spMk id="30723" creationId="{5A2A4DDB-8ECE-4798-A6B5-A27C5EBC4590}"/>
          </ac:spMkLst>
        </pc:spChg>
      </pc:sldChg>
      <pc:sldChg chg="delSp">
        <pc:chgData name="Mehmet Akşahin" userId="S::mehmet.aksahin@testinium.com::c90e3468-5596-4424-949e-fe599185a555" providerId="AD" clId="Web-{557E0795-78BF-C028-6B5C-A9D1894B6C32}" dt="2021-02-27T14:24:33.007" v="25"/>
        <pc:sldMkLst>
          <pc:docMk/>
          <pc:sldMk cId="0" sldId="346"/>
        </pc:sldMkLst>
        <pc:spChg chg="del">
          <ac:chgData name="Mehmet Akşahin" userId="S::mehmet.aksahin@testinium.com::c90e3468-5596-4424-949e-fe599185a555" providerId="AD" clId="Web-{557E0795-78BF-C028-6B5C-A9D1894B6C32}" dt="2021-02-27T14:24:33.007" v="25"/>
          <ac:spMkLst>
            <pc:docMk/>
            <pc:sldMk cId="0" sldId="346"/>
            <ac:spMk id="32771" creationId="{27FFE1DF-4CA1-40CF-8020-45B1B6EC01F5}"/>
          </ac:spMkLst>
        </pc:spChg>
      </pc:sldChg>
      <pc:sldChg chg="delSp">
        <pc:chgData name="Mehmet Akşahin" userId="S::mehmet.aksahin@testinium.com::c90e3468-5596-4424-949e-fe599185a555" providerId="AD" clId="Web-{557E0795-78BF-C028-6B5C-A9D1894B6C32}" dt="2021-02-27T14:24:27.976" v="20"/>
        <pc:sldMkLst>
          <pc:docMk/>
          <pc:sldMk cId="0" sldId="347"/>
        </pc:sldMkLst>
        <pc:spChg chg="del">
          <ac:chgData name="Mehmet Akşahin" userId="S::mehmet.aksahin@testinium.com::c90e3468-5596-4424-949e-fe599185a555" providerId="AD" clId="Web-{557E0795-78BF-C028-6B5C-A9D1894B6C32}" dt="2021-02-27T14:24:27.976" v="20"/>
          <ac:spMkLst>
            <pc:docMk/>
            <pc:sldMk cId="0" sldId="347"/>
            <ac:spMk id="28675" creationId="{D82DA8AC-12A5-4624-9117-5EBB4E2B4B41}"/>
          </ac:spMkLst>
        </pc:spChg>
      </pc:sldChg>
      <pc:sldChg chg="delSp">
        <pc:chgData name="Mehmet Akşahin" userId="S::mehmet.aksahin@testinium.com::c90e3468-5596-4424-949e-fe599185a555" providerId="AD" clId="Web-{557E0795-78BF-C028-6B5C-A9D1894B6C32}" dt="2021-02-27T14:24:08.773" v="11"/>
        <pc:sldMkLst>
          <pc:docMk/>
          <pc:sldMk cId="0" sldId="348"/>
        </pc:sldMkLst>
        <pc:spChg chg="del">
          <ac:chgData name="Mehmet Akşahin" userId="S::mehmet.aksahin@testinium.com::c90e3468-5596-4424-949e-fe599185a555" providerId="AD" clId="Web-{557E0795-78BF-C028-6B5C-A9D1894B6C32}" dt="2021-02-27T14:24:08.773" v="11"/>
          <ac:spMkLst>
            <pc:docMk/>
            <pc:sldMk cId="0" sldId="348"/>
            <ac:spMk id="22531" creationId="{6494F15A-B600-476D-A21D-AA970F7E71E1}"/>
          </ac:spMkLst>
        </pc:spChg>
      </pc:sldChg>
      <pc:sldChg chg="delSp">
        <pc:chgData name="Mehmet Akşahin" userId="S::mehmet.aksahin@testinium.com::c90e3468-5596-4424-949e-fe599185a555" providerId="AD" clId="Web-{557E0795-78BF-C028-6B5C-A9D1894B6C32}" dt="2021-02-27T14:24:30.351" v="23"/>
        <pc:sldMkLst>
          <pc:docMk/>
          <pc:sldMk cId="0" sldId="349"/>
        </pc:sldMkLst>
        <pc:spChg chg="del">
          <ac:chgData name="Mehmet Akşahin" userId="S::mehmet.aksahin@testinium.com::c90e3468-5596-4424-949e-fe599185a555" providerId="AD" clId="Web-{557E0795-78BF-C028-6B5C-A9D1894B6C32}" dt="2021-02-27T14:24:30.351" v="23"/>
          <ac:spMkLst>
            <pc:docMk/>
            <pc:sldMk cId="0" sldId="349"/>
            <ac:spMk id="31747" creationId="{15AFE75B-B347-4F6B-BBEE-F5FA5E36A89B}"/>
          </ac:spMkLst>
        </pc:spChg>
      </pc:sldChg>
      <pc:sldChg chg="delSp">
        <pc:chgData name="Mehmet Akşahin" userId="S::mehmet.aksahin@testinium.com::c90e3468-5596-4424-949e-fe599185a555" providerId="AD" clId="Web-{557E0795-78BF-C028-6B5C-A9D1894B6C32}" dt="2021-02-27T14:24:45.867" v="28"/>
        <pc:sldMkLst>
          <pc:docMk/>
          <pc:sldMk cId="0" sldId="350"/>
        </pc:sldMkLst>
        <pc:spChg chg="del">
          <ac:chgData name="Mehmet Akşahin" userId="S::mehmet.aksahin@testinium.com::c90e3468-5596-4424-949e-fe599185a555" providerId="AD" clId="Web-{557E0795-78BF-C028-6B5C-A9D1894B6C32}" dt="2021-02-27T14:24:16.804" v="13"/>
          <ac:spMkLst>
            <pc:docMk/>
            <pc:sldMk cId="0" sldId="350"/>
            <ac:spMk id="4" creationId="{C5E5BA2D-1CB5-4680-A01E-54D982589F97}"/>
          </ac:spMkLst>
        </pc:spChg>
        <pc:spChg chg="del">
          <ac:chgData name="Mehmet Akşahin" userId="S::mehmet.aksahin@testinium.com::c90e3468-5596-4424-949e-fe599185a555" providerId="AD" clId="Web-{557E0795-78BF-C028-6B5C-A9D1894B6C32}" dt="2021-02-27T14:24:45.867" v="28"/>
          <ac:spMkLst>
            <pc:docMk/>
            <pc:sldMk cId="0" sldId="350"/>
            <ac:spMk id="36865" creationId="{5B4DE120-BB36-427A-AF74-DCEB6BBEB653}"/>
          </ac:spMkLst>
        </pc:spChg>
      </pc:sldChg>
      <pc:sldChg chg="delSp">
        <pc:chgData name="Mehmet Akşahin" userId="S::mehmet.aksahin@testinium.com::c90e3468-5596-4424-949e-fe599185a555" providerId="AD" clId="Web-{557E0795-78BF-C028-6B5C-A9D1894B6C32}" dt="2021-02-27T14:24:22.523" v="16"/>
        <pc:sldMkLst>
          <pc:docMk/>
          <pc:sldMk cId="0" sldId="351"/>
        </pc:sldMkLst>
        <pc:spChg chg="del">
          <ac:chgData name="Mehmet Akşahin" userId="S::mehmet.aksahin@testinium.com::c90e3468-5596-4424-949e-fe599185a555" providerId="AD" clId="Web-{557E0795-78BF-C028-6B5C-A9D1894B6C32}" dt="2021-02-27T14:24:22.523" v="16"/>
          <ac:spMkLst>
            <pc:docMk/>
            <pc:sldMk cId="0" sldId="351"/>
            <ac:spMk id="4" creationId="{0777517D-7861-4D44-8F42-45EF418DEFA6}"/>
          </ac:spMkLst>
        </pc:spChg>
      </pc:sldChg>
      <pc:sldChg chg="delSp">
        <pc:chgData name="Mehmet Akşahin" userId="S::mehmet.aksahin@testinium.com::c90e3468-5596-4424-949e-fe599185a555" providerId="AD" clId="Web-{557E0795-78BF-C028-6B5C-A9D1894B6C32}" dt="2021-02-27T14:24:23.429" v="17"/>
        <pc:sldMkLst>
          <pc:docMk/>
          <pc:sldMk cId="0" sldId="352"/>
        </pc:sldMkLst>
        <pc:spChg chg="del">
          <ac:chgData name="Mehmet Akşahin" userId="S::mehmet.aksahin@testinium.com::c90e3468-5596-4424-949e-fe599185a555" providerId="AD" clId="Web-{557E0795-78BF-C028-6B5C-A9D1894B6C32}" dt="2021-02-27T14:24:23.429" v="17"/>
          <ac:spMkLst>
            <pc:docMk/>
            <pc:sldMk cId="0" sldId="352"/>
            <ac:spMk id="4" creationId="{83BDC3AB-2393-49FD-9FD0-03E1369C8A61}"/>
          </ac:spMkLst>
        </pc:spChg>
      </pc:sldChg>
      <pc:sldChg chg="delSp">
        <pc:chgData name="Mehmet Akşahin" userId="S::mehmet.aksahin@testinium.com::c90e3468-5596-4424-949e-fe599185a555" providerId="AD" clId="Web-{557E0795-78BF-C028-6B5C-A9D1894B6C32}" dt="2021-02-27T14:24:32.679" v="24"/>
        <pc:sldMkLst>
          <pc:docMk/>
          <pc:sldMk cId="0" sldId="353"/>
        </pc:sldMkLst>
        <pc:spChg chg="del">
          <ac:chgData name="Mehmet Akşahin" userId="S::mehmet.aksahin@testinium.com::c90e3468-5596-4424-949e-fe599185a555" providerId="AD" clId="Web-{557E0795-78BF-C028-6B5C-A9D1894B6C32}" dt="2021-02-27T14:24:32.679" v="24"/>
          <ac:spMkLst>
            <pc:docMk/>
            <pc:sldMk cId="0" sldId="353"/>
            <ac:spMk id="4" creationId="{ED4780CB-8240-4D08-8C59-8EE9698E439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>
            <a:extLst>
              <a:ext uri="{FF2B5EF4-FFF2-40B4-BE49-F238E27FC236}">
                <a16:creationId xmlns:a16="http://schemas.microsoft.com/office/drawing/2014/main" id="{149246B0-5F4C-4192-B136-6A120E3A05E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2 Veri Yer Tutucusu">
            <a:extLst>
              <a:ext uri="{FF2B5EF4-FFF2-40B4-BE49-F238E27FC236}">
                <a16:creationId xmlns:a16="http://schemas.microsoft.com/office/drawing/2014/main" id="{0C4FBD3D-E822-41D0-BDA2-91F0951ED10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6530BD8-0256-4E05-9D84-2233A2F9FD89}" type="datetimeFigureOut">
              <a:rPr lang="en-US" altLang="en-US"/>
              <a:pPr/>
              <a:t>10/7/2022</a:t>
            </a:fld>
            <a:endParaRPr lang="en-US" altLang="en-US"/>
          </a:p>
        </p:txBody>
      </p:sp>
      <p:sp>
        <p:nvSpPr>
          <p:cNvPr id="4" name="3 Slayt Görüntüsü Yer Tutucusu">
            <a:extLst>
              <a:ext uri="{FF2B5EF4-FFF2-40B4-BE49-F238E27FC236}">
                <a16:creationId xmlns:a16="http://schemas.microsoft.com/office/drawing/2014/main" id="{7E6DF8E0-29E5-4057-AB4E-72B183D7DA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4 Not Yer Tutucusu">
            <a:extLst>
              <a:ext uri="{FF2B5EF4-FFF2-40B4-BE49-F238E27FC236}">
                <a16:creationId xmlns:a16="http://schemas.microsoft.com/office/drawing/2014/main" id="{48740D22-C90C-4664-A03B-F301C42E54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tr-TR" altLang="en-US"/>
              <a:t>Asıl metin stillerini düzenlemek için tıklatın</a:t>
            </a:r>
          </a:p>
          <a:p>
            <a:pPr lvl="1"/>
            <a:r>
              <a:rPr lang="tr-TR" altLang="en-US"/>
              <a:t>İkinci düzey</a:t>
            </a:r>
          </a:p>
          <a:p>
            <a:pPr lvl="2"/>
            <a:r>
              <a:rPr lang="tr-TR" altLang="en-US"/>
              <a:t>Üçüncü düzey</a:t>
            </a:r>
          </a:p>
          <a:p>
            <a:pPr lvl="3"/>
            <a:r>
              <a:rPr lang="tr-TR" altLang="en-US"/>
              <a:t>Dördüncü düzey</a:t>
            </a:r>
          </a:p>
          <a:p>
            <a:pPr lvl="4"/>
            <a:r>
              <a:rPr lang="tr-TR" altLang="en-US"/>
              <a:t>Beşinci düzey</a:t>
            </a:r>
            <a:endParaRPr lang="en-US" altLang="en-US"/>
          </a:p>
        </p:txBody>
      </p:sp>
      <p:sp>
        <p:nvSpPr>
          <p:cNvPr id="6" name="5 Altbilgi Yer Tutucusu">
            <a:extLst>
              <a:ext uri="{FF2B5EF4-FFF2-40B4-BE49-F238E27FC236}">
                <a16:creationId xmlns:a16="http://schemas.microsoft.com/office/drawing/2014/main" id="{ED1B3323-BCF1-4EB7-8BCB-D5B3CA75EE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6 Slayt Numarası Yer Tutucusu">
            <a:extLst>
              <a:ext uri="{FF2B5EF4-FFF2-40B4-BE49-F238E27FC236}">
                <a16:creationId xmlns:a16="http://schemas.microsoft.com/office/drawing/2014/main" id="{18FC2EA5-D780-41DB-B298-BF8FBF8D83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50FCC66-31EA-4D84-BE6C-A6204D536A9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1 Slayt Görüntüsü Yer Tutucusu">
            <a:extLst>
              <a:ext uri="{FF2B5EF4-FFF2-40B4-BE49-F238E27FC236}">
                <a16:creationId xmlns:a16="http://schemas.microsoft.com/office/drawing/2014/main" id="{EE891246-448A-403B-9E10-97ECF87E043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2 Not Yer Tutucusu">
            <a:extLst>
              <a:ext uri="{FF2B5EF4-FFF2-40B4-BE49-F238E27FC236}">
                <a16:creationId xmlns:a16="http://schemas.microsoft.com/office/drawing/2014/main" id="{44C362D5-D9D2-43CA-8E22-0CA2218CA1A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tr-TR" altLang="en-US">
              <a:ea typeface="ＭＳ Ｐゴシック" panose="020B0600070205080204" pitchFamily="34" charset="-128"/>
            </a:endParaRPr>
          </a:p>
        </p:txBody>
      </p:sp>
      <p:sp>
        <p:nvSpPr>
          <p:cNvPr id="15363" name="3 Slayt Numarası Yer Tutucusu">
            <a:extLst>
              <a:ext uri="{FF2B5EF4-FFF2-40B4-BE49-F238E27FC236}">
                <a16:creationId xmlns:a16="http://schemas.microsoft.com/office/drawing/2014/main" id="{28ACE346-DD3D-4D8C-8FB9-B275ECB3C8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2620E5D-6870-45B2-A5BF-3876481F24A8}" type="slidenum">
              <a:rPr lang="en-US" altLang="en-US" sz="1200"/>
              <a:pPr eaLnBrk="1" hangingPunct="1"/>
              <a:t>1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>
            <a:extLst>
              <a:ext uri="{FF2B5EF4-FFF2-40B4-BE49-F238E27FC236}">
                <a16:creationId xmlns:a16="http://schemas.microsoft.com/office/drawing/2014/main" id="{780D1806-6DB9-4FEF-A7B4-76390FB21C50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2A5BD3C3-B916-4F0F-90B6-73E0D8782985}"/>
              </a:ext>
            </a:extLst>
          </p:cNvPr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>
              <a:extLst>
                <a:ext uri="{FF2B5EF4-FFF2-40B4-BE49-F238E27FC236}">
                  <a16:creationId xmlns:a16="http://schemas.microsoft.com/office/drawing/2014/main" id="{054A1117-9248-4A29-8947-03306B647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7" name="Oval 10">
              <a:extLst>
                <a:ext uri="{FF2B5EF4-FFF2-40B4-BE49-F238E27FC236}">
                  <a16:creationId xmlns:a16="http://schemas.microsoft.com/office/drawing/2014/main" id="{39BA64A4-339B-4E49-B3C8-30FE89644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8" name="Oval 11">
              <a:extLst>
                <a:ext uri="{FF2B5EF4-FFF2-40B4-BE49-F238E27FC236}">
                  <a16:creationId xmlns:a16="http://schemas.microsoft.com/office/drawing/2014/main" id="{DD8DBCBE-B3D8-4C60-9459-069983881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" name="Oval 12">
              <a:extLst>
                <a:ext uri="{FF2B5EF4-FFF2-40B4-BE49-F238E27FC236}">
                  <a16:creationId xmlns:a16="http://schemas.microsoft.com/office/drawing/2014/main" id="{1AD1370E-45FB-456B-8A0B-20377C1CF8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0" name="Oval 13">
              <a:extLst>
                <a:ext uri="{FF2B5EF4-FFF2-40B4-BE49-F238E27FC236}">
                  <a16:creationId xmlns:a16="http://schemas.microsoft.com/office/drawing/2014/main" id="{95314C5F-99F6-4B4F-8CD2-92C8E1ED47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1" name="Oval 14">
              <a:extLst>
                <a:ext uri="{FF2B5EF4-FFF2-40B4-BE49-F238E27FC236}">
                  <a16:creationId xmlns:a16="http://schemas.microsoft.com/office/drawing/2014/main" id="{62A9AAA2-BA37-4F66-B8FB-DDF5D5957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2" name="Oval 15">
              <a:extLst>
                <a:ext uri="{FF2B5EF4-FFF2-40B4-BE49-F238E27FC236}">
                  <a16:creationId xmlns:a16="http://schemas.microsoft.com/office/drawing/2014/main" id="{72E2F2D4-0AA3-43F9-A563-4BFDC170E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3" name="Oval 16">
              <a:extLst>
                <a:ext uri="{FF2B5EF4-FFF2-40B4-BE49-F238E27FC236}">
                  <a16:creationId xmlns:a16="http://schemas.microsoft.com/office/drawing/2014/main" id="{BD2C10BB-06D5-4BBD-B807-97B0B74018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4" name="Oval 17">
              <a:extLst>
                <a:ext uri="{FF2B5EF4-FFF2-40B4-BE49-F238E27FC236}">
                  <a16:creationId xmlns:a16="http://schemas.microsoft.com/office/drawing/2014/main" id="{E4870D3F-2337-4752-89EE-19E997A094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5" name="Oval 18">
              <a:extLst>
                <a:ext uri="{FF2B5EF4-FFF2-40B4-BE49-F238E27FC236}">
                  <a16:creationId xmlns:a16="http://schemas.microsoft.com/office/drawing/2014/main" id="{32A960AE-14BA-42D0-949B-AD6E667156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6" name="Oval 19">
              <a:extLst>
                <a:ext uri="{FF2B5EF4-FFF2-40B4-BE49-F238E27FC236}">
                  <a16:creationId xmlns:a16="http://schemas.microsoft.com/office/drawing/2014/main" id="{D0E361E1-5FBC-45E5-9054-E4416705C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7" name="Oval 20">
              <a:extLst>
                <a:ext uri="{FF2B5EF4-FFF2-40B4-BE49-F238E27FC236}">
                  <a16:creationId xmlns:a16="http://schemas.microsoft.com/office/drawing/2014/main" id="{52423696-3397-4550-BA0A-FB87EAE1B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" name="Oval 21">
              <a:extLst>
                <a:ext uri="{FF2B5EF4-FFF2-40B4-BE49-F238E27FC236}">
                  <a16:creationId xmlns:a16="http://schemas.microsoft.com/office/drawing/2014/main" id="{370FA022-8EF8-4C23-A2DF-4F37572B67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9" name="Oval 22">
              <a:extLst>
                <a:ext uri="{FF2B5EF4-FFF2-40B4-BE49-F238E27FC236}">
                  <a16:creationId xmlns:a16="http://schemas.microsoft.com/office/drawing/2014/main" id="{75CE24FF-FD52-402D-845E-8112F787B8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0" name="Oval 23">
              <a:extLst>
                <a:ext uri="{FF2B5EF4-FFF2-40B4-BE49-F238E27FC236}">
                  <a16:creationId xmlns:a16="http://schemas.microsoft.com/office/drawing/2014/main" id="{1DD97B3C-1E5A-42BF-9880-1E0961C245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1" name="Oval 24">
              <a:extLst>
                <a:ext uri="{FF2B5EF4-FFF2-40B4-BE49-F238E27FC236}">
                  <a16:creationId xmlns:a16="http://schemas.microsoft.com/office/drawing/2014/main" id="{129F5C89-0F3F-4245-B8A9-98DA00529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2" name="Oval 25">
              <a:extLst>
                <a:ext uri="{FF2B5EF4-FFF2-40B4-BE49-F238E27FC236}">
                  <a16:creationId xmlns:a16="http://schemas.microsoft.com/office/drawing/2014/main" id="{6F1EA59D-7B43-4D78-947F-938218786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3" name="Oval 26">
              <a:extLst>
                <a:ext uri="{FF2B5EF4-FFF2-40B4-BE49-F238E27FC236}">
                  <a16:creationId xmlns:a16="http://schemas.microsoft.com/office/drawing/2014/main" id="{56EF480D-2031-4047-B652-DC92545FB4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4" name="Oval 27">
              <a:extLst>
                <a:ext uri="{FF2B5EF4-FFF2-40B4-BE49-F238E27FC236}">
                  <a16:creationId xmlns:a16="http://schemas.microsoft.com/office/drawing/2014/main" id="{B709BB1C-B2B2-4DC0-AE5C-AECCC1820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" name="Oval 28">
              <a:extLst>
                <a:ext uri="{FF2B5EF4-FFF2-40B4-BE49-F238E27FC236}">
                  <a16:creationId xmlns:a16="http://schemas.microsoft.com/office/drawing/2014/main" id="{2D9A2438-C4CE-41FE-BBF6-FB55AA185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6" name="Oval 29">
              <a:extLst>
                <a:ext uri="{FF2B5EF4-FFF2-40B4-BE49-F238E27FC236}">
                  <a16:creationId xmlns:a16="http://schemas.microsoft.com/office/drawing/2014/main" id="{51F1D5D9-FC96-400A-9BBF-F1BF1E4E9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7" name="Oval 30">
              <a:extLst>
                <a:ext uri="{FF2B5EF4-FFF2-40B4-BE49-F238E27FC236}">
                  <a16:creationId xmlns:a16="http://schemas.microsoft.com/office/drawing/2014/main" id="{AC30F119-6BB9-4E08-8C46-949449A17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8" name="Oval 31">
              <a:extLst>
                <a:ext uri="{FF2B5EF4-FFF2-40B4-BE49-F238E27FC236}">
                  <a16:creationId xmlns:a16="http://schemas.microsoft.com/office/drawing/2014/main" id="{64F5906A-C228-4354-8959-0299F94DDD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9" name="Oval 32">
              <a:extLst>
                <a:ext uri="{FF2B5EF4-FFF2-40B4-BE49-F238E27FC236}">
                  <a16:creationId xmlns:a16="http://schemas.microsoft.com/office/drawing/2014/main" id="{67F46573-32D8-4ACD-97EF-51FD89797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0" name="Oval 33">
              <a:extLst>
                <a:ext uri="{FF2B5EF4-FFF2-40B4-BE49-F238E27FC236}">
                  <a16:creationId xmlns:a16="http://schemas.microsoft.com/office/drawing/2014/main" id="{A951B4B0-9ED6-48BE-A23F-45BDF976E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1" name="Oval 34">
              <a:extLst>
                <a:ext uri="{FF2B5EF4-FFF2-40B4-BE49-F238E27FC236}">
                  <a16:creationId xmlns:a16="http://schemas.microsoft.com/office/drawing/2014/main" id="{D84DF439-6411-4968-B2B3-91BC46AD0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" name="Oval 35">
              <a:extLst>
                <a:ext uri="{FF2B5EF4-FFF2-40B4-BE49-F238E27FC236}">
                  <a16:creationId xmlns:a16="http://schemas.microsoft.com/office/drawing/2014/main" id="{7F3FAEBF-46C3-4CE9-A391-FFBEEFB222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3" name="Oval 36">
              <a:extLst>
                <a:ext uri="{FF2B5EF4-FFF2-40B4-BE49-F238E27FC236}">
                  <a16:creationId xmlns:a16="http://schemas.microsoft.com/office/drawing/2014/main" id="{D833C307-DA9E-48F4-9204-7136075BF1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4" name="Oval 37">
              <a:extLst>
                <a:ext uri="{FF2B5EF4-FFF2-40B4-BE49-F238E27FC236}">
                  <a16:creationId xmlns:a16="http://schemas.microsoft.com/office/drawing/2014/main" id="{3FF28C41-E840-4191-9E4D-16FD3D990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5" name="Oval 38">
              <a:extLst>
                <a:ext uri="{FF2B5EF4-FFF2-40B4-BE49-F238E27FC236}">
                  <a16:creationId xmlns:a16="http://schemas.microsoft.com/office/drawing/2014/main" id="{AA1A2310-7AE8-488B-B8DF-E5DB4DEAA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6" name="Oval 39">
              <a:extLst>
                <a:ext uri="{FF2B5EF4-FFF2-40B4-BE49-F238E27FC236}">
                  <a16:creationId xmlns:a16="http://schemas.microsoft.com/office/drawing/2014/main" id="{352B547C-0145-4C45-B03D-4A6954D7C0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</p:grpSp>
      <p:sp>
        <p:nvSpPr>
          <p:cNvPr id="37" name="Line 40">
            <a:extLst>
              <a:ext uri="{FF2B5EF4-FFF2-40B4-BE49-F238E27FC236}">
                <a16:creationId xmlns:a16="http://schemas.microsoft.com/office/drawing/2014/main" id="{EC0E3484-2ACA-4F96-98A3-7E8EC448FCEE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2CEAC09B-F16B-40DA-AAF2-7C3E9E6E1E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1486479C-E819-426F-8B1C-E092705B6C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40" name="Rectangle 7">
            <a:extLst>
              <a:ext uri="{FF2B5EF4-FFF2-40B4-BE49-F238E27FC236}">
                <a16:creationId xmlns:a16="http://schemas.microsoft.com/office/drawing/2014/main" id="{52C5C25C-B2CA-44F0-81E2-F1149AAC14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4A40EA-6499-4B72-893A-08460747F1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4115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764A5F1-D120-4075-870B-59BB0921ED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9FA94DA-2EB7-4426-93B9-9CE21CDDAD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59C45CF-4D50-4D8D-911F-E23B3697C2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2A94D9-06E1-47BF-8DFB-0A7972D516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316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231BC48-78A9-40FD-8ADF-EA34709786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44C7EDF-3C4F-4E17-B092-2D682F3D32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9B6671EC-2917-4E7D-8004-5A890C2511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D31457-24A4-4706-84B7-99B9ADF034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8666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C2C33EB-3C6E-4F3D-84E3-37873D043E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43E5DB4-8399-456F-868B-210D33F97B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1C111E77-4C4F-4DAC-8F14-E6E8A338C8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42B08A-1FE6-4D59-899E-9AAE41F27F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3654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2A428B9-2C6F-4D3F-9CBA-D352EE2BA0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5CB0547-578E-4121-98B0-8B01BB308E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FE5618D-E308-405A-ACB2-E08D7996BA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A87D3F-9351-476E-9C8C-7F7EFEB246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0442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A5C8ED9-F16A-4969-AFE9-29A4B006E5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1910091-BD11-4CB0-909E-A567F60363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CFD904D-4BD7-48BC-B720-7A06C6C5D9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E8BC3A-6715-4FC4-A876-E3EBA78DA74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8452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24ED2B7-88AA-4010-9F61-168A91E373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A4960BCE-EA6A-4569-9267-D1B6B17AD2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884D4B2B-3552-410D-B7A1-3E0E19B654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77AA4F-28EB-49BE-9A2F-EA42800CAA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9304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ACB81D9-AB99-42FF-8159-7CB52E4ACF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D6EE196-FC91-4CD8-8726-062DC2D588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618DD03C-BD8D-4ED5-A22B-C386B252DF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D3AFC0-509D-4030-8D1C-9F776E75DC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7289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FBC17BB6-9963-4940-9337-F29021F6F1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8702F370-7350-47D5-BA0C-A62820B64E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D89972C5-A9ED-49A0-828D-F938F436EF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D4B8D0-6A78-4FCF-A52C-E17161A3CE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3713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42642B9-3E72-4BB5-85EE-30C34B0415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EC25363-2388-44CC-AACD-6DBEB7801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EB1CA8DF-0E7A-40DE-91BD-0248484201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39BA74-ACEF-486E-A7B2-E9CC8A2837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2399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7158A8D-76D1-41CC-880E-0B737B2ECC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D4E5062-35D8-4DE6-9311-BADA71D982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1E632801-C4E5-4A89-9986-96ACF81525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E9323A-A9C6-4DB7-A926-D54AF7F4B5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1805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>
            <a:extLst>
              <a:ext uri="{FF2B5EF4-FFF2-40B4-BE49-F238E27FC236}">
                <a16:creationId xmlns:a16="http://schemas.microsoft.com/office/drawing/2014/main" id="{462D436C-7217-4D33-A293-DA0546EE5FB3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49F7F3C-5824-4032-8B59-FE4174765A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C7A0FAF-3A78-42F3-9BCA-62ABEF2D71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0490C235-E50B-4567-A27B-2AEEBDFBAD5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87A4AE2B-281E-4269-978D-10DFCE92604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  <a:ea typeface="+mn-ea"/>
              </a:defRPr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15367" name="Rectangle 7">
            <a:extLst>
              <a:ext uri="{FF2B5EF4-FFF2-40B4-BE49-F238E27FC236}">
                <a16:creationId xmlns:a16="http://schemas.microsoft.com/office/drawing/2014/main" id="{4ED64172-F62D-4073-9BE1-A7137F58949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B7A3E6CA-0ED4-4275-A652-AB556FE3F4BC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32" name="Group 8">
            <a:extLst>
              <a:ext uri="{FF2B5EF4-FFF2-40B4-BE49-F238E27FC236}">
                <a16:creationId xmlns:a16="http://schemas.microsoft.com/office/drawing/2014/main" id="{0CEEAC47-4712-40B5-9FF4-EF40EA062B49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>
              <a:extLst>
                <a:ext uri="{FF2B5EF4-FFF2-40B4-BE49-F238E27FC236}">
                  <a16:creationId xmlns:a16="http://schemas.microsoft.com/office/drawing/2014/main" id="{2AAF415B-0D67-418B-823D-D855626AE4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034" name="Oval 10">
              <a:extLst>
                <a:ext uri="{FF2B5EF4-FFF2-40B4-BE49-F238E27FC236}">
                  <a16:creationId xmlns:a16="http://schemas.microsoft.com/office/drawing/2014/main" id="{DB18DC00-6544-4071-93C5-DA6920B8C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035" name="Oval 11">
              <a:extLst>
                <a:ext uri="{FF2B5EF4-FFF2-40B4-BE49-F238E27FC236}">
                  <a16:creationId xmlns:a16="http://schemas.microsoft.com/office/drawing/2014/main" id="{F4C41367-83B9-449D-A296-7FFC72471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036" name="Oval 12">
              <a:extLst>
                <a:ext uri="{FF2B5EF4-FFF2-40B4-BE49-F238E27FC236}">
                  <a16:creationId xmlns:a16="http://schemas.microsoft.com/office/drawing/2014/main" id="{7B78BB16-D6F4-4CC5-8C7C-AD4F9E194B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037" name="Oval 13">
              <a:extLst>
                <a:ext uri="{FF2B5EF4-FFF2-40B4-BE49-F238E27FC236}">
                  <a16:creationId xmlns:a16="http://schemas.microsoft.com/office/drawing/2014/main" id="{D0B2729B-FEBF-4B06-8936-3D9808C99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038" name="Oval 14">
              <a:extLst>
                <a:ext uri="{FF2B5EF4-FFF2-40B4-BE49-F238E27FC236}">
                  <a16:creationId xmlns:a16="http://schemas.microsoft.com/office/drawing/2014/main" id="{6713618A-8D69-4C01-A650-9669939AB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039" name="Oval 15">
              <a:extLst>
                <a:ext uri="{FF2B5EF4-FFF2-40B4-BE49-F238E27FC236}">
                  <a16:creationId xmlns:a16="http://schemas.microsoft.com/office/drawing/2014/main" id="{4C8D2BE2-2906-47C2-B934-166ED4F00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040" name="Oval 16">
              <a:extLst>
                <a:ext uri="{FF2B5EF4-FFF2-40B4-BE49-F238E27FC236}">
                  <a16:creationId xmlns:a16="http://schemas.microsoft.com/office/drawing/2014/main" id="{3B02AD82-2F0A-4A1F-B78C-E4FB7F92A9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041" name="Oval 17">
              <a:extLst>
                <a:ext uri="{FF2B5EF4-FFF2-40B4-BE49-F238E27FC236}">
                  <a16:creationId xmlns:a16="http://schemas.microsoft.com/office/drawing/2014/main" id="{D6429CC3-BBFB-4927-87C7-59B9E1E5D1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042" name="Oval 18">
              <a:extLst>
                <a:ext uri="{FF2B5EF4-FFF2-40B4-BE49-F238E27FC236}">
                  <a16:creationId xmlns:a16="http://schemas.microsoft.com/office/drawing/2014/main" id="{CBC7D7A9-302F-4BE2-9E72-CE0D2A0554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043" name="Oval 19">
              <a:extLst>
                <a:ext uri="{FF2B5EF4-FFF2-40B4-BE49-F238E27FC236}">
                  <a16:creationId xmlns:a16="http://schemas.microsoft.com/office/drawing/2014/main" id="{B3D807A4-3B75-4C73-9C10-5698FC2B8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044" name="Oval 20">
              <a:extLst>
                <a:ext uri="{FF2B5EF4-FFF2-40B4-BE49-F238E27FC236}">
                  <a16:creationId xmlns:a16="http://schemas.microsoft.com/office/drawing/2014/main" id="{B341E4A7-6BB0-4B1D-A052-F295119375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045" name="Oval 21">
              <a:extLst>
                <a:ext uri="{FF2B5EF4-FFF2-40B4-BE49-F238E27FC236}">
                  <a16:creationId xmlns:a16="http://schemas.microsoft.com/office/drawing/2014/main" id="{D5CF47A4-6249-49E2-96DB-BA3CEE742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046" name="Oval 22">
              <a:extLst>
                <a:ext uri="{FF2B5EF4-FFF2-40B4-BE49-F238E27FC236}">
                  <a16:creationId xmlns:a16="http://schemas.microsoft.com/office/drawing/2014/main" id="{3D034DA6-F568-4B21-8AE9-FA8405C7B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047" name="Oval 23">
              <a:extLst>
                <a:ext uri="{FF2B5EF4-FFF2-40B4-BE49-F238E27FC236}">
                  <a16:creationId xmlns:a16="http://schemas.microsoft.com/office/drawing/2014/main" id="{1FF8289F-66A2-4861-8867-A296BBB4C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048" name="Oval 24">
              <a:extLst>
                <a:ext uri="{FF2B5EF4-FFF2-40B4-BE49-F238E27FC236}">
                  <a16:creationId xmlns:a16="http://schemas.microsoft.com/office/drawing/2014/main" id="{72D4A329-18F5-4148-9AA6-C54FEABA7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049" name="Oval 25">
              <a:extLst>
                <a:ext uri="{FF2B5EF4-FFF2-40B4-BE49-F238E27FC236}">
                  <a16:creationId xmlns:a16="http://schemas.microsoft.com/office/drawing/2014/main" id="{A62D28E0-AE7A-4669-AFB6-54007D376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050" name="Oval 26">
              <a:extLst>
                <a:ext uri="{FF2B5EF4-FFF2-40B4-BE49-F238E27FC236}">
                  <a16:creationId xmlns:a16="http://schemas.microsoft.com/office/drawing/2014/main" id="{F7FD8E32-2545-4357-AE8A-01F71450D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051" name="Oval 27">
              <a:extLst>
                <a:ext uri="{FF2B5EF4-FFF2-40B4-BE49-F238E27FC236}">
                  <a16:creationId xmlns:a16="http://schemas.microsoft.com/office/drawing/2014/main" id="{9FD802F2-FE47-49D1-92AC-3D52FA2CF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052" name="Oval 28">
              <a:extLst>
                <a:ext uri="{FF2B5EF4-FFF2-40B4-BE49-F238E27FC236}">
                  <a16:creationId xmlns:a16="http://schemas.microsoft.com/office/drawing/2014/main" id="{A15D86D4-973B-4F42-B780-AB3F4ABEB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053" name="Oval 29">
              <a:extLst>
                <a:ext uri="{FF2B5EF4-FFF2-40B4-BE49-F238E27FC236}">
                  <a16:creationId xmlns:a16="http://schemas.microsoft.com/office/drawing/2014/main" id="{D2829433-657E-48E7-8C7C-F687C2E83E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054" name="Oval 30">
              <a:extLst>
                <a:ext uri="{FF2B5EF4-FFF2-40B4-BE49-F238E27FC236}">
                  <a16:creationId xmlns:a16="http://schemas.microsoft.com/office/drawing/2014/main" id="{273844A6-27F9-4B7B-B72B-F7D4C0A83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055" name="Oval 31">
              <a:extLst>
                <a:ext uri="{FF2B5EF4-FFF2-40B4-BE49-F238E27FC236}">
                  <a16:creationId xmlns:a16="http://schemas.microsoft.com/office/drawing/2014/main" id="{69BAF936-E49A-4ECC-AA45-6FBFE7D25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056" name="Oval 32">
              <a:extLst>
                <a:ext uri="{FF2B5EF4-FFF2-40B4-BE49-F238E27FC236}">
                  <a16:creationId xmlns:a16="http://schemas.microsoft.com/office/drawing/2014/main" id="{6259DC5C-2899-44DE-92D3-48A9494E2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057" name="Oval 33">
              <a:extLst>
                <a:ext uri="{FF2B5EF4-FFF2-40B4-BE49-F238E27FC236}">
                  <a16:creationId xmlns:a16="http://schemas.microsoft.com/office/drawing/2014/main" id="{2453C9AD-6EDD-4D4A-8E72-8EBF17C8EE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058" name="Oval 34">
              <a:extLst>
                <a:ext uri="{FF2B5EF4-FFF2-40B4-BE49-F238E27FC236}">
                  <a16:creationId xmlns:a16="http://schemas.microsoft.com/office/drawing/2014/main" id="{55202072-B5B0-4FE2-AC48-50ED5F1C4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059" name="Oval 35">
              <a:extLst>
                <a:ext uri="{FF2B5EF4-FFF2-40B4-BE49-F238E27FC236}">
                  <a16:creationId xmlns:a16="http://schemas.microsoft.com/office/drawing/2014/main" id="{AA01D3D0-4504-47C2-AA63-B3731508CD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060" name="Oval 36">
              <a:extLst>
                <a:ext uri="{FF2B5EF4-FFF2-40B4-BE49-F238E27FC236}">
                  <a16:creationId xmlns:a16="http://schemas.microsoft.com/office/drawing/2014/main" id="{53A52331-79F0-4C3C-AE8A-175B4331C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061" name="Oval 37">
              <a:extLst>
                <a:ext uri="{FF2B5EF4-FFF2-40B4-BE49-F238E27FC236}">
                  <a16:creationId xmlns:a16="http://schemas.microsoft.com/office/drawing/2014/main" id="{36226B2D-8555-4A6D-BA01-0DCC7DA936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062" name="Oval 38">
              <a:extLst>
                <a:ext uri="{FF2B5EF4-FFF2-40B4-BE49-F238E27FC236}">
                  <a16:creationId xmlns:a16="http://schemas.microsoft.com/office/drawing/2014/main" id="{6DF34E88-3420-46C5-8B67-DDADDC3C9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063" name="Oval 39">
              <a:extLst>
                <a:ext uri="{FF2B5EF4-FFF2-40B4-BE49-F238E27FC236}">
                  <a16:creationId xmlns:a16="http://schemas.microsoft.com/office/drawing/2014/main" id="{C5576CFF-B0AB-48D0-95D6-64D7C4437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ＭＳ Ｐゴシック" charset="0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6EDA5A00-4FF2-47B5-AC96-F24A3A8D2C2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tr-TR" altLang="en-US" dirty="0">
                <a:ea typeface="ＭＳ Ｐゴシック"/>
              </a:rPr>
              <a:t>Temel Java</a:t>
            </a:r>
            <a:br>
              <a:rPr lang="tr-TR" altLang="en-US">
                <a:ea typeface="ＭＳ Ｐゴシック" panose="020B0600070205080204" pitchFamily="34" charset="-128"/>
              </a:rPr>
            </a:br>
            <a:endParaRPr lang="en-US" altLang="en-US" sz="2200" dirty="0">
              <a:ea typeface="ＭＳ Ｐゴシック" panose="020B0600070205080204" pitchFamily="34" charset="-128"/>
            </a:endParaRPr>
          </a:p>
        </p:txBody>
      </p:sp>
      <p:sp>
        <p:nvSpPr>
          <p:cNvPr id="14338" name="Rectangle 3">
            <a:extLst>
              <a:ext uri="{FF2B5EF4-FFF2-40B4-BE49-F238E27FC236}">
                <a16:creationId xmlns:a16="http://schemas.microsoft.com/office/drawing/2014/main" id="{FB0BD8F1-9167-442B-A7F1-FEBEC338922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tr-TR" altLang="en-US">
                <a:ea typeface="ＭＳ Ｐゴシック" panose="020B0600070205080204" pitchFamily="34" charset="-128"/>
              </a:rPr>
              <a:t>Hata Yönetimi</a:t>
            </a:r>
          </a:p>
          <a:p>
            <a:pPr eaLnBrk="1" hangingPunct="1"/>
            <a:r>
              <a:rPr lang="tr-TR" altLang="en-US">
                <a:ea typeface="ＭＳ Ｐゴシック" panose="020B0600070205080204" pitchFamily="34" charset="-128"/>
              </a:rPr>
              <a:t>Exception Handling</a:t>
            </a:r>
          </a:p>
          <a:p>
            <a:pPr eaLnBrk="1" hangingPunct="1"/>
            <a:endParaRPr lang="en-US" altLang="en-US" sz="2200">
              <a:ea typeface="ＭＳ Ｐゴシック" panose="020B0600070205080204" pitchFamily="34" charset="-128"/>
            </a:endParaRPr>
          </a:p>
        </p:txBody>
      </p:sp>
      <p:sp>
        <p:nvSpPr>
          <p:cNvPr id="14340" name="4 Slayt Numarası Yer Tutucusu">
            <a:extLst>
              <a:ext uri="{FF2B5EF4-FFF2-40B4-BE49-F238E27FC236}">
                <a16:creationId xmlns:a16="http://schemas.microsoft.com/office/drawing/2014/main" id="{935C2333-1779-447A-B32B-0380D73D9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98EAC49-EEC1-4DB8-B4F3-7E0E5206C357}" type="slidenum">
              <a:rPr lang="en-US" altLang="en-US" sz="1000"/>
              <a:pPr eaLnBrk="1" hangingPunct="1"/>
              <a:t>1</a:t>
            </a:fld>
            <a:endParaRPr lang="en-US" altLang="en-US"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Slide Number Placeholder 4">
            <a:extLst>
              <a:ext uri="{FF2B5EF4-FFF2-40B4-BE49-F238E27FC236}">
                <a16:creationId xmlns:a16="http://schemas.microsoft.com/office/drawing/2014/main" id="{49B7BE34-BD81-43F4-9176-AE4257C80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CC4CD46-626B-4E10-954B-4724A3CDC94D}" type="slidenum">
              <a:rPr lang="en-US" altLang="en-US" sz="1000"/>
              <a:pPr eaLnBrk="1" hangingPunct="1"/>
              <a:t>10</a:t>
            </a:fld>
            <a:endParaRPr lang="en-US" altLang="en-US" sz="1000"/>
          </a:p>
        </p:txBody>
      </p:sp>
      <p:pic>
        <p:nvPicPr>
          <p:cNvPr id="36869" name="Picture 5" descr="https://users.cs.jmu.edu/bernstdh/web/common/lectures/images/exceptions.gif">
            <a:extLst>
              <a:ext uri="{FF2B5EF4-FFF2-40B4-BE49-F238E27FC236}">
                <a16:creationId xmlns:a16="http://schemas.microsoft.com/office/drawing/2014/main" id="{93074455-0F8D-4724-9005-F9B02DE60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38161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1 Başlık">
            <a:extLst>
              <a:ext uri="{FF2B5EF4-FFF2-40B4-BE49-F238E27FC236}">
                <a16:creationId xmlns:a16="http://schemas.microsoft.com/office/drawing/2014/main" id="{6C418D85-A07A-4F2A-97E3-0DC5570C8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>
                <a:ea typeface="ＭＳ Ｐゴシック" panose="020B0600070205080204" pitchFamily="34" charset="-128"/>
              </a:rPr>
              <a:t>Birden fazla tipte hatanın kontrolü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4578" name="2 İçerik Yer Tutucusu">
            <a:extLst>
              <a:ext uri="{FF2B5EF4-FFF2-40B4-BE49-F238E27FC236}">
                <a16:creationId xmlns:a16="http://schemas.microsoft.com/office/drawing/2014/main" id="{3DECFFC2-3741-44E8-BCE6-77AC63B7C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41166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tr-TR" altLang="en-US" sz="16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public</a:t>
            </a:r>
            <a:r>
              <a:rPr lang="tr-TR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tr-TR" altLang="en-US" sz="16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class</a:t>
            </a:r>
            <a:r>
              <a:rPr lang="tr-TR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Demo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16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public</a:t>
            </a: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16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static</a:t>
            </a: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16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void</a:t>
            </a: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main(String[] args)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	try</a:t>
            </a:r>
            <a:r>
              <a:rPr lang="tr-TR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		Integer.</a:t>
            </a:r>
            <a:r>
              <a:rPr lang="tr-TR" altLang="en-US" sz="1600" i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parseInt(</a:t>
            </a:r>
            <a:r>
              <a:rPr lang="tr-TR" altLang="en-US" sz="1600" i="1">
                <a:solidFill>
                  <a:srgbClr val="2A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"5"</a:t>
            </a:r>
            <a:r>
              <a:rPr lang="tr-TR" altLang="en-US" sz="1600" i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		String[] dizi = </a:t>
            </a:r>
            <a:r>
              <a:rPr lang="tr-TR" altLang="en-US" sz="16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new</a:t>
            </a:r>
            <a:r>
              <a:rPr lang="tr-TR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String[5];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		dizi[6] =</a:t>
            </a:r>
            <a:r>
              <a:rPr lang="tr-TR" altLang="en-US" sz="1600">
                <a:solidFill>
                  <a:srgbClr val="2A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"aa"</a:t>
            </a: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	} 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	catch</a:t>
            </a:r>
            <a:r>
              <a:rPr lang="tr-TR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(ArrayIndexOutOfBoundsException e)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>
                <a:solidFill>
                  <a:srgbClr val="3F7F5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		//Dizi boyutu aşıldı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	}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	catch</a:t>
            </a:r>
            <a:r>
              <a:rPr lang="tr-TR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(NumberFormatException e)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>
                <a:solidFill>
                  <a:srgbClr val="3F7F5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		//Sayı formatı hatalı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	}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	catch</a:t>
            </a:r>
            <a:r>
              <a:rPr lang="tr-TR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(Exception e)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>
                <a:solidFill>
                  <a:srgbClr val="3F7F5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		//Diğer olası tüm hatalars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	}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}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</p:txBody>
      </p:sp>
      <p:sp>
        <p:nvSpPr>
          <p:cNvPr id="24580" name="4 Slayt Numarası Yer Tutucusu">
            <a:extLst>
              <a:ext uri="{FF2B5EF4-FFF2-40B4-BE49-F238E27FC236}">
                <a16:creationId xmlns:a16="http://schemas.microsoft.com/office/drawing/2014/main" id="{1C58D42C-398A-4461-BB16-321F8D6F3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5BE0A56-6F4B-4B88-9F71-A53FDF7B64C8}" type="slidenum">
              <a:rPr lang="en-US" altLang="en-US" sz="1000"/>
              <a:pPr eaLnBrk="1" hangingPunct="1"/>
              <a:t>11</a:t>
            </a:fld>
            <a:endParaRPr lang="en-US" altLang="en-US"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1 Başlık">
            <a:extLst>
              <a:ext uri="{FF2B5EF4-FFF2-40B4-BE49-F238E27FC236}">
                <a16:creationId xmlns:a16="http://schemas.microsoft.com/office/drawing/2014/main" id="{25C1B324-5C3F-4D44-829B-96EFD3A18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>
                <a:ea typeface="ＭＳ Ｐゴシック" panose="020B0600070205080204" pitchFamily="34" charset="-128"/>
              </a:rPr>
              <a:t>Hatanın okunması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5602" name="2 İçerik Yer Tutucusu">
            <a:extLst>
              <a:ext uri="{FF2B5EF4-FFF2-40B4-BE49-F238E27FC236}">
                <a16:creationId xmlns:a16="http://schemas.microsoft.com/office/drawing/2014/main" id="{6E8B4BE9-2B8E-4DE7-8E8B-FC74898E1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try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Integer.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parseInt(</a:t>
            </a:r>
            <a:r>
              <a:rPr lang="tr-TR" altLang="en-US" sz="1800" i="1">
                <a:solidFill>
                  <a:srgbClr val="2A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"aaa"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} 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catch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(Exception e)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s-ES" altLang="en-US" sz="1800">
                <a:solidFill>
                  <a:srgbClr val="3F7F5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//</a:t>
            </a:r>
            <a:r>
              <a:rPr lang="tr-TR" altLang="en-US" sz="1800">
                <a:solidFill>
                  <a:srgbClr val="3F7F5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Hatanın mesajını gösterir</a:t>
            </a:r>
            <a:r>
              <a:rPr lang="es-ES" altLang="en-US" sz="1800">
                <a:solidFill>
                  <a:srgbClr val="3F7F5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.</a:t>
            </a:r>
            <a:endParaRPr lang="tr-TR" altLang="en-US" sz="18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System.</a:t>
            </a:r>
            <a:r>
              <a:rPr lang="tr-TR" altLang="en-US" sz="1800" i="1">
                <a:solidFill>
                  <a:srgbClr val="0000C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out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.println(e.getMessage());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3F7F5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s-ES" altLang="en-US" sz="1800">
                <a:solidFill>
                  <a:srgbClr val="3F7F5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//Hata tipi ve mesajı verir.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System.</a:t>
            </a:r>
            <a:r>
              <a:rPr lang="tr-TR" altLang="en-US" sz="1800" i="1">
                <a:solidFill>
                  <a:srgbClr val="0000C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out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.println(e.toString());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3F7F5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nn-NO" altLang="en-US" sz="1800">
                <a:solidFill>
                  <a:srgbClr val="3F7F5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//Hatayı detaylı olarak verir.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e.printStackTrace();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  <a:endParaRPr lang="tr-TR" altLang="en-US" sz="1800">
              <a:ea typeface="ＭＳ Ｐゴシック" panose="020B0600070205080204" pitchFamily="34" charset="-128"/>
            </a:endParaRPr>
          </a:p>
        </p:txBody>
      </p:sp>
      <p:sp>
        <p:nvSpPr>
          <p:cNvPr id="25604" name="4 Slayt Numarası Yer Tutucusu">
            <a:extLst>
              <a:ext uri="{FF2B5EF4-FFF2-40B4-BE49-F238E27FC236}">
                <a16:creationId xmlns:a16="http://schemas.microsoft.com/office/drawing/2014/main" id="{6D47418B-9B92-4C71-863B-2CECC7A81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820B6BF-81CB-47A3-B6ED-7B3B9495FAF5}" type="slidenum">
              <a:rPr lang="en-US" altLang="en-US" sz="1000"/>
              <a:pPr eaLnBrk="1" hangingPunct="1"/>
              <a:t>12</a:t>
            </a:fld>
            <a:endParaRPr lang="en-US" altLang="en-US"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>
            <a:extLst>
              <a:ext uri="{FF2B5EF4-FFF2-40B4-BE49-F238E27FC236}">
                <a16:creationId xmlns:a16="http://schemas.microsoft.com/office/drawing/2014/main" id="{DB4F3920-6D83-40B0-9839-80619BBDA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İç İçe Hata Kontrolleri</a:t>
            </a:r>
          </a:p>
        </p:txBody>
      </p:sp>
      <p:sp>
        <p:nvSpPr>
          <p:cNvPr id="37890" name="Content Placeholder 2">
            <a:extLst>
              <a:ext uri="{FF2B5EF4-FFF2-40B4-BE49-F238E27FC236}">
                <a16:creationId xmlns:a16="http://schemas.microsoft.com/office/drawing/2014/main" id="{72D1C080-3982-409A-98CF-18F8A353A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719263"/>
            <a:ext cx="8839200" cy="4411662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 b="1">
                <a:solidFill>
                  <a:srgbClr val="7F0055"/>
                </a:solidFill>
                <a:latin typeface="Monaco" pitchFamily="-84" charset="0"/>
                <a:ea typeface="ＭＳ Ｐゴシック" panose="020B0600070205080204" pitchFamily="34" charset="-128"/>
              </a:rPr>
              <a:t>try</a:t>
            </a:r>
            <a:r>
              <a:rPr lang="en-US" altLang="en-US" sz="1600" b="1">
                <a:solidFill>
                  <a:srgbClr val="000000"/>
                </a:solidFill>
                <a:latin typeface="Monaco" pitchFamily="-84" charset="0"/>
                <a:ea typeface="ＭＳ Ｐゴシック" panose="020B0600070205080204" pitchFamily="34" charset="-128"/>
              </a:rPr>
              <a:t>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Monaco" pitchFamily="-84" charset="0"/>
                <a:ea typeface="ＭＳ Ｐゴシック" panose="020B0600070205080204" pitchFamily="34" charset="-128"/>
              </a:rPr>
              <a:t>	FileReader kaynak1 = </a:t>
            </a:r>
            <a:r>
              <a:rPr lang="en-US" altLang="en-US" sz="1600" b="1">
                <a:solidFill>
                  <a:srgbClr val="7F0055"/>
                </a:solidFill>
                <a:latin typeface="Monaco" pitchFamily="-84" charset="0"/>
                <a:ea typeface="ＭＳ Ｐゴシック" panose="020B0600070205080204" pitchFamily="34" charset="-128"/>
              </a:rPr>
              <a:t>new</a:t>
            </a:r>
            <a:r>
              <a:rPr lang="en-US" altLang="en-US" sz="1600" b="1">
                <a:solidFill>
                  <a:srgbClr val="000000"/>
                </a:solidFill>
                <a:latin typeface="Monaco" pitchFamily="-84" charset="0"/>
                <a:ea typeface="ＭＳ Ｐゴシック" panose="020B0600070205080204" pitchFamily="34" charset="-128"/>
              </a:rPr>
              <a:t> FileReader(</a:t>
            </a:r>
            <a:r>
              <a:rPr lang="en-US" altLang="en-US" sz="1600" b="1">
                <a:solidFill>
                  <a:srgbClr val="2A00FF"/>
                </a:solidFill>
                <a:latin typeface="Monaco" pitchFamily="-84" charset="0"/>
                <a:ea typeface="ＭＳ Ｐゴシック" panose="020B0600070205080204" pitchFamily="34" charset="-128"/>
              </a:rPr>
              <a:t>"c:/sistem/dosya1.txt"</a:t>
            </a:r>
            <a:r>
              <a:rPr lang="en-US" altLang="en-US" sz="1600" b="1">
                <a:solidFill>
                  <a:srgbClr val="000000"/>
                </a:solidFill>
                <a:latin typeface="Monaco" pitchFamily="-84" charset="0"/>
                <a:ea typeface="ＭＳ Ｐゴシック" panose="020B0600070205080204" pitchFamily="34" charset="-128"/>
              </a:rPr>
              <a:t>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Monaco" pitchFamily="-84" charset="0"/>
                <a:ea typeface="ＭＳ Ｐゴシック" panose="020B0600070205080204" pitchFamily="34" charset="-128"/>
              </a:rPr>
              <a:t>} </a:t>
            </a:r>
            <a:r>
              <a:rPr lang="en-US" altLang="en-US" sz="1600" b="1">
                <a:solidFill>
                  <a:srgbClr val="7F0055"/>
                </a:solidFill>
                <a:latin typeface="Monaco" pitchFamily="-84" charset="0"/>
                <a:ea typeface="ＭＳ Ｐゴシック" panose="020B0600070205080204" pitchFamily="34" charset="-128"/>
              </a:rPr>
              <a:t>catch</a:t>
            </a:r>
            <a:r>
              <a:rPr lang="en-US" altLang="en-US" sz="1600" b="1">
                <a:solidFill>
                  <a:srgbClr val="000000"/>
                </a:solidFill>
                <a:latin typeface="Monaco" pitchFamily="-84" charset="0"/>
                <a:ea typeface="ＭＳ Ｐゴシック" panose="020B0600070205080204" pitchFamily="34" charset="-128"/>
              </a:rPr>
              <a:t> (FileNotFoundException e)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Monaco" pitchFamily="-84" charset="0"/>
                <a:ea typeface="ＭＳ Ｐゴシック" panose="020B0600070205080204" pitchFamily="34" charset="-128"/>
              </a:rPr>
              <a:t>	System.</a:t>
            </a:r>
            <a:r>
              <a:rPr lang="en-US" altLang="en-US" sz="1600" i="1">
                <a:solidFill>
                  <a:srgbClr val="0000C0"/>
                </a:solidFill>
                <a:latin typeface="Monaco" pitchFamily="-84" charset="0"/>
                <a:ea typeface="ＭＳ Ｐゴシック" panose="020B0600070205080204" pitchFamily="34" charset="-128"/>
              </a:rPr>
              <a:t>out</a:t>
            </a:r>
            <a:r>
              <a:rPr lang="en-US" altLang="en-US" sz="1600" i="1">
                <a:solidFill>
                  <a:srgbClr val="000000"/>
                </a:solidFill>
                <a:latin typeface="Monaco" pitchFamily="-84" charset="0"/>
                <a:ea typeface="ＭＳ Ｐゴシック" panose="020B0600070205080204" pitchFamily="34" charset="-128"/>
              </a:rPr>
              <a:t>.println(</a:t>
            </a:r>
            <a:r>
              <a:rPr lang="en-US" altLang="en-US" sz="1600" i="1">
                <a:solidFill>
                  <a:srgbClr val="2A00FF"/>
                </a:solidFill>
                <a:latin typeface="Monaco" pitchFamily="-84" charset="0"/>
                <a:ea typeface="ＭＳ Ｐゴシック" panose="020B0600070205080204" pitchFamily="34" charset="-128"/>
              </a:rPr>
              <a:t>"Dosya okunamadı yeni dosya okunuyor..."</a:t>
            </a:r>
            <a:r>
              <a:rPr lang="en-US" altLang="en-US" sz="1600" i="1">
                <a:solidFill>
                  <a:srgbClr val="000000"/>
                </a:solidFill>
                <a:latin typeface="Monaco" pitchFamily="-84" charset="0"/>
                <a:ea typeface="ＭＳ Ｐゴシック" panose="020B0600070205080204" pitchFamily="34" charset="-128"/>
              </a:rPr>
              <a:t>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Monaco" pitchFamily="-84" charset="0"/>
                <a:ea typeface="ＭＳ Ｐゴシック" panose="020B0600070205080204" pitchFamily="34" charset="-128"/>
              </a:rPr>
              <a:t>	</a:t>
            </a:r>
            <a:r>
              <a:rPr lang="en-US" altLang="en-US" sz="1600" b="1">
                <a:solidFill>
                  <a:srgbClr val="7F0055"/>
                </a:solidFill>
                <a:latin typeface="Monaco" pitchFamily="-84" charset="0"/>
                <a:ea typeface="ＭＳ Ｐゴシック" panose="020B0600070205080204" pitchFamily="34" charset="-128"/>
              </a:rPr>
              <a:t>try</a:t>
            </a:r>
            <a:r>
              <a:rPr lang="en-US" altLang="en-US" sz="1600" b="1">
                <a:solidFill>
                  <a:srgbClr val="000000"/>
                </a:solidFill>
                <a:latin typeface="Monaco" pitchFamily="-84" charset="0"/>
                <a:ea typeface="ＭＳ Ｐゴシック" panose="020B0600070205080204" pitchFamily="34" charset="-128"/>
              </a:rPr>
              <a:t>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Monaco" pitchFamily="-84" charset="0"/>
                <a:ea typeface="ＭＳ Ｐゴシック" panose="020B0600070205080204" pitchFamily="34" charset="-128"/>
              </a:rPr>
              <a:t>		FileReader kaynak1 = </a:t>
            </a:r>
            <a:r>
              <a:rPr lang="en-US" altLang="en-US" sz="1600" b="1">
                <a:solidFill>
                  <a:srgbClr val="7F0055"/>
                </a:solidFill>
                <a:latin typeface="Monaco" pitchFamily="-84" charset="0"/>
                <a:ea typeface="ＭＳ Ｐゴシック" panose="020B0600070205080204" pitchFamily="34" charset="-128"/>
              </a:rPr>
              <a:t>new</a:t>
            </a:r>
            <a:r>
              <a:rPr lang="en-US" altLang="en-US" sz="1600" b="1">
                <a:solidFill>
                  <a:srgbClr val="000000"/>
                </a:solidFill>
                <a:latin typeface="Monaco" pitchFamily="-84" charset="0"/>
                <a:ea typeface="ＭＳ Ｐゴシック" panose="020B0600070205080204" pitchFamily="34" charset="-128"/>
              </a:rPr>
              <a:t> FileReader(</a:t>
            </a:r>
            <a:r>
              <a:rPr lang="en-US" altLang="en-US" sz="1600" b="1">
                <a:solidFill>
                  <a:srgbClr val="2A00FF"/>
                </a:solidFill>
                <a:latin typeface="Monaco" pitchFamily="-84" charset="0"/>
                <a:ea typeface="ＭＳ Ｐゴシック" panose="020B0600070205080204" pitchFamily="34" charset="-128"/>
              </a:rPr>
              <a:t>"c:/sistem/dosya1.txt"</a:t>
            </a:r>
            <a:r>
              <a:rPr lang="en-US" altLang="en-US" sz="1600" b="1">
                <a:solidFill>
                  <a:srgbClr val="000000"/>
                </a:solidFill>
                <a:latin typeface="Monaco" pitchFamily="-84" charset="0"/>
                <a:ea typeface="ＭＳ Ｐゴシック" panose="020B0600070205080204" pitchFamily="34" charset="-128"/>
              </a:rPr>
              <a:t>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Monaco" pitchFamily="-84" charset="0"/>
                <a:ea typeface="ＭＳ Ｐゴシック" panose="020B0600070205080204" pitchFamily="34" charset="-128"/>
              </a:rPr>
              <a:t>	} </a:t>
            </a:r>
            <a:r>
              <a:rPr lang="en-US" altLang="en-US" sz="1600" b="1">
                <a:solidFill>
                  <a:srgbClr val="7F0055"/>
                </a:solidFill>
                <a:latin typeface="Monaco" pitchFamily="-84" charset="0"/>
                <a:ea typeface="ＭＳ Ｐゴシック" panose="020B0600070205080204" pitchFamily="34" charset="-128"/>
              </a:rPr>
              <a:t>catch</a:t>
            </a:r>
            <a:r>
              <a:rPr lang="en-US" altLang="en-US" sz="1600" b="1">
                <a:solidFill>
                  <a:srgbClr val="000000"/>
                </a:solidFill>
                <a:latin typeface="Monaco" pitchFamily="-84" charset="0"/>
                <a:ea typeface="ＭＳ Ｐゴシック" panose="020B0600070205080204" pitchFamily="34" charset="-128"/>
              </a:rPr>
              <a:t> (FileNotFoundException e1)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Monaco" pitchFamily="-84" charset="0"/>
                <a:ea typeface="ＭＳ Ｐゴシック" panose="020B0600070205080204" pitchFamily="34" charset="-128"/>
              </a:rPr>
              <a:t>		System.</a:t>
            </a:r>
            <a:r>
              <a:rPr lang="en-US" altLang="en-US" sz="1600" i="1">
                <a:solidFill>
                  <a:srgbClr val="0000C0"/>
                </a:solidFill>
                <a:latin typeface="Monaco" pitchFamily="-84" charset="0"/>
                <a:ea typeface="ＭＳ Ｐゴシック" panose="020B0600070205080204" pitchFamily="34" charset="-128"/>
              </a:rPr>
              <a:t>out</a:t>
            </a:r>
            <a:r>
              <a:rPr lang="en-US" altLang="en-US" sz="1600" i="1">
                <a:solidFill>
                  <a:srgbClr val="000000"/>
                </a:solidFill>
                <a:latin typeface="Monaco" pitchFamily="-84" charset="0"/>
                <a:ea typeface="ＭＳ Ｐゴシック" panose="020B0600070205080204" pitchFamily="34" charset="-128"/>
              </a:rPr>
              <a:t>.println(</a:t>
            </a:r>
            <a:r>
              <a:rPr lang="en-US" altLang="en-US" sz="1600" i="1">
                <a:solidFill>
                  <a:srgbClr val="2A00FF"/>
                </a:solidFill>
                <a:latin typeface="Monaco" pitchFamily="-84" charset="0"/>
                <a:ea typeface="ＭＳ Ｐゴシック" panose="020B0600070205080204" pitchFamily="34" charset="-128"/>
              </a:rPr>
              <a:t>"İkinci dosya da okunamadı..."</a:t>
            </a:r>
            <a:r>
              <a:rPr lang="en-US" altLang="en-US" sz="1600" i="1">
                <a:solidFill>
                  <a:srgbClr val="000000"/>
                </a:solidFill>
                <a:latin typeface="Monaco" pitchFamily="-84" charset="0"/>
                <a:ea typeface="ＭＳ Ｐゴシック" panose="020B0600070205080204" pitchFamily="34" charset="-128"/>
              </a:rPr>
              <a:t>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Monaco" pitchFamily="-84" charset="0"/>
                <a:ea typeface="ＭＳ Ｐゴシック" panose="020B0600070205080204" pitchFamily="34" charset="-128"/>
              </a:rPr>
              <a:t>	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Monaco" pitchFamily="-84" charset="0"/>
                <a:ea typeface="ＭＳ Ｐゴシック" panose="020B0600070205080204" pitchFamily="34" charset="-128"/>
              </a:rPr>
              <a:t>}</a:t>
            </a:r>
            <a:endParaRPr lang="en-US" altLang="en-US" sz="1600">
              <a:ea typeface="ＭＳ Ｐゴシック" panose="020B0600070205080204" pitchFamily="34" charset="-128"/>
            </a:endParaRPr>
          </a:p>
        </p:txBody>
      </p:sp>
      <p:sp>
        <p:nvSpPr>
          <p:cNvPr id="37892" name="Slide Number Placeholder 4">
            <a:extLst>
              <a:ext uri="{FF2B5EF4-FFF2-40B4-BE49-F238E27FC236}">
                <a16:creationId xmlns:a16="http://schemas.microsoft.com/office/drawing/2014/main" id="{D7485945-4B19-419F-B006-53DBB2FC6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5938585-45C1-48AD-B6C5-CE0D40049247}" type="slidenum">
              <a:rPr lang="en-US" altLang="en-US" sz="1000"/>
              <a:pPr eaLnBrk="1" hangingPunct="1"/>
              <a:t>13</a:t>
            </a:fld>
            <a:endParaRPr lang="en-US" altLang="en-US"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>
            <a:extLst>
              <a:ext uri="{FF2B5EF4-FFF2-40B4-BE49-F238E27FC236}">
                <a16:creationId xmlns:a16="http://schemas.microsoft.com/office/drawing/2014/main" id="{A88926C2-8944-438F-AF06-808281077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Birde Fazla Hata</a:t>
            </a:r>
          </a:p>
        </p:txBody>
      </p:sp>
      <p:sp>
        <p:nvSpPr>
          <p:cNvPr id="38914" name="Content Placeholder 2">
            <a:extLst>
              <a:ext uri="{FF2B5EF4-FFF2-40B4-BE49-F238E27FC236}">
                <a16:creationId xmlns:a16="http://schemas.microsoft.com/office/drawing/2014/main" id="{75395726-B4C1-4803-85FA-9A9E087F2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 b="1">
                <a:solidFill>
                  <a:srgbClr val="7F0055"/>
                </a:solidFill>
                <a:latin typeface="Monaco" pitchFamily="-84" charset="0"/>
                <a:ea typeface="ＭＳ Ｐゴシック" panose="020B0600070205080204" pitchFamily="34" charset="-128"/>
              </a:rPr>
              <a:t>try</a:t>
            </a:r>
            <a:r>
              <a:rPr lang="en-US" altLang="en-US" sz="1600" b="1">
                <a:solidFill>
                  <a:srgbClr val="000000"/>
                </a:solidFill>
                <a:latin typeface="Monaco" pitchFamily="-84" charset="0"/>
                <a:ea typeface="ＭＳ Ｐゴシック" panose="020B0600070205080204" pitchFamily="34" charset="-128"/>
              </a:rPr>
              <a:t>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Monaco" pitchFamily="-84" charset="0"/>
                <a:ea typeface="ＭＳ Ｐゴシック" panose="020B0600070205080204" pitchFamily="34" charset="-128"/>
              </a:rPr>
              <a:t>	bilgiKontrol(</a:t>
            </a:r>
            <a:r>
              <a:rPr lang="en-US" altLang="en-US" sz="1600" u="sng">
                <a:solidFill>
                  <a:srgbClr val="000000"/>
                </a:solidFill>
                <a:latin typeface="Monaco" pitchFamily="-84" charset="0"/>
                <a:ea typeface="ＭＳ Ｐゴシック" panose="020B0600070205080204" pitchFamily="34" charset="-128"/>
              </a:rPr>
              <a:t>veritabani, dosya);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Monaco" pitchFamily="-84" charset="0"/>
                <a:ea typeface="ＭＳ Ｐゴシック" panose="020B0600070205080204" pitchFamily="34" charset="-128"/>
              </a:rPr>
              <a:t>} </a:t>
            </a:r>
            <a:r>
              <a:rPr lang="en-US" altLang="en-US" sz="1600" b="1">
                <a:solidFill>
                  <a:srgbClr val="7F0055"/>
                </a:solidFill>
                <a:latin typeface="Monaco" pitchFamily="-84" charset="0"/>
                <a:ea typeface="ＭＳ Ｐゴシック" panose="020B0600070205080204" pitchFamily="34" charset="-128"/>
              </a:rPr>
              <a:t>catch</a:t>
            </a:r>
            <a:r>
              <a:rPr lang="en-US" altLang="en-US" sz="1600" b="1">
                <a:solidFill>
                  <a:srgbClr val="000000"/>
                </a:solidFill>
                <a:latin typeface="Monaco" pitchFamily="-84" charset="0"/>
                <a:ea typeface="ＭＳ Ｐゴシック" panose="020B0600070205080204" pitchFamily="34" charset="-128"/>
              </a:rPr>
              <a:t> (</a:t>
            </a:r>
            <a:r>
              <a:rPr lang="en-US" altLang="en-US" sz="1600" b="1" u="sng">
                <a:solidFill>
                  <a:srgbClr val="000000"/>
                </a:solidFill>
                <a:latin typeface="Monaco" pitchFamily="-84" charset="0"/>
                <a:ea typeface="ＭＳ Ｐゴシック" panose="020B0600070205080204" pitchFamily="34" charset="-128"/>
              </a:rPr>
              <a:t>FileNotFoundException | SQLException e)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Monaco" pitchFamily="-84" charset="0"/>
                <a:ea typeface="ＭＳ Ｐゴシック" panose="020B0600070205080204" pitchFamily="34" charset="-128"/>
              </a:rPr>
              <a:t>	System.</a:t>
            </a:r>
            <a:r>
              <a:rPr lang="en-US" altLang="en-US" sz="1600" i="1">
                <a:solidFill>
                  <a:srgbClr val="0000C0"/>
                </a:solidFill>
                <a:latin typeface="Monaco" pitchFamily="-84" charset="0"/>
                <a:ea typeface="ＭＳ Ｐゴシック" panose="020B0600070205080204" pitchFamily="34" charset="-128"/>
              </a:rPr>
              <a:t>out</a:t>
            </a:r>
            <a:r>
              <a:rPr lang="en-US" altLang="en-US" sz="1600" i="1">
                <a:solidFill>
                  <a:srgbClr val="000000"/>
                </a:solidFill>
                <a:latin typeface="Monaco" pitchFamily="-84" charset="0"/>
                <a:ea typeface="ＭＳ Ｐゴシック" panose="020B0600070205080204" pitchFamily="34" charset="-128"/>
              </a:rPr>
              <a:t>.println(</a:t>
            </a:r>
            <a:r>
              <a:rPr lang="en-US" altLang="en-US" sz="1600" i="1">
                <a:solidFill>
                  <a:srgbClr val="2A00FF"/>
                </a:solidFill>
                <a:latin typeface="Monaco" pitchFamily="-84" charset="0"/>
                <a:ea typeface="ＭＳ Ｐゴシック" panose="020B0600070205080204" pitchFamily="34" charset="-128"/>
              </a:rPr>
              <a:t>"Kayit isleminde hata olustu..."</a:t>
            </a:r>
            <a:r>
              <a:rPr lang="en-US" altLang="en-US" sz="1600" i="1">
                <a:solidFill>
                  <a:srgbClr val="000000"/>
                </a:solidFill>
                <a:latin typeface="Monaco" pitchFamily="-84" charset="0"/>
                <a:ea typeface="ＭＳ Ｐゴシック" panose="020B0600070205080204" pitchFamily="34" charset="-128"/>
              </a:rPr>
              <a:t>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Monaco" pitchFamily="-84" charset="0"/>
                <a:ea typeface="ＭＳ Ｐゴシック" panose="020B0600070205080204" pitchFamily="34" charset="-128"/>
              </a:rPr>
              <a:t>}</a:t>
            </a:r>
            <a:endParaRPr lang="en-US" altLang="en-US" sz="1600">
              <a:ea typeface="ＭＳ Ｐゴシック" panose="020B0600070205080204" pitchFamily="34" charset="-128"/>
            </a:endParaRPr>
          </a:p>
        </p:txBody>
      </p:sp>
      <p:sp>
        <p:nvSpPr>
          <p:cNvPr id="38916" name="Slide Number Placeholder 4">
            <a:extLst>
              <a:ext uri="{FF2B5EF4-FFF2-40B4-BE49-F238E27FC236}">
                <a16:creationId xmlns:a16="http://schemas.microsoft.com/office/drawing/2014/main" id="{9918BBAF-7360-46A7-B2C3-817CE94C5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A11CE75-21BF-4FBB-B32D-7A17C151416B}" type="slidenum">
              <a:rPr lang="en-US" altLang="en-US" sz="1000"/>
              <a:pPr eaLnBrk="1" hangingPunct="1"/>
              <a:t>14</a:t>
            </a:fld>
            <a:endParaRPr lang="en-US" altLang="en-US"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1 Başlık">
            <a:extLst>
              <a:ext uri="{FF2B5EF4-FFF2-40B4-BE49-F238E27FC236}">
                <a16:creationId xmlns:a16="http://schemas.microsoft.com/office/drawing/2014/main" id="{6BEFC249-397E-40CB-810B-BDC074AD2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>
                <a:ea typeface="ＭＳ Ｐゴシック" panose="020B0600070205080204" pitchFamily="34" charset="-128"/>
              </a:rPr>
              <a:t>finally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6626" name="2 İçerik Yer Tutucusu">
            <a:extLst>
              <a:ext uri="{FF2B5EF4-FFF2-40B4-BE49-F238E27FC236}">
                <a16:creationId xmlns:a16="http://schemas.microsoft.com/office/drawing/2014/main" id="{045CC850-86B4-41A5-BE49-604742D5F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try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3F7F5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1800">
                <a:solidFill>
                  <a:srgbClr val="3F7F5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//kontrol edilen blok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}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catch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(Exception e)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3F7F5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1800">
                <a:solidFill>
                  <a:srgbClr val="3F7F5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//hata durumu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finally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3F7F5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1800">
                <a:solidFill>
                  <a:srgbClr val="3F7F5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//her koşulda girilecek blok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  <a:endParaRPr lang="tr-TR" altLang="en-US" sz="1800">
              <a:ea typeface="ＭＳ Ｐゴシック" panose="020B0600070205080204" pitchFamily="34" charset="-128"/>
            </a:endParaRPr>
          </a:p>
        </p:txBody>
      </p:sp>
      <p:sp>
        <p:nvSpPr>
          <p:cNvPr id="26628" name="4 Slayt Numarası Yer Tutucusu">
            <a:extLst>
              <a:ext uri="{FF2B5EF4-FFF2-40B4-BE49-F238E27FC236}">
                <a16:creationId xmlns:a16="http://schemas.microsoft.com/office/drawing/2014/main" id="{949824EA-299B-4C11-9C27-4740789F8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AF1187E-D96D-49BC-8249-E22A763DD25B}" type="slidenum">
              <a:rPr lang="en-US" altLang="en-US" sz="1000"/>
              <a:pPr eaLnBrk="1" hangingPunct="1"/>
              <a:t>15</a:t>
            </a:fld>
            <a:endParaRPr lang="en-US" altLang="en-US"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1 Başlık">
            <a:extLst>
              <a:ext uri="{FF2B5EF4-FFF2-40B4-BE49-F238E27FC236}">
                <a16:creationId xmlns:a16="http://schemas.microsoft.com/office/drawing/2014/main" id="{537C37A8-8346-460B-A5DD-F54D9D75C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>
                <a:ea typeface="ＭＳ Ｐゴシック" panose="020B0600070205080204" pitchFamily="34" charset="-128"/>
              </a:rPr>
              <a:t>finally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7650" name="2 İçerik Yer Tutucusu">
            <a:extLst>
              <a:ext uri="{FF2B5EF4-FFF2-40B4-BE49-F238E27FC236}">
                <a16:creationId xmlns:a16="http://schemas.microsoft.com/office/drawing/2014/main" id="{DB7E3A48-D566-422D-B353-E3F07DF4E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try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Integer.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parseInt(</a:t>
            </a:r>
            <a:r>
              <a:rPr lang="en-US" altLang="en-US" sz="1800" i="1">
                <a:solidFill>
                  <a:srgbClr val="2A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"</a:t>
            </a:r>
            <a:r>
              <a:rPr lang="tr-TR" altLang="en-US" sz="1800" i="1">
                <a:solidFill>
                  <a:srgbClr val="2A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a</a:t>
            </a:r>
            <a:r>
              <a:rPr lang="en-US" altLang="en-US" sz="1800" i="1">
                <a:solidFill>
                  <a:srgbClr val="2A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"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System.</a:t>
            </a:r>
            <a:r>
              <a:rPr lang="en-US" altLang="en-US" sz="1800" i="1">
                <a:solidFill>
                  <a:srgbClr val="0000C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out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.println(</a:t>
            </a:r>
            <a:r>
              <a:rPr lang="en-US" altLang="en-US" sz="1800" i="1">
                <a:solidFill>
                  <a:srgbClr val="2A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"Hata yok..."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}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catch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(Exception e)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System.</a:t>
            </a:r>
            <a:r>
              <a:rPr lang="en-US" altLang="en-US" sz="1800" i="1">
                <a:solidFill>
                  <a:srgbClr val="0000C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out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.println(</a:t>
            </a:r>
            <a:r>
              <a:rPr lang="en-US" altLang="en-US" sz="1800" i="1">
                <a:solidFill>
                  <a:srgbClr val="2A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"Hata olustu..."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finally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System.</a:t>
            </a:r>
            <a:r>
              <a:rPr lang="en-US" altLang="en-US" sz="1800" i="1">
                <a:solidFill>
                  <a:srgbClr val="0000C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out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.println(</a:t>
            </a:r>
            <a:r>
              <a:rPr lang="en-US" altLang="en-US" sz="1800" i="1">
                <a:solidFill>
                  <a:srgbClr val="2A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"finally calisti..."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  <a:endParaRPr lang="tr-TR" altLang="en-US" sz="180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None/>
            </a:pPr>
            <a:endParaRPr lang="tr-TR" altLang="en-US" sz="1800">
              <a:ea typeface="ＭＳ Ｐゴシック" panose="020B0600070205080204" pitchFamily="34" charset="-128"/>
            </a:endParaRPr>
          </a:p>
        </p:txBody>
      </p:sp>
      <p:sp>
        <p:nvSpPr>
          <p:cNvPr id="27652" name="4 Slayt Numarası Yer Tutucusu">
            <a:extLst>
              <a:ext uri="{FF2B5EF4-FFF2-40B4-BE49-F238E27FC236}">
                <a16:creationId xmlns:a16="http://schemas.microsoft.com/office/drawing/2014/main" id="{53D99414-9924-4E9C-9445-0E4CB2DB4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256D8EC-DC00-41DA-84EB-E1CA3A483F4B}" type="slidenum">
              <a:rPr lang="en-US" altLang="en-US" sz="1000"/>
              <a:pPr eaLnBrk="1" hangingPunct="1"/>
              <a:t>16</a:t>
            </a:fld>
            <a:endParaRPr lang="en-US" altLang="en-US"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Başlık">
            <a:extLst>
              <a:ext uri="{FF2B5EF4-FFF2-40B4-BE49-F238E27FC236}">
                <a16:creationId xmlns:a16="http://schemas.microsoft.com/office/drawing/2014/main" id="{62160794-A19B-456F-801D-499C714EC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>
                <a:ea typeface="ＭＳ Ｐゴシック" panose="020B0600070205080204" pitchFamily="34" charset="-128"/>
              </a:rPr>
              <a:t>finally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8674" name="2 İçerik Yer Tutucusu">
            <a:extLst>
              <a:ext uri="{FF2B5EF4-FFF2-40B4-BE49-F238E27FC236}">
                <a16:creationId xmlns:a16="http://schemas.microsoft.com/office/drawing/2014/main" id="{AC4DE9CB-20A7-417C-BB06-584AD460A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try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Integer.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parseInt(</a:t>
            </a:r>
            <a:r>
              <a:rPr lang="en-US" altLang="en-US" sz="1800" i="1">
                <a:solidFill>
                  <a:srgbClr val="2A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"</a:t>
            </a:r>
            <a:r>
              <a:rPr lang="tr-TR" altLang="en-US" sz="1800" i="1">
                <a:solidFill>
                  <a:srgbClr val="2A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3</a:t>
            </a:r>
            <a:r>
              <a:rPr lang="en-US" altLang="en-US" sz="1800" i="1">
                <a:solidFill>
                  <a:srgbClr val="2A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"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System.</a:t>
            </a:r>
            <a:r>
              <a:rPr lang="en-US" altLang="en-US" sz="1800" i="1">
                <a:solidFill>
                  <a:srgbClr val="0000C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out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.println(</a:t>
            </a:r>
            <a:r>
              <a:rPr lang="en-US" altLang="en-US" sz="1800" i="1">
                <a:solidFill>
                  <a:srgbClr val="2A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"Hata yok..."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}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catch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(Exception e)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System.</a:t>
            </a:r>
            <a:r>
              <a:rPr lang="en-US" altLang="en-US" sz="1800" i="1">
                <a:solidFill>
                  <a:srgbClr val="0000C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out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.println(</a:t>
            </a:r>
            <a:r>
              <a:rPr lang="en-US" altLang="en-US" sz="1800" i="1">
                <a:solidFill>
                  <a:srgbClr val="2A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"Hata olustu..."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finally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System.</a:t>
            </a:r>
            <a:r>
              <a:rPr lang="en-US" altLang="en-US" sz="1800" i="1">
                <a:solidFill>
                  <a:srgbClr val="0000C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out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.println(</a:t>
            </a:r>
            <a:r>
              <a:rPr lang="en-US" altLang="en-US" sz="1800" i="1">
                <a:solidFill>
                  <a:srgbClr val="2A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"finally calisti..."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  <a:endParaRPr lang="tr-TR" altLang="en-US" sz="180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None/>
            </a:pPr>
            <a:endParaRPr lang="tr-TR" altLang="en-US" sz="1800">
              <a:ea typeface="ＭＳ Ｐゴシック" panose="020B0600070205080204" pitchFamily="34" charset="-128"/>
            </a:endParaRPr>
          </a:p>
        </p:txBody>
      </p:sp>
      <p:sp>
        <p:nvSpPr>
          <p:cNvPr id="28676" name="4 Slayt Numarası Yer Tutucusu">
            <a:extLst>
              <a:ext uri="{FF2B5EF4-FFF2-40B4-BE49-F238E27FC236}">
                <a16:creationId xmlns:a16="http://schemas.microsoft.com/office/drawing/2014/main" id="{EB40A7F5-2C36-4F9A-81BA-E3BB27434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0C3E459-9079-45D5-90AD-62E15321E2F6}" type="slidenum">
              <a:rPr lang="en-US" altLang="en-US" sz="1000"/>
              <a:pPr eaLnBrk="1" hangingPunct="1"/>
              <a:t>17</a:t>
            </a:fld>
            <a:endParaRPr lang="en-US" altLang="en-US"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1 Başlık">
            <a:extLst>
              <a:ext uri="{FF2B5EF4-FFF2-40B4-BE49-F238E27FC236}">
                <a16:creationId xmlns:a16="http://schemas.microsoft.com/office/drawing/2014/main" id="{0D8C780B-A7FE-4D9F-ADEC-CC7E96AA2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>
                <a:ea typeface="ＭＳ Ｐゴシック" panose="020B0600070205080204" pitchFamily="34" charset="-128"/>
              </a:rPr>
              <a:t>Hatayı görmezden gelme</a:t>
            </a:r>
            <a:br>
              <a:rPr lang="tr-TR" altLang="en-US">
                <a:ea typeface="ＭＳ Ｐゴシック" panose="020B0600070205080204" pitchFamily="34" charset="-128"/>
              </a:rPr>
            </a:br>
            <a:r>
              <a:rPr lang="tr-TR" altLang="en-US">
                <a:ea typeface="ＭＳ Ｐゴシック" panose="020B0600070205080204" pitchFamily="34" charset="-128"/>
              </a:rPr>
              <a:t>Exception bypass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9698" name="2 İçerik Yer Tutucusu">
            <a:extLst>
              <a:ext uri="{FF2B5EF4-FFF2-40B4-BE49-F238E27FC236}">
                <a16:creationId xmlns:a16="http://schemas.microsoft.com/office/drawing/2014/main" id="{A3C8E26F-58BE-4572-BDCF-0746C3AF7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void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sayiCevir(String s)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throws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Exception{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  <a:endParaRPr lang="tr-TR" altLang="en-US" sz="1800">
              <a:ea typeface="ＭＳ Ｐゴシック" panose="020B0600070205080204" pitchFamily="34" charset="-128"/>
            </a:endParaRPr>
          </a:p>
        </p:txBody>
      </p:sp>
      <p:sp>
        <p:nvSpPr>
          <p:cNvPr id="29700" name="4 Slayt Numarası Yer Tutucusu">
            <a:extLst>
              <a:ext uri="{FF2B5EF4-FFF2-40B4-BE49-F238E27FC236}">
                <a16:creationId xmlns:a16="http://schemas.microsoft.com/office/drawing/2014/main" id="{98BE5B53-E903-4A93-A2CE-D758685FB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8CB18CB-80F9-44A4-A1A9-04E01E12BC2C}" type="slidenum">
              <a:rPr lang="en-US" altLang="en-US" sz="1000"/>
              <a:pPr eaLnBrk="1" hangingPunct="1"/>
              <a:t>18</a:t>
            </a:fld>
            <a:endParaRPr lang="en-US" altLang="en-US"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1 Başlık">
            <a:extLst>
              <a:ext uri="{FF2B5EF4-FFF2-40B4-BE49-F238E27FC236}">
                <a16:creationId xmlns:a16="http://schemas.microsoft.com/office/drawing/2014/main" id="{89A40863-13F7-49D1-BA9F-84E0F6402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>
                <a:ea typeface="ＭＳ Ｐゴシック" panose="020B0600070205080204" pitchFamily="34" charset="-128"/>
              </a:rPr>
              <a:t>Hatayı görmezden gelme</a:t>
            </a:r>
            <a:br>
              <a:rPr lang="tr-TR" altLang="en-US">
                <a:ea typeface="ＭＳ Ｐゴシック" panose="020B0600070205080204" pitchFamily="34" charset="-128"/>
              </a:rPr>
            </a:br>
            <a:r>
              <a:rPr lang="tr-TR" altLang="en-US">
                <a:ea typeface="ＭＳ Ｐゴシック" panose="020B0600070205080204" pitchFamily="34" charset="-128"/>
              </a:rPr>
              <a:t>Exception bypass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0722" name="2 İçerik Yer Tutucusu">
            <a:extLst>
              <a:ext uri="{FF2B5EF4-FFF2-40B4-BE49-F238E27FC236}">
                <a16:creationId xmlns:a16="http://schemas.microsoft.com/office/drawing/2014/main" id="{6A03D33C-452B-438F-890C-E4BA2DC15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public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class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Demo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static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void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sayiCevir(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String s)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throws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Exception{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	Integer.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parseInt(s);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}</a:t>
            </a:r>
          </a:p>
          <a:p>
            <a:pPr>
              <a:buFont typeface="Wingdings" panose="05000000000000000000" pitchFamily="2" charset="2"/>
              <a:buNone/>
            </a:pPr>
            <a:endParaRPr lang="tr-TR" altLang="en-US" sz="18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static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void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main(String[]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args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	try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		sayiCevir(</a:t>
            </a:r>
            <a:r>
              <a:rPr lang="tr-TR" altLang="en-US" sz="1800" i="1">
                <a:solidFill>
                  <a:srgbClr val="2A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"a"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	} </a:t>
            </a: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catch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(Exception e)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3F7F5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		// Hata bu adımda yakalanır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	}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}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endParaRPr lang="tr-TR" altLang="en-US" sz="1800">
              <a:ea typeface="ＭＳ Ｐゴシック" panose="020B0600070205080204" pitchFamily="34" charset="-128"/>
            </a:endParaRPr>
          </a:p>
        </p:txBody>
      </p:sp>
      <p:sp>
        <p:nvSpPr>
          <p:cNvPr id="30724" name="4 Slayt Numarası Yer Tutucusu">
            <a:extLst>
              <a:ext uri="{FF2B5EF4-FFF2-40B4-BE49-F238E27FC236}">
                <a16:creationId xmlns:a16="http://schemas.microsoft.com/office/drawing/2014/main" id="{6D98BA6F-EE95-44DF-AC3D-CD9CE8131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4FB84E8-5C1C-442D-AC5A-9971E6B6562F}" type="slidenum">
              <a:rPr lang="en-US" altLang="en-US" sz="1000"/>
              <a:pPr eaLnBrk="1" hangingPunct="1"/>
              <a:t>19</a:t>
            </a:fld>
            <a:endParaRPr lang="en-US" altLang="en-US"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1 Başlık">
            <a:extLst>
              <a:ext uri="{FF2B5EF4-FFF2-40B4-BE49-F238E27FC236}">
                <a16:creationId xmlns:a16="http://schemas.microsoft.com/office/drawing/2014/main" id="{B92B8489-BFBC-434B-A2A1-2749CC3F4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>
                <a:ea typeface="ＭＳ Ｐゴシック" panose="020B0600070205080204" pitchFamily="34" charset="-128"/>
              </a:rPr>
              <a:t>Hata yakalama – Exception Handling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6386" name="2 İçerik Yer Tutucusu">
            <a:extLst>
              <a:ext uri="{FF2B5EF4-FFF2-40B4-BE49-F238E27FC236}">
                <a16:creationId xmlns:a16="http://schemas.microsoft.com/office/drawing/2014/main" id="{556FB0FD-9DE6-4A89-B872-4E2A32C1C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sz="2100">
                <a:ea typeface="ＭＳ Ｐゴシック" panose="020B0600070205080204" pitchFamily="34" charset="-128"/>
              </a:rPr>
              <a:t>Java uygulamalarında hata durumlarını yakalamak için kullanılır.</a:t>
            </a:r>
          </a:p>
          <a:p>
            <a:r>
              <a:rPr lang="tr-TR" altLang="en-US" sz="2100">
                <a:ea typeface="ＭＳ Ｐゴシック" panose="020B0600070205080204" pitchFamily="34" charset="-128"/>
              </a:rPr>
              <a:t>Hata durumunda ne yapacağımıza karar verebiliriz.</a:t>
            </a:r>
          </a:p>
          <a:p>
            <a:r>
              <a:rPr lang="tr-TR" altLang="en-US" sz="2100">
                <a:ea typeface="ＭＳ Ｐゴシック" panose="020B0600070205080204" pitchFamily="34" charset="-128"/>
              </a:rPr>
              <a:t>Birden fazla hata durumunu karşılayabiliriz.</a:t>
            </a:r>
          </a:p>
          <a:p>
            <a:r>
              <a:rPr lang="tr-TR" altLang="en-US" sz="2100">
                <a:ea typeface="ＭＳ Ｐゴシック" panose="020B0600070205080204" pitchFamily="34" charset="-128"/>
              </a:rPr>
              <a:t>Kendi özel hatalarımızı oluşturabiliriz.</a:t>
            </a:r>
          </a:p>
          <a:p>
            <a:r>
              <a:rPr lang="tr-TR" altLang="en-US" sz="2100">
                <a:ea typeface="ＭＳ Ｐゴシック" panose="020B0600070205080204" pitchFamily="34" charset="-128"/>
              </a:rPr>
              <a:t>Sadece çalışma anındaki hatalar karşılanabilir.</a:t>
            </a:r>
          </a:p>
          <a:p>
            <a:pPr>
              <a:buFont typeface="Wingdings" panose="05000000000000000000" pitchFamily="2" charset="2"/>
              <a:buNone/>
            </a:pPr>
            <a:endParaRPr lang="tr-TR" altLang="en-US" sz="2100">
              <a:ea typeface="ＭＳ Ｐゴシック" panose="020B0600070205080204" pitchFamily="34" charset="-128"/>
            </a:endParaRPr>
          </a:p>
        </p:txBody>
      </p:sp>
      <p:sp>
        <p:nvSpPr>
          <p:cNvPr id="16388" name="4 Slayt Numarası Yer Tutucusu">
            <a:extLst>
              <a:ext uri="{FF2B5EF4-FFF2-40B4-BE49-F238E27FC236}">
                <a16:creationId xmlns:a16="http://schemas.microsoft.com/office/drawing/2014/main" id="{87ECE6CD-4831-46E5-B07E-B93C5C813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2F73A30-2F20-437A-BBB1-EC96F3008DE5}" type="slidenum">
              <a:rPr lang="en-US" altLang="en-US" sz="1000"/>
              <a:pPr eaLnBrk="1" hangingPunct="1"/>
              <a:t>2</a:t>
            </a:fld>
            <a:endParaRPr lang="en-US" altLang="en-US" sz="1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1 Başlık">
            <a:extLst>
              <a:ext uri="{FF2B5EF4-FFF2-40B4-BE49-F238E27FC236}">
                <a16:creationId xmlns:a16="http://schemas.microsoft.com/office/drawing/2014/main" id="{AFA9E544-0D11-48A6-9DB3-1E25FB7A3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>
                <a:ea typeface="ＭＳ Ｐゴシック" panose="020B0600070205080204" pitchFamily="34" charset="-128"/>
              </a:rPr>
              <a:t>Sınıf Çalışması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1746" name="2 İçerik Yer Tutucusu">
            <a:extLst>
              <a:ext uri="{FF2B5EF4-FFF2-40B4-BE49-F238E27FC236}">
                <a16:creationId xmlns:a16="http://schemas.microsoft.com/office/drawing/2014/main" id="{481851D1-4804-4052-BF1A-66AC73982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sz="2100">
                <a:ea typeface="ＭＳ Ｐゴシック" panose="020B0600070205080204" pitchFamily="34" charset="-128"/>
              </a:rPr>
              <a:t>Bir çevrim metodu yapın ancak içerisinde hata kontrolü olmasın.</a:t>
            </a:r>
          </a:p>
          <a:p>
            <a:endParaRPr lang="en-US" altLang="en-US" sz="2100">
              <a:ea typeface="ＭＳ Ｐゴシック" panose="020B0600070205080204" pitchFamily="34" charset="-128"/>
            </a:endParaRPr>
          </a:p>
        </p:txBody>
      </p:sp>
      <p:sp>
        <p:nvSpPr>
          <p:cNvPr id="31748" name="4 Slayt Numarası Yer Tutucusu">
            <a:extLst>
              <a:ext uri="{FF2B5EF4-FFF2-40B4-BE49-F238E27FC236}">
                <a16:creationId xmlns:a16="http://schemas.microsoft.com/office/drawing/2014/main" id="{9A2226A4-8EF9-449E-8BEB-76D8961BF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B4B92C8-7B6F-4EA8-881E-3FD0C8883D86}" type="slidenum">
              <a:rPr lang="en-US" altLang="en-US" sz="1000"/>
              <a:pPr eaLnBrk="1" hangingPunct="1"/>
              <a:t>20</a:t>
            </a:fld>
            <a:endParaRPr lang="en-US" altLang="en-US" sz="1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>
            <a:extLst>
              <a:ext uri="{FF2B5EF4-FFF2-40B4-BE49-F238E27FC236}">
                <a16:creationId xmlns:a16="http://schemas.microsoft.com/office/drawing/2014/main" id="{8733EA51-281F-4BCA-B391-125484444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try-with-resource</a:t>
            </a:r>
          </a:p>
        </p:txBody>
      </p:sp>
      <p:sp>
        <p:nvSpPr>
          <p:cNvPr id="39938" name="Content Placeholder 2">
            <a:extLst>
              <a:ext uri="{FF2B5EF4-FFF2-40B4-BE49-F238E27FC236}">
                <a16:creationId xmlns:a16="http://schemas.microsoft.com/office/drawing/2014/main" id="{74A5F22C-53F5-4F0E-A492-B2A27D54D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 b="1">
                <a:solidFill>
                  <a:srgbClr val="7F0055"/>
                </a:solidFill>
                <a:latin typeface="Monaco" pitchFamily="-84" charset="0"/>
                <a:ea typeface="ＭＳ Ｐゴシック" panose="020B0600070205080204" pitchFamily="34" charset="-128"/>
              </a:rPr>
              <a:t>try</a:t>
            </a:r>
            <a:r>
              <a:rPr lang="en-US" altLang="en-US" sz="1600" b="1">
                <a:solidFill>
                  <a:srgbClr val="000000"/>
                </a:solidFill>
                <a:latin typeface="Monaco" pitchFamily="-84" charset="0"/>
                <a:ea typeface="ＭＳ Ｐゴシック" panose="020B0600070205080204" pitchFamily="34" charset="-128"/>
              </a:rPr>
              <a:t>(FileReader f = </a:t>
            </a:r>
            <a:r>
              <a:rPr lang="en-US" altLang="en-US" sz="1600" b="1">
                <a:solidFill>
                  <a:srgbClr val="7F0055"/>
                </a:solidFill>
                <a:latin typeface="Monaco" pitchFamily="-84" charset="0"/>
                <a:ea typeface="ＭＳ Ｐゴシック" panose="020B0600070205080204" pitchFamily="34" charset="-128"/>
              </a:rPr>
              <a:t>new</a:t>
            </a:r>
            <a:r>
              <a:rPr lang="en-US" altLang="en-US" sz="1600" b="1">
                <a:solidFill>
                  <a:srgbClr val="000000"/>
                </a:solidFill>
                <a:latin typeface="Monaco" pitchFamily="-84" charset="0"/>
                <a:ea typeface="ＭＳ Ｐゴシック" panose="020B0600070205080204" pitchFamily="34" charset="-128"/>
              </a:rPr>
              <a:t> FileReader(</a:t>
            </a:r>
            <a:r>
              <a:rPr lang="en-US" altLang="en-US" sz="1600" b="1">
                <a:solidFill>
                  <a:srgbClr val="2A00FF"/>
                </a:solidFill>
                <a:latin typeface="Monaco" pitchFamily="-84" charset="0"/>
                <a:ea typeface="ＭＳ Ｐゴシック" panose="020B0600070205080204" pitchFamily="34" charset="-128"/>
              </a:rPr>
              <a:t>"c:/merge/ornek.txt"</a:t>
            </a:r>
            <a:r>
              <a:rPr lang="en-US" altLang="en-US" sz="1600" b="1">
                <a:solidFill>
                  <a:srgbClr val="000000"/>
                </a:solidFill>
                <a:latin typeface="Monaco" pitchFamily="-84" charset="0"/>
                <a:ea typeface="ＭＳ Ｐゴシック" panose="020B0600070205080204" pitchFamily="34" charset="-128"/>
              </a:rPr>
              <a:t>))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Monaco" pitchFamily="-84" charset="0"/>
                <a:ea typeface="ＭＳ Ｐゴシック" panose="020B0600070205080204" pitchFamily="34" charset="-128"/>
              </a:rPr>
              <a:t>	System.</a:t>
            </a:r>
            <a:r>
              <a:rPr lang="en-US" altLang="en-US" sz="1600" i="1">
                <a:solidFill>
                  <a:srgbClr val="0000C0"/>
                </a:solidFill>
                <a:latin typeface="Monaco" pitchFamily="-84" charset="0"/>
                <a:ea typeface="ＭＳ Ｐゴシック" panose="020B0600070205080204" pitchFamily="34" charset="-128"/>
              </a:rPr>
              <a:t>out</a:t>
            </a:r>
            <a:r>
              <a:rPr lang="en-US" altLang="en-US" sz="1600" i="1">
                <a:solidFill>
                  <a:srgbClr val="000000"/>
                </a:solidFill>
                <a:latin typeface="Monaco" pitchFamily="-84" charset="0"/>
                <a:ea typeface="ＭＳ Ｐゴシック" panose="020B0600070205080204" pitchFamily="34" charset="-128"/>
              </a:rPr>
              <a:t>.println((</a:t>
            </a:r>
            <a:r>
              <a:rPr lang="en-US" altLang="en-US" sz="1600" b="1" i="1">
                <a:solidFill>
                  <a:srgbClr val="7F0055"/>
                </a:solidFill>
                <a:latin typeface="Monaco" pitchFamily="-84" charset="0"/>
                <a:ea typeface="ＭＳ Ｐゴシック" panose="020B0600070205080204" pitchFamily="34" charset="-128"/>
              </a:rPr>
              <a:t>char</a:t>
            </a:r>
            <a:r>
              <a:rPr lang="en-US" altLang="en-US" sz="1600" b="1" i="1">
                <a:solidFill>
                  <a:srgbClr val="000000"/>
                </a:solidFill>
                <a:latin typeface="Monaco" pitchFamily="-84" charset="0"/>
                <a:ea typeface="ＭＳ Ｐゴシック" panose="020B0600070205080204" pitchFamily="34" charset="-128"/>
              </a:rPr>
              <a:t>)f.read());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Monaco" pitchFamily="-84" charset="0"/>
                <a:ea typeface="ＭＳ Ｐゴシック" panose="020B0600070205080204" pitchFamily="34" charset="-128"/>
              </a:rPr>
              <a:t>} </a:t>
            </a:r>
            <a:r>
              <a:rPr lang="en-US" altLang="en-US" sz="1600" b="1">
                <a:solidFill>
                  <a:srgbClr val="7F0055"/>
                </a:solidFill>
                <a:latin typeface="Monaco" pitchFamily="-84" charset="0"/>
                <a:ea typeface="ＭＳ Ｐゴシック" panose="020B0600070205080204" pitchFamily="34" charset="-128"/>
              </a:rPr>
              <a:t>catch</a:t>
            </a:r>
            <a:r>
              <a:rPr lang="en-US" altLang="en-US" sz="1600" b="1">
                <a:solidFill>
                  <a:srgbClr val="000000"/>
                </a:solidFill>
                <a:latin typeface="Monaco" pitchFamily="-84" charset="0"/>
                <a:ea typeface="ＭＳ Ｐゴシック" panose="020B0600070205080204" pitchFamily="34" charset="-128"/>
              </a:rPr>
              <a:t> (IOException e)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Monaco" pitchFamily="-84" charset="0"/>
                <a:ea typeface="ＭＳ Ｐゴシック" panose="020B0600070205080204" pitchFamily="34" charset="-128"/>
              </a:rPr>
              <a:t>	e.printStackTrace();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Monaco" pitchFamily="-84" charset="0"/>
                <a:ea typeface="ＭＳ Ｐゴシック" panose="020B0600070205080204" pitchFamily="34" charset="-128"/>
              </a:rPr>
              <a:t>}</a:t>
            </a:r>
            <a:endParaRPr lang="en-US" altLang="en-US" sz="1600">
              <a:ea typeface="ＭＳ Ｐゴシック" panose="020B0600070205080204" pitchFamily="34" charset="-128"/>
            </a:endParaRPr>
          </a:p>
        </p:txBody>
      </p:sp>
      <p:sp>
        <p:nvSpPr>
          <p:cNvPr id="39940" name="Slide Number Placeholder 4">
            <a:extLst>
              <a:ext uri="{FF2B5EF4-FFF2-40B4-BE49-F238E27FC236}">
                <a16:creationId xmlns:a16="http://schemas.microsoft.com/office/drawing/2014/main" id="{44744374-485B-4CD5-9D4A-ED670D092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786E8E7-4B6C-41D5-87D9-1C4CF8C707A7}" type="slidenum">
              <a:rPr lang="en-US" altLang="en-US" sz="1000"/>
              <a:pPr eaLnBrk="1" hangingPunct="1"/>
              <a:t>21</a:t>
            </a:fld>
            <a:endParaRPr lang="en-US" altLang="en-US" sz="1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1 Başlık">
            <a:extLst>
              <a:ext uri="{FF2B5EF4-FFF2-40B4-BE49-F238E27FC236}">
                <a16:creationId xmlns:a16="http://schemas.microsoft.com/office/drawing/2014/main" id="{7D97F6E9-7B71-46B0-A843-3F847BF72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>
                <a:ea typeface="ＭＳ Ｐゴシック" panose="020B0600070205080204" pitchFamily="34" charset="-128"/>
              </a:rPr>
              <a:t>Özel durumlarda hata fırlatmak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2770" name="2 İçerik Yer Tutucusu">
            <a:extLst>
              <a:ext uri="{FF2B5EF4-FFF2-40B4-BE49-F238E27FC236}">
                <a16:creationId xmlns:a16="http://schemas.microsoft.com/office/drawing/2014/main" id="{04FD2960-F1F5-4F41-9E7F-67AA378E3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tr-TR" altLang="en-US" sz="16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public</a:t>
            </a:r>
            <a:r>
              <a:rPr lang="tr-TR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tr-TR" altLang="en-US" sz="16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class</a:t>
            </a:r>
            <a:r>
              <a:rPr lang="tr-TR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Demo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static</a:t>
            </a:r>
            <a:r>
              <a:rPr lang="tr-TR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tr-TR" altLang="en-US" sz="16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void</a:t>
            </a:r>
            <a:r>
              <a:rPr lang="tr-TR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indexKontrol(</a:t>
            </a:r>
            <a:r>
              <a:rPr lang="tr-TR" altLang="en-US" sz="16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int</a:t>
            </a:r>
            <a:r>
              <a:rPr lang="tr-TR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i)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	if</a:t>
            </a:r>
            <a:r>
              <a:rPr lang="tr-TR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(i&gt;5){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		throw</a:t>
            </a:r>
            <a:r>
              <a:rPr lang="tr-TR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tr-TR" altLang="en-US" sz="16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new</a:t>
            </a:r>
            <a:r>
              <a:rPr lang="tr-TR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IllegalArgumentException(</a:t>
            </a:r>
            <a:r>
              <a:rPr lang="tr-TR" altLang="en-US" sz="1600" b="1">
                <a:solidFill>
                  <a:srgbClr val="2A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"5 ten kucuk bir sayi girilmeli"</a:t>
            </a:r>
            <a:r>
              <a:rPr lang="tr-TR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	}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}</a:t>
            </a:r>
          </a:p>
          <a:p>
            <a:pPr>
              <a:buFont typeface="Wingdings" panose="05000000000000000000" pitchFamily="2" charset="2"/>
              <a:buNone/>
            </a:pPr>
            <a:endParaRPr lang="tr-TR" altLang="en-US" sz="16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16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public</a:t>
            </a: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16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static</a:t>
            </a: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16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void</a:t>
            </a: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main(String[]</a:t>
            </a:r>
            <a:r>
              <a:rPr lang="tr-TR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args</a:t>
            </a: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	try</a:t>
            </a:r>
            <a:r>
              <a:rPr lang="tr-TR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 i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		indexKontrol(6);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	} </a:t>
            </a:r>
            <a:r>
              <a:rPr lang="tr-TR" altLang="en-US" sz="16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catch</a:t>
            </a:r>
            <a:r>
              <a:rPr lang="tr-TR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(Exception e)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		e.printStackTrace();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	}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}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</p:txBody>
      </p:sp>
      <p:sp>
        <p:nvSpPr>
          <p:cNvPr id="32772" name="4 Slayt Numarası Yer Tutucusu">
            <a:extLst>
              <a:ext uri="{FF2B5EF4-FFF2-40B4-BE49-F238E27FC236}">
                <a16:creationId xmlns:a16="http://schemas.microsoft.com/office/drawing/2014/main" id="{D4501E13-FC17-48CC-B30F-F287AF35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62ECAE9-8E62-4493-8680-4D37212E3075}" type="slidenum">
              <a:rPr lang="en-US" altLang="en-US" sz="1000"/>
              <a:pPr eaLnBrk="1" hangingPunct="1"/>
              <a:t>22</a:t>
            </a:fld>
            <a:endParaRPr lang="en-US" altLang="en-US" sz="1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1 Başlık">
            <a:extLst>
              <a:ext uri="{FF2B5EF4-FFF2-40B4-BE49-F238E27FC236}">
                <a16:creationId xmlns:a16="http://schemas.microsoft.com/office/drawing/2014/main" id="{C0339212-105B-4BEB-AC89-7245C6B36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>
                <a:ea typeface="ＭＳ Ｐゴシック" panose="020B0600070205080204" pitchFamily="34" charset="-128"/>
              </a:rPr>
              <a:t>Özel exception sınıfı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3794" name="2 İçerik Yer Tutucusu">
            <a:extLst>
              <a:ext uri="{FF2B5EF4-FFF2-40B4-BE49-F238E27FC236}">
                <a16:creationId xmlns:a16="http://schemas.microsoft.com/office/drawing/2014/main" id="{2043D76E-EDC9-4FCC-8987-4AC42F295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class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DemoException </a:t>
            </a: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extends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Exception{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DemoException( String mesaj){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	super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( mesaj);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}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  <a:endParaRPr lang="tr-TR" altLang="en-US" sz="1800">
              <a:ea typeface="ＭＳ Ｐゴシック" panose="020B0600070205080204" pitchFamily="34" charset="-128"/>
            </a:endParaRPr>
          </a:p>
        </p:txBody>
      </p:sp>
      <p:sp>
        <p:nvSpPr>
          <p:cNvPr id="33796" name="4 Slayt Numarası Yer Tutucusu">
            <a:extLst>
              <a:ext uri="{FF2B5EF4-FFF2-40B4-BE49-F238E27FC236}">
                <a16:creationId xmlns:a16="http://schemas.microsoft.com/office/drawing/2014/main" id="{47D5ADA7-148A-4270-8D29-2B617CE22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EE1E6B9-9EE9-488E-9BD5-13945C33154D}" type="slidenum">
              <a:rPr lang="en-US" altLang="en-US" sz="1000"/>
              <a:pPr eaLnBrk="1" hangingPunct="1"/>
              <a:t>23</a:t>
            </a:fld>
            <a:endParaRPr lang="en-US" altLang="en-US" sz="1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1 Başlık">
            <a:extLst>
              <a:ext uri="{FF2B5EF4-FFF2-40B4-BE49-F238E27FC236}">
                <a16:creationId xmlns:a16="http://schemas.microsoft.com/office/drawing/2014/main" id="{67D56ABA-9945-472C-944B-2A3D8DC94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>
                <a:ea typeface="ＭＳ Ｐゴシック" panose="020B0600070205080204" pitchFamily="34" charset="-128"/>
              </a:rPr>
              <a:t>Son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4818" name="2 İçerik Yer Tutucusu">
            <a:extLst>
              <a:ext uri="{FF2B5EF4-FFF2-40B4-BE49-F238E27FC236}">
                <a16:creationId xmlns:a16="http://schemas.microsoft.com/office/drawing/2014/main" id="{B571BB1B-F754-49E9-825C-89FAE30FA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endParaRPr lang="tr-TR" altLang="en-US" sz="2400">
              <a:ea typeface="ＭＳ Ｐゴシック" panose="020B0600070205080204" pitchFamily="34" charset="-128"/>
            </a:endParaRPr>
          </a:p>
          <a:p>
            <a:pPr algn="ctr">
              <a:buFont typeface="Wingdings" panose="05000000000000000000" pitchFamily="2" charset="2"/>
              <a:buNone/>
            </a:pPr>
            <a:endParaRPr lang="tr-TR" altLang="en-US" sz="2400">
              <a:ea typeface="ＭＳ Ｐゴシック" panose="020B0600070205080204" pitchFamily="34" charset="-128"/>
            </a:endParaRPr>
          </a:p>
          <a:p>
            <a:pPr algn="ctr">
              <a:buFont typeface="Wingdings" panose="05000000000000000000" pitchFamily="2" charset="2"/>
              <a:buNone/>
            </a:pPr>
            <a:r>
              <a:rPr lang="tr-TR" altLang="en-US" sz="4400">
                <a:ea typeface="ＭＳ Ｐゴシック" panose="020B0600070205080204" pitchFamily="34" charset="-128"/>
              </a:rPr>
              <a:t>Sorular ????</a:t>
            </a:r>
            <a:endParaRPr lang="en-US" altLang="en-US" sz="4400">
              <a:ea typeface="ＭＳ Ｐゴシック" panose="020B0600070205080204" pitchFamily="34" charset="-128"/>
            </a:endParaRPr>
          </a:p>
        </p:txBody>
      </p:sp>
      <p:sp>
        <p:nvSpPr>
          <p:cNvPr id="34820" name="4 Slayt Numarası Yer Tutucusu">
            <a:extLst>
              <a:ext uri="{FF2B5EF4-FFF2-40B4-BE49-F238E27FC236}">
                <a16:creationId xmlns:a16="http://schemas.microsoft.com/office/drawing/2014/main" id="{5E4E21A6-DFFE-4A3C-B2AC-54740F8D0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02C084C-A9E1-4463-96DC-BFAEFC47E576}" type="slidenum">
              <a:rPr lang="en-US" altLang="en-US" sz="1000"/>
              <a:pPr eaLnBrk="1" hangingPunct="1"/>
              <a:t>24</a:t>
            </a:fld>
            <a:endParaRPr lang="en-US" altLang="en-US"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Başlık">
            <a:extLst>
              <a:ext uri="{FF2B5EF4-FFF2-40B4-BE49-F238E27FC236}">
                <a16:creationId xmlns:a16="http://schemas.microsoft.com/office/drawing/2014/main" id="{295099C0-0D53-4670-9E8B-6A81A455D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>
                <a:ea typeface="ＭＳ Ｐゴシック" panose="020B0600070205080204" pitchFamily="34" charset="-128"/>
              </a:rPr>
              <a:t>Hata yakalama blok yapısı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5123" name="2 İçerik Yer Tutucusu">
            <a:extLst>
              <a:ext uri="{FF2B5EF4-FFF2-40B4-BE49-F238E27FC236}">
                <a16:creationId xmlns:a16="http://schemas.microsoft.com/office/drawing/2014/main" id="{2CD770A1-DD31-414C-B343-8B4CD074E28F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1800" b="1" dirty="0">
                <a:solidFill>
                  <a:srgbClr val="7F0055"/>
                </a:solidFill>
                <a:latin typeface="Courier New"/>
                <a:ea typeface="+mn-ea"/>
              </a:rPr>
              <a:t>try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+mn-ea"/>
              </a:rPr>
              <a:t>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3F7F5F"/>
                </a:solidFill>
                <a:latin typeface="Courier New"/>
                <a:ea typeface="+mn-ea"/>
              </a:rPr>
              <a:t>	</a:t>
            </a:r>
            <a:r>
              <a:rPr lang="en-US" sz="1800" dirty="0">
                <a:solidFill>
                  <a:srgbClr val="3F7F5F"/>
                </a:solidFill>
                <a:latin typeface="Courier New"/>
                <a:ea typeface="+mn-ea"/>
              </a:rPr>
              <a:t>//</a:t>
            </a:r>
            <a:r>
              <a:rPr lang="en-US" sz="1800" dirty="0" err="1">
                <a:solidFill>
                  <a:srgbClr val="3F7F5F"/>
                </a:solidFill>
                <a:latin typeface="Courier New"/>
                <a:ea typeface="+mn-ea"/>
              </a:rPr>
              <a:t>kontrol</a:t>
            </a:r>
            <a:r>
              <a:rPr lang="en-US" sz="1800" dirty="0">
                <a:solidFill>
                  <a:srgbClr val="3F7F5F"/>
                </a:solidFill>
                <a:latin typeface="Courier New"/>
                <a:ea typeface="+mn-ea"/>
              </a:rPr>
              <a:t> </a:t>
            </a:r>
            <a:r>
              <a:rPr lang="en-US" sz="1800" dirty="0" err="1">
                <a:solidFill>
                  <a:srgbClr val="3F7F5F"/>
                </a:solidFill>
                <a:latin typeface="Courier New"/>
                <a:ea typeface="+mn-ea"/>
              </a:rPr>
              <a:t>edilen</a:t>
            </a:r>
            <a:r>
              <a:rPr lang="en-US" sz="1800" dirty="0">
                <a:solidFill>
                  <a:srgbClr val="3F7F5F"/>
                </a:solidFill>
                <a:latin typeface="Courier New"/>
                <a:ea typeface="+mn-ea"/>
              </a:rPr>
              <a:t> </a:t>
            </a:r>
            <a:r>
              <a:rPr lang="en-US" sz="1800" dirty="0" err="1">
                <a:solidFill>
                  <a:srgbClr val="3F7F5F"/>
                </a:solidFill>
                <a:latin typeface="Courier New"/>
                <a:ea typeface="+mn-ea"/>
              </a:rPr>
              <a:t>kod</a:t>
            </a:r>
            <a:r>
              <a:rPr lang="en-US" sz="1800" dirty="0">
                <a:solidFill>
                  <a:srgbClr val="3F7F5F"/>
                </a:solidFill>
                <a:latin typeface="Courier New"/>
                <a:ea typeface="+mn-ea"/>
              </a:rPr>
              <a:t> </a:t>
            </a:r>
            <a:r>
              <a:rPr lang="en-US" sz="1800" dirty="0" err="1">
                <a:solidFill>
                  <a:srgbClr val="3F7F5F"/>
                </a:solidFill>
                <a:latin typeface="Courier New"/>
                <a:ea typeface="+mn-ea"/>
              </a:rPr>
              <a:t>bloğu</a:t>
            </a:r>
            <a:endParaRPr lang="en-US" sz="1800" dirty="0">
              <a:solidFill>
                <a:srgbClr val="3F7F5F"/>
              </a:solidFill>
              <a:latin typeface="Courier New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Courier New"/>
                <a:ea typeface="+mn-ea"/>
              </a:rPr>
              <a:t>} </a:t>
            </a:r>
            <a:r>
              <a:rPr lang="en-US" sz="1800" b="1" dirty="0">
                <a:solidFill>
                  <a:srgbClr val="7F0055"/>
                </a:solidFill>
                <a:latin typeface="Courier New"/>
                <a:ea typeface="+mn-ea"/>
              </a:rPr>
              <a:t>catch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+mn-ea"/>
              </a:rPr>
              <a:t> ([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  <a:ea typeface="+mn-ea"/>
              </a:rPr>
              <a:t>hata_tipi_bir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+mn-ea"/>
              </a:rPr>
              <a:t>] e)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3F7F5F"/>
                </a:solidFill>
                <a:latin typeface="Courier New"/>
                <a:ea typeface="+mn-ea"/>
              </a:rPr>
              <a:t>	</a:t>
            </a:r>
            <a:r>
              <a:rPr lang="en-US" sz="1800" dirty="0">
                <a:solidFill>
                  <a:srgbClr val="3F7F5F"/>
                </a:solidFill>
                <a:latin typeface="Courier New"/>
                <a:ea typeface="+mn-ea"/>
              </a:rPr>
              <a:t>// </a:t>
            </a:r>
            <a:r>
              <a:rPr lang="en-US" sz="1800" dirty="0" err="1">
                <a:solidFill>
                  <a:srgbClr val="3F7F5F"/>
                </a:solidFill>
                <a:latin typeface="Courier New"/>
                <a:ea typeface="+mn-ea"/>
              </a:rPr>
              <a:t>Hata</a:t>
            </a:r>
            <a:r>
              <a:rPr lang="en-US" sz="1800" dirty="0">
                <a:solidFill>
                  <a:srgbClr val="3F7F5F"/>
                </a:solidFill>
                <a:latin typeface="Courier New"/>
                <a:ea typeface="+mn-ea"/>
              </a:rPr>
              <a:t> </a:t>
            </a:r>
            <a:r>
              <a:rPr lang="en-US" sz="1800" dirty="0" err="1">
                <a:solidFill>
                  <a:srgbClr val="3F7F5F"/>
                </a:solidFill>
                <a:latin typeface="Courier New"/>
                <a:ea typeface="+mn-ea"/>
              </a:rPr>
              <a:t>bloğu</a:t>
            </a:r>
            <a:endParaRPr lang="en-US" sz="1800" dirty="0">
              <a:solidFill>
                <a:srgbClr val="3F7F5F"/>
              </a:solidFill>
              <a:latin typeface="Courier New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Courier New"/>
                <a:ea typeface="+mn-ea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b="1" dirty="0">
                <a:solidFill>
                  <a:srgbClr val="7F0055"/>
                </a:solidFill>
                <a:latin typeface="Courier New"/>
                <a:ea typeface="+mn-ea"/>
              </a:rPr>
              <a:t>catch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+mn-ea"/>
              </a:rPr>
              <a:t> ([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  <a:ea typeface="+mn-ea"/>
              </a:rPr>
              <a:t>hata_tipi_iki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+mn-ea"/>
              </a:rPr>
              <a:t>] e)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3F7F5F"/>
                </a:solidFill>
                <a:latin typeface="Courier New"/>
                <a:ea typeface="+mn-ea"/>
              </a:rPr>
              <a:t>	</a:t>
            </a:r>
            <a:r>
              <a:rPr lang="en-US" sz="1800" dirty="0">
                <a:solidFill>
                  <a:srgbClr val="3F7F5F"/>
                </a:solidFill>
                <a:latin typeface="Courier New"/>
                <a:ea typeface="+mn-ea"/>
              </a:rPr>
              <a:t>// </a:t>
            </a:r>
            <a:r>
              <a:rPr lang="en-US" sz="1800" dirty="0" err="1">
                <a:solidFill>
                  <a:srgbClr val="3F7F5F"/>
                </a:solidFill>
                <a:latin typeface="Courier New"/>
                <a:ea typeface="+mn-ea"/>
              </a:rPr>
              <a:t>Hata</a:t>
            </a:r>
            <a:r>
              <a:rPr lang="en-US" sz="1800" dirty="0">
                <a:solidFill>
                  <a:srgbClr val="3F7F5F"/>
                </a:solidFill>
                <a:latin typeface="Courier New"/>
                <a:ea typeface="+mn-ea"/>
              </a:rPr>
              <a:t> </a:t>
            </a:r>
            <a:r>
              <a:rPr lang="en-US" sz="1800" dirty="0" err="1">
                <a:solidFill>
                  <a:srgbClr val="3F7F5F"/>
                </a:solidFill>
                <a:latin typeface="Courier New"/>
                <a:ea typeface="+mn-ea"/>
              </a:rPr>
              <a:t>bloğu</a:t>
            </a:r>
            <a:endParaRPr lang="en-US" sz="1800" dirty="0">
              <a:solidFill>
                <a:srgbClr val="3F7F5F"/>
              </a:solidFill>
              <a:latin typeface="Courier New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Courier New"/>
                <a:ea typeface="+mn-ea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b="1" dirty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  <a:ea typeface="+mn-ea"/>
              </a:rPr>
              <a:t>finally</a:t>
            </a:r>
            <a:r>
              <a:rPr lang="en-US" sz="1800" dirty="0">
                <a:solidFill>
                  <a:srgbClr val="000000"/>
                </a:solidFill>
                <a:latin typeface="Courier New"/>
                <a:ea typeface="+mn-ea"/>
              </a:rPr>
              <a:t>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3F7F5F"/>
                </a:solidFill>
                <a:latin typeface="Courier New"/>
                <a:ea typeface="+mn-ea"/>
              </a:rPr>
              <a:t>	</a:t>
            </a:r>
            <a:r>
              <a:rPr lang="en-US" sz="1800" dirty="0">
                <a:solidFill>
                  <a:srgbClr val="3F7F5F"/>
                </a:solidFill>
                <a:latin typeface="Courier New"/>
                <a:ea typeface="+mn-ea"/>
              </a:rPr>
              <a:t>//</a:t>
            </a:r>
            <a:r>
              <a:rPr lang="en-US" sz="1800" dirty="0" err="1">
                <a:solidFill>
                  <a:srgbClr val="3F7F5F"/>
                </a:solidFill>
                <a:latin typeface="Courier New"/>
                <a:ea typeface="+mn-ea"/>
              </a:rPr>
              <a:t>Tum</a:t>
            </a:r>
            <a:r>
              <a:rPr lang="en-US" sz="1800" dirty="0">
                <a:solidFill>
                  <a:srgbClr val="3F7F5F"/>
                </a:solidFill>
                <a:latin typeface="Courier New"/>
                <a:ea typeface="+mn-ea"/>
              </a:rPr>
              <a:t> </a:t>
            </a:r>
            <a:r>
              <a:rPr lang="en-US" sz="1800" dirty="0" err="1">
                <a:solidFill>
                  <a:srgbClr val="3F7F5F"/>
                </a:solidFill>
                <a:latin typeface="Courier New"/>
                <a:ea typeface="+mn-ea"/>
              </a:rPr>
              <a:t>durumlarda</a:t>
            </a:r>
            <a:r>
              <a:rPr lang="en-US" sz="1800" dirty="0">
                <a:solidFill>
                  <a:srgbClr val="3F7F5F"/>
                </a:solidFill>
                <a:latin typeface="Courier New"/>
                <a:ea typeface="+mn-ea"/>
              </a:rPr>
              <a:t> </a:t>
            </a:r>
            <a:r>
              <a:rPr lang="en-US" sz="1800" dirty="0" err="1">
                <a:solidFill>
                  <a:srgbClr val="3F7F5F"/>
                </a:solidFill>
                <a:latin typeface="Courier New"/>
                <a:ea typeface="+mn-ea"/>
              </a:rPr>
              <a:t>gecerli</a:t>
            </a:r>
            <a:r>
              <a:rPr lang="en-US" sz="1800" dirty="0">
                <a:solidFill>
                  <a:srgbClr val="3F7F5F"/>
                </a:solidFill>
                <a:latin typeface="Courier New"/>
                <a:ea typeface="+mn-ea"/>
              </a:rPr>
              <a:t> </a:t>
            </a:r>
            <a:r>
              <a:rPr lang="en-US" sz="1800" dirty="0" err="1">
                <a:solidFill>
                  <a:srgbClr val="3F7F5F"/>
                </a:solidFill>
                <a:latin typeface="Courier New"/>
                <a:ea typeface="+mn-ea"/>
              </a:rPr>
              <a:t>blok</a:t>
            </a:r>
            <a:endParaRPr lang="en-US" sz="1800" dirty="0">
              <a:solidFill>
                <a:srgbClr val="3F7F5F"/>
              </a:solidFill>
              <a:latin typeface="Courier New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Courier New"/>
                <a:ea typeface="+mn-ea"/>
              </a:rPr>
              <a:t>}</a:t>
            </a:r>
            <a:endParaRPr lang="tr-TR" sz="1800" dirty="0">
              <a:ea typeface="+mn-ea"/>
            </a:endParaRPr>
          </a:p>
        </p:txBody>
      </p:sp>
      <p:sp>
        <p:nvSpPr>
          <p:cNvPr id="17412" name="4 Slayt Numarası Yer Tutucusu">
            <a:extLst>
              <a:ext uri="{FF2B5EF4-FFF2-40B4-BE49-F238E27FC236}">
                <a16:creationId xmlns:a16="http://schemas.microsoft.com/office/drawing/2014/main" id="{7873451B-76C2-4663-B528-410700A5A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F0B4F66-E517-4DB0-8563-D6767B9BC037}" type="slidenum">
              <a:rPr lang="en-US" altLang="en-US" sz="1000"/>
              <a:pPr eaLnBrk="1" hangingPunct="1"/>
              <a:t>3</a:t>
            </a:fld>
            <a:endParaRPr lang="en-US" altLang="en-US"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1 Başlık">
            <a:extLst>
              <a:ext uri="{FF2B5EF4-FFF2-40B4-BE49-F238E27FC236}">
                <a16:creationId xmlns:a16="http://schemas.microsoft.com/office/drawing/2014/main" id="{04675C74-A95C-4AAD-8D10-AB4F441E8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>
                <a:ea typeface="ＭＳ Ｐゴシック" panose="020B0600070205080204" pitchFamily="34" charset="-128"/>
              </a:rPr>
              <a:t>try-catch blogu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8434" name="2 İçerik Yer Tutucusu">
            <a:extLst>
              <a:ext uri="{FF2B5EF4-FFF2-40B4-BE49-F238E27FC236}">
                <a16:creationId xmlns:a16="http://schemas.microsoft.com/office/drawing/2014/main" id="{2551B124-D272-4011-BC5C-A04357EFC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try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3F7F5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1800">
                <a:solidFill>
                  <a:srgbClr val="3F7F5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//kontrol edilen kod bloğu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}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catch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(Exception e)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3F7F5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1800">
                <a:solidFill>
                  <a:srgbClr val="3F7F5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//Hata bloğu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3F7F5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sv-SE" altLang="en-US" sz="1800">
                <a:solidFill>
                  <a:srgbClr val="3F7F5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//Exception tipindeki tum hatalar yakalanır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  <a:endParaRPr lang="tr-TR" altLang="en-US" sz="180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None/>
            </a:pPr>
            <a:endParaRPr lang="tr-TR" altLang="en-US" sz="1800">
              <a:ea typeface="ＭＳ Ｐゴシック" panose="020B0600070205080204" pitchFamily="34" charset="-128"/>
            </a:endParaRPr>
          </a:p>
        </p:txBody>
      </p:sp>
      <p:sp>
        <p:nvSpPr>
          <p:cNvPr id="18436" name="4 Slayt Numarası Yer Tutucusu">
            <a:extLst>
              <a:ext uri="{FF2B5EF4-FFF2-40B4-BE49-F238E27FC236}">
                <a16:creationId xmlns:a16="http://schemas.microsoft.com/office/drawing/2014/main" id="{195B4634-7FE8-4601-B8C6-F8F34435B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4080613-F511-44AE-89FB-E8198E6E66AF}" type="slidenum">
              <a:rPr lang="en-US" altLang="en-US" sz="1000"/>
              <a:pPr eaLnBrk="1" hangingPunct="1"/>
              <a:t>4</a:t>
            </a:fld>
            <a:endParaRPr lang="en-US" altLang="en-US"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1 Başlık">
            <a:extLst>
              <a:ext uri="{FF2B5EF4-FFF2-40B4-BE49-F238E27FC236}">
                <a16:creationId xmlns:a16="http://schemas.microsoft.com/office/drawing/2014/main" id="{A1CB3675-FD91-4FE7-9EDE-03A190A9C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>
                <a:ea typeface="ＭＳ Ｐゴシック" panose="020B0600070205080204" pitchFamily="34" charset="-128"/>
              </a:rPr>
              <a:t>try-catch blogu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7171" name="2 İçerik Yer Tutucusu">
            <a:extLst>
              <a:ext uri="{FF2B5EF4-FFF2-40B4-BE49-F238E27FC236}">
                <a16:creationId xmlns:a16="http://schemas.microsoft.com/office/drawing/2014/main" id="{74C90DA3-FFEB-4954-A8DF-C277B12869B1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1800" b="1" dirty="0">
                <a:solidFill>
                  <a:srgbClr val="7F0055"/>
                </a:solidFill>
                <a:latin typeface="Courier New"/>
                <a:ea typeface="+mn-ea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+mn-ea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  <a:ea typeface="+mn-ea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+mn-ea"/>
              </a:rPr>
              <a:t> Demo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b="1" dirty="0">
                <a:solidFill>
                  <a:srgbClr val="7F0055"/>
                </a:solidFill>
                <a:latin typeface="Courier New"/>
                <a:ea typeface="+mn-ea"/>
              </a:rPr>
              <a:t>	</a:t>
            </a:r>
            <a:r>
              <a:rPr lang="en-US" sz="1800" b="1" dirty="0">
                <a:solidFill>
                  <a:srgbClr val="7F0055"/>
                </a:solidFill>
                <a:latin typeface="Courier New"/>
                <a:ea typeface="+mn-ea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+mn-ea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  <a:ea typeface="+mn-ea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+mn-ea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  <a:ea typeface="+mn-ea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+mn-ea"/>
              </a:rPr>
              <a:t> main(String[]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  <a:ea typeface="+mn-ea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+mn-ea"/>
              </a:rPr>
              <a:t>) {</a:t>
            </a:r>
            <a:endParaRPr lang="tr-TR" sz="1800" b="1" dirty="0">
              <a:solidFill>
                <a:srgbClr val="000000"/>
              </a:solidFill>
              <a:latin typeface="Courier New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b="1" dirty="0">
                <a:solidFill>
                  <a:srgbClr val="000000"/>
                </a:solidFill>
                <a:latin typeface="Courier New"/>
                <a:ea typeface="+mn-ea"/>
              </a:rPr>
              <a:t>		</a:t>
            </a:r>
            <a:r>
              <a:rPr lang="en-US" sz="1800" dirty="0">
                <a:solidFill>
                  <a:srgbClr val="3F7F5F"/>
                </a:solidFill>
                <a:highlight>
                  <a:srgbClr val="E8F2FE"/>
                </a:highlight>
                <a:latin typeface="Courier New"/>
                <a:ea typeface="+mn-ea"/>
              </a:rPr>
              <a:t>//</a:t>
            </a:r>
            <a:r>
              <a:rPr lang="en-US" sz="1800" dirty="0" err="1">
                <a:solidFill>
                  <a:srgbClr val="3F7F5F"/>
                </a:solidFill>
                <a:highlight>
                  <a:srgbClr val="E8F2FE"/>
                </a:highlight>
                <a:latin typeface="Courier New"/>
                <a:ea typeface="+mn-ea"/>
              </a:rPr>
              <a:t>Hata</a:t>
            </a:r>
            <a:r>
              <a:rPr lang="en-US" sz="1800" dirty="0">
                <a:solidFill>
                  <a:srgbClr val="3F7F5F"/>
                </a:solidFill>
                <a:highlight>
                  <a:srgbClr val="E8F2FE"/>
                </a:highlight>
                <a:latin typeface="Courier New"/>
                <a:ea typeface="+mn-ea"/>
              </a:rPr>
              <a:t> </a:t>
            </a:r>
            <a:r>
              <a:rPr lang="en-US" sz="1800" dirty="0" err="1">
                <a:solidFill>
                  <a:srgbClr val="3F7F5F"/>
                </a:solidFill>
                <a:highlight>
                  <a:srgbClr val="E8F2FE"/>
                </a:highlight>
                <a:latin typeface="Courier New"/>
                <a:ea typeface="+mn-ea"/>
              </a:rPr>
              <a:t>verir</a:t>
            </a:r>
            <a:endParaRPr lang="en-US" sz="1800" b="1" dirty="0">
              <a:solidFill>
                <a:srgbClr val="000000"/>
              </a:solidFill>
              <a:latin typeface="Courier New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000000"/>
                </a:solidFill>
                <a:latin typeface="Courier New"/>
                <a:ea typeface="+mn-ea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ea typeface="+mn-ea"/>
              </a:rPr>
              <a:t>Integer.</a:t>
            </a:r>
            <a:r>
              <a:rPr lang="en-US" sz="1800" i="1" dirty="0" err="1">
                <a:solidFill>
                  <a:srgbClr val="000000"/>
                </a:solidFill>
                <a:latin typeface="Courier New"/>
                <a:ea typeface="+mn-ea"/>
              </a:rPr>
              <a:t>parseInt</a:t>
            </a:r>
            <a:r>
              <a:rPr lang="en-US" sz="1800" i="1" dirty="0">
                <a:solidFill>
                  <a:srgbClr val="000000"/>
                </a:solidFill>
                <a:latin typeface="Courier New"/>
                <a:ea typeface="+mn-ea"/>
              </a:rPr>
              <a:t>(</a:t>
            </a:r>
            <a:r>
              <a:rPr lang="en-US" sz="1800" i="1" dirty="0">
                <a:solidFill>
                  <a:srgbClr val="2A00FF"/>
                </a:solidFill>
                <a:latin typeface="Courier New"/>
                <a:ea typeface="+mn-ea"/>
              </a:rPr>
              <a:t>"</a:t>
            </a:r>
            <a:r>
              <a:rPr lang="en-US" sz="1800" i="1" dirty="0" err="1">
                <a:solidFill>
                  <a:srgbClr val="2A00FF"/>
                </a:solidFill>
                <a:latin typeface="Courier New"/>
                <a:ea typeface="+mn-ea"/>
              </a:rPr>
              <a:t>aaa</a:t>
            </a:r>
            <a:r>
              <a:rPr lang="en-US" sz="1800" i="1" dirty="0">
                <a:solidFill>
                  <a:srgbClr val="2A00FF"/>
                </a:solidFill>
                <a:latin typeface="Courier New"/>
                <a:ea typeface="+mn-ea"/>
              </a:rPr>
              <a:t>"</a:t>
            </a:r>
            <a:r>
              <a:rPr lang="en-US" sz="1800" i="1" dirty="0">
                <a:solidFill>
                  <a:srgbClr val="000000"/>
                </a:solidFill>
                <a:latin typeface="Courier New"/>
                <a:ea typeface="+mn-ea"/>
              </a:rPr>
              <a:t>);</a:t>
            </a:r>
            <a:endParaRPr lang="tr-TR" sz="1800" i="1" dirty="0">
              <a:solidFill>
                <a:srgbClr val="000000"/>
              </a:solidFill>
              <a:latin typeface="Courier New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000000"/>
                </a:solidFill>
                <a:latin typeface="Courier New"/>
                <a:ea typeface="+mn-ea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ourier New"/>
                <a:ea typeface="+mn-ea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Courier New"/>
                <a:ea typeface="+mn-ea"/>
              </a:rPr>
              <a:t>}</a:t>
            </a:r>
            <a:endParaRPr lang="tr-TR" sz="1800" dirty="0"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tr-TR" sz="1800" dirty="0">
              <a:ea typeface="+mn-ea"/>
            </a:endParaRPr>
          </a:p>
        </p:txBody>
      </p:sp>
      <p:sp>
        <p:nvSpPr>
          <p:cNvPr id="19460" name="4 Slayt Numarası Yer Tutucusu">
            <a:extLst>
              <a:ext uri="{FF2B5EF4-FFF2-40B4-BE49-F238E27FC236}">
                <a16:creationId xmlns:a16="http://schemas.microsoft.com/office/drawing/2014/main" id="{60C368D6-4EB5-4860-ABF6-453ECB7A9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0E47A14-044E-48BD-B326-5FFFA685D846}" type="slidenum">
              <a:rPr lang="en-US" altLang="en-US" sz="1000"/>
              <a:pPr eaLnBrk="1" hangingPunct="1"/>
              <a:t>5</a:t>
            </a:fld>
            <a:endParaRPr lang="en-US" altLang="en-US"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1 Başlık">
            <a:extLst>
              <a:ext uri="{FF2B5EF4-FFF2-40B4-BE49-F238E27FC236}">
                <a16:creationId xmlns:a16="http://schemas.microsoft.com/office/drawing/2014/main" id="{BA6FC326-546D-4B5A-8C45-60CF4A32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>
                <a:ea typeface="ＭＳ Ｐゴシック" panose="020B0600070205080204" pitchFamily="34" charset="-128"/>
              </a:rPr>
              <a:t>try-catch blogu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7171" name="2 İçerik Yer Tutucusu">
            <a:extLst>
              <a:ext uri="{FF2B5EF4-FFF2-40B4-BE49-F238E27FC236}">
                <a16:creationId xmlns:a16="http://schemas.microsoft.com/office/drawing/2014/main" id="{AAE97DD6-2436-456E-B983-037319C5DFF2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1800" b="1" dirty="0">
                <a:solidFill>
                  <a:srgbClr val="7F0055"/>
                </a:solidFill>
                <a:latin typeface="Courier New"/>
                <a:ea typeface="+mn-ea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+mn-ea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  <a:ea typeface="+mn-ea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+mn-ea"/>
              </a:rPr>
              <a:t> Demo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b="1" dirty="0">
                <a:solidFill>
                  <a:srgbClr val="7F0055"/>
                </a:solidFill>
                <a:latin typeface="Courier New"/>
                <a:ea typeface="+mn-ea"/>
              </a:rPr>
              <a:t>	</a:t>
            </a:r>
            <a:r>
              <a:rPr lang="en-US" sz="1800" b="1" dirty="0">
                <a:solidFill>
                  <a:srgbClr val="7F0055"/>
                </a:solidFill>
                <a:latin typeface="Courier New"/>
                <a:ea typeface="+mn-ea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+mn-ea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  <a:ea typeface="+mn-ea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+mn-ea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  <a:ea typeface="+mn-ea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+mn-ea"/>
              </a:rPr>
              <a:t> main(String[] </a:t>
            </a:r>
            <a:r>
              <a:rPr lang="en-US" sz="1800" b="1" err="1">
                <a:solidFill>
                  <a:srgbClr val="000000"/>
                </a:solidFill>
                <a:latin typeface="Courier New"/>
                <a:ea typeface="+mn-ea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+mn-ea"/>
              </a:rPr>
              <a:t>)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b="1" dirty="0">
                <a:solidFill>
                  <a:srgbClr val="7F0055"/>
                </a:solidFill>
                <a:latin typeface="Courier New"/>
                <a:ea typeface="+mn-ea"/>
              </a:rPr>
              <a:t>		</a:t>
            </a:r>
            <a:r>
              <a:rPr lang="en-US" sz="1800" b="1" dirty="0">
                <a:solidFill>
                  <a:srgbClr val="7F0055"/>
                </a:solidFill>
                <a:latin typeface="Courier New"/>
                <a:ea typeface="+mn-ea"/>
              </a:rPr>
              <a:t>try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+mn-ea"/>
              </a:rPr>
              <a:t> {</a:t>
            </a:r>
            <a:endParaRPr lang="tr-TR" sz="1800" b="1" dirty="0">
              <a:solidFill>
                <a:srgbClr val="000000"/>
              </a:solidFill>
              <a:latin typeface="Courier New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b="1" dirty="0">
                <a:solidFill>
                  <a:srgbClr val="000000"/>
                </a:solidFill>
                <a:latin typeface="Courier New"/>
                <a:ea typeface="+mn-ea"/>
              </a:rPr>
              <a:t>			</a:t>
            </a:r>
            <a:r>
              <a:rPr lang="en-US" sz="1800" dirty="0">
                <a:solidFill>
                  <a:srgbClr val="3F7F5F"/>
                </a:solidFill>
                <a:highlight>
                  <a:srgbClr val="E8F2FE"/>
                </a:highlight>
                <a:latin typeface="Courier New"/>
                <a:ea typeface="+mn-ea"/>
              </a:rPr>
              <a:t>//</a:t>
            </a:r>
            <a:r>
              <a:rPr lang="en-US" sz="1800" err="1">
                <a:solidFill>
                  <a:srgbClr val="3F7F5F"/>
                </a:solidFill>
                <a:highlight>
                  <a:srgbClr val="E8F2FE"/>
                </a:highlight>
                <a:latin typeface="Courier New"/>
                <a:ea typeface="+mn-ea"/>
              </a:rPr>
              <a:t>Hata</a:t>
            </a:r>
            <a:r>
              <a:rPr lang="en-US" sz="1800" dirty="0">
                <a:solidFill>
                  <a:srgbClr val="3F7F5F"/>
                </a:solidFill>
                <a:highlight>
                  <a:srgbClr val="E8F2FE"/>
                </a:highlight>
                <a:latin typeface="Courier New"/>
                <a:ea typeface="+mn-ea"/>
              </a:rPr>
              <a:t> </a:t>
            </a:r>
            <a:r>
              <a:rPr lang="en-US" sz="1800" err="1">
                <a:solidFill>
                  <a:srgbClr val="3F7F5F"/>
                </a:solidFill>
                <a:highlight>
                  <a:srgbClr val="E8F2FE"/>
                </a:highlight>
                <a:latin typeface="Courier New"/>
                <a:ea typeface="+mn-ea"/>
              </a:rPr>
              <a:t>verir</a:t>
            </a:r>
            <a:r>
              <a:rPr lang="tr-TR" sz="1800" dirty="0">
                <a:solidFill>
                  <a:srgbClr val="3F7F5F"/>
                </a:solidFill>
                <a:highlight>
                  <a:srgbClr val="E8F2FE"/>
                </a:highlight>
                <a:latin typeface="Courier New"/>
                <a:ea typeface="+mn-ea"/>
              </a:rPr>
              <a:t>.</a:t>
            </a:r>
            <a:endParaRPr lang="en-US" sz="1800" b="1" dirty="0">
              <a:solidFill>
                <a:srgbClr val="000000"/>
              </a:solidFill>
              <a:latin typeface="Courier New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000000"/>
                </a:solidFill>
                <a:latin typeface="Courier New"/>
                <a:ea typeface="+mn-ea"/>
              </a:rPr>
              <a:t>			</a:t>
            </a:r>
            <a:r>
              <a:rPr lang="en-US" sz="1800" err="1">
                <a:solidFill>
                  <a:srgbClr val="000000"/>
                </a:solidFill>
                <a:latin typeface="Courier New"/>
                <a:ea typeface="+mn-ea"/>
              </a:rPr>
              <a:t>Integer.</a:t>
            </a:r>
            <a:r>
              <a:rPr lang="en-US" sz="1800" i="1" err="1">
                <a:solidFill>
                  <a:srgbClr val="000000"/>
                </a:solidFill>
                <a:latin typeface="Courier New"/>
                <a:ea typeface="+mn-ea"/>
              </a:rPr>
              <a:t>parseInt</a:t>
            </a:r>
            <a:r>
              <a:rPr lang="en-US" sz="1800" i="1" dirty="0">
                <a:solidFill>
                  <a:srgbClr val="000000"/>
                </a:solidFill>
                <a:latin typeface="Courier New"/>
                <a:ea typeface="+mn-ea"/>
              </a:rPr>
              <a:t>(</a:t>
            </a:r>
            <a:r>
              <a:rPr lang="en-US" sz="1800" i="1" dirty="0">
                <a:solidFill>
                  <a:srgbClr val="2A00FF"/>
                </a:solidFill>
                <a:latin typeface="Courier New"/>
                <a:ea typeface="+mn-ea"/>
              </a:rPr>
              <a:t>"</a:t>
            </a:r>
            <a:r>
              <a:rPr lang="en-US" sz="1800" i="1" err="1">
                <a:solidFill>
                  <a:srgbClr val="2A00FF"/>
                </a:solidFill>
                <a:latin typeface="Courier New"/>
                <a:ea typeface="+mn-ea"/>
              </a:rPr>
              <a:t>aaa</a:t>
            </a:r>
            <a:r>
              <a:rPr lang="en-US" sz="1800" i="1" dirty="0">
                <a:solidFill>
                  <a:srgbClr val="2A00FF"/>
                </a:solidFill>
                <a:latin typeface="Courier New"/>
                <a:ea typeface="+mn-ea"/>
              </a:rPr>
              <a:t>"</a:t>
            </a:r>
            <a:r>
              <a:rPr lang="en-US" sz="1800" i="1" dirty="0">
                <a:solidFill>
                  <a:srgbClr val="000000"/>
                </a:solidFill>
                <a:latin typeface="Courier New"/>
                <a:ea typeface="+mn-ea"/>
              </a:rPr>
              <a:t>);</a:t>
            </a:r>
            <a:endParaRPr lang="en-US" sz="1800" i="1" dirty="0">
              <a:solidFill>
                <a:srgbClr val="000000"/>
              </a:solidFill>
              <a:latin typeface="Courier New"/>
              <a:ea typeface="+mn-ea"/>
              <a:cs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000000"/>
                </a:solidFill>
                <a:latin typeface="Courier New"/>
                <a:ea typeface="+mn-ea"/>
              </a:rPr>
              <a:t>		</a:t>
            </a:r>
            <a:r>
              <a:rPr lang="en-US" sz="1800" dirty="0">
                <a:solidFill>
                  <a:srgbClr val="000000"/>
                </a:solidFill>
                <a:latin typeface="Courier New"/>
                <a:ea typeface="+mn-ea"/>
              </a:rPr>
              <a:t>}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b="1" dirty="0">
                <a:solidFill>
                  <a:srgbClr val="7F0055"/>
                </a:solidFill>
                <a:latin typeface="Courier New"/>
                <a:ea typeface="+mn-ea"/>
              </a:rPr>
              <a:t>		</a:t>
            </a:r>
            <a:r>
              <a:rPr lang="en-US" sz="1800" b="1" dirty="0">
                <a:solidFill>
                  <a:srgbClr val="7F0055"/>
                </a:solidFill>
                <a:latin typeface="Courier New"/>
                <a:ea typeface="+mn-ea"/>
              </a:rPr>
              <a:t>catch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+mn-ea"/>
              </a:rPr>
              <a:t> (Exception e) {</a:t>
            </a:r>
            <a:endParaRPr lang="tr-TR" sz="1800" b="1" dirty="0">
              <a:solidFill>
                <a:srgbClr val="000000"/>
              </a:solidFill>
              <a:latin typeface="Courier New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3F7F5F"/>
                </a:solidFill>
                <a:highlight>
                  <a:srgbClr val="E8F2FE"/>
                </a:highlight>
                <a:latin typeface="Courier New"/>
                <a:ea typeface="+mn-ea"/>
              </a:rPr>
              <a:t>			</a:t>
            </a:r>
            <a:r>
              <a:rPr lang="en-US" sz="1800" dirty="0">
                <a:solidFill>
                  <a:srgbClr val="3F7F5F"/>
                </a:solidFill>
                <a:highlight>
                  <a:srgbClr val="E8F2FE"/>
                </a:highlight>
                <a:latin typeface="Courier New"/>
                <a:ea typeface="+mn-ea"/>
              </a:rPr>
              <a:t>//</a:t>
            </a:r>
            <a:r>
              <a:rPr lang="en-US" sz="1800" err="1">
                <a:solidFill>
                  <a:srgbClr val="3F7F5F"/>
                </a:solidFill>
                <a:highlight>
                  <a:srgbClr val="E8F2FE"/>
                </a:highlight>
                <a:latin typeface="Courier New"/>
                <a:ea typeface="+mn-ea"/>
              </a:rPr>
              <a:t>Hata</a:t>
            </a:r>
            <a:r>
              <a:rPr lang="en-US" sz="1800" dirty="0">
                <a:solidFill>
                  <a:srgbClr val="3F7F5F"/>
                </a:solidFill>
                <a:highlight>
                  <a:srgbClr val="E8F2FE"/>
                </a:highlight>
                <a:latin typeface="Courier New"/>
                <a:ea typeface="+mn-ea"/>
              </a:rPr>
              <a:t> </a:t>
            </a:r>
            <a:r>
              <a:rPr lang="tr-TR" sz="1800" dirty="0">
                <a:solidFill>
                  <a:srgbClr val="3F7F5F"/>
                </a:solidFill>
                <a:highlight>
                  <a:srgbClr val="E8F2FE"/>
                </a:highlight>
                <a:latin typeface="Courier New"/>
                <a:ea typeface="+mn-ea"/>
              </a:rPr>
              <a:t>yakalanır.</a:t>
            </a:r>
            <a:endParaRPr lang="en-US" sz="1800" b="1" dirty="0">
              <a:solidFill>
                <a:srgbClr val="000000"/>
              </a:solidFill>
              <a:latin typeface="Courier New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000000"/>
                </a:solidFill>
                <a:latin typeface="Courier New"/>
                <a:ea typeface="+mn-ea"/>
              </a:rPr>
              <a:t>			</a:t>
            </a:r>
            <a:r>
              <a:rPr lang="en-US" sz="1800" err="1">
                <a:solidFill>
                  <a:srgbClr val="000000"/>
                </a:solidFill>
                <a:latin typeface="Courier New"/>
                <a:ea typeface="+mn-ea"/>
              </a:rPr>
              <a:t>System.</a:t>
            </a:r>
            <a:r>
              <a:rPr lang="en-US" sz="1800" i="1" err="1">
                <a:solidFill>
                  <a:srgbClr val="0000C0"/>
                </a:solidFill>
                <a:latin typeface="Courier New"/>
                <a:ea typeface="+mn-ea"/>
              </a:rPr>
              <a:t>out</a:t>
            </a:r>
            <a:r>
              <a:rPr lang="en-US" sz="1800" i="1" err="1">
                <a:solidFill>
                  <a:srgbClr val="000000"/>
                </a:solidFill>
                <a:latin typeface="Courier New"/>
                <a:ea typeface="+mn-ea"/>
              </a:rPr>
              <a:t>.println</a:t>
            </a:r>
            <a:r>
              <a:rPr lang="en-US" sz="1800" i="1" dirty="0">
                <a:solidFill>
                  <a:srgbClr val="000000"/>
                </a:solidFill>
                <a:latin typeface="Courier New"/>
                <a:ea typeface="+mn-ea"/>
              </a:rPr>
              <a:t>(</a:t>
            </a:r>
            <a:r>
              <a:rPr lang="en-US" sz="1800" i="1" dirty="0">
                <a:solidFill>
                  <a:srgbClr val="2A00FF"/>
                </a:solidFill>
                <a:latin typeface="Courier New"/>
                <a:ea typeface="+mn-ea"/>
              </a:rPr>
              <a:t>"</a:t>
            </a:r>
            <a:r>
              <a:rPr lang="en-US" sz="1800" i="1" err="1">
                <a:solidFill>
                  <a:srgbClr val="2A00FF"/>
                </a:solidFill>
                <a:latin typeface="Courier New"/>
                <a:ea typeface="+mn-ea"/>
              </a:rPr>
              <a:t>Sayi</a:t>
            </a:r>
            <a:r>
              <a:rPr lang="en-US" sz="1800" i="1" dirty="0">
                <a:solidFill>
                  <a:srgbClr val="2A00FF"/>
                </a:solidFill>
                <a:latin typeface="Courier New"/>
                <a:ea typeface="+mn-ea"/>
              </a:rPr>
              <a:t> </a:t>
            </a:r>
            <a:r>
              <a:rPr lang="en-US" sz="1800" i="1" err="1">
                <a:solidFill>
                  <a:srgbClr val="2A00FF"/>
                </a:solidFill>
                <a:latin typeface="Courier New"/>
                <a:ea typeface="+mn-ea"/>
              </a:rPr>
              <a:t>formati</a:t>
            </a:r>
            <a:r>
              <a:rPr lang="en-US" sz="1800" i="1" dirty="0">
                <a:solidFill>
                  <a:srgbClr val="2A00FF"/>
                </a:solidFill>
                <a:latin typeface="Courier New"/>
                <a:ea typeface="+mn-ea"/>
              </a:rPr>
              <a:t> </a:t>
            </a:r>
            <a:r>
              <a:rPr lang="en-US" sz="1800" i="1" err="1">
                <a:solidFill>
                  <a:srgbClr val="2A00FF"/>
                </a:solidFill>
                <a:latin typeface="Courier New"/>
                <a:ea typeface="+mn-ea"/>
              </a:rPr>
              <a:t>hatali</a:t>
            </a:r>
            <a:r>
              <a:rPr lang="en-US" sz="1800" i="1" dirty="0">
                <a:solidFill>
                  <a:srgbClr val="2A00FF"/>
                </a:solidFill>
                <a:latin typeface="Courier New"/>
                <a:ea typeface="+mn-ea"/>
              </a:rPr>
              <a:t>"</a:t>
            </a:r>
            <a:r>
              <a:rPr lang="en-US" sz="1800" i="1" dirty="0">
                <a:solidFill>
                  <a:srgbClr val="000000"/>
                </a:solidFill>
                <a:latin typeface="Courier New"/>
                <a:ea typeface="+mn-ea"/>
              </a:rPr>
              <a:t>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000000"/>
                </a:solidFill>
                <a:latin typeface="Courier New"/>
                <a:ea typeface="+mn-ea"/>
              </a:rPr>
              <a:t>		</a:t>
            </a:r>
            <a:r>
              <a:rPr lang="en-US" sz="1800" dirty="0">
                <a:solidFill>
                  <a:srgbClr val="000000"/>
                </a:solidFill>
                <a:latin typeface="Courier New"/>
                <a:ea typeface="+mn-ea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000000"/>
                </a:solidFill>
                <a:latin typeface="Courier New"/>
                <a:ea typeface="+mn-ea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ourier New"/>
                <a:ea typeface="+mn-ea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Courier New"/>
                <a:ea typeface="+mn-ea"/>
              </a:rPr>
              <a:t>}</a:t>
            </a:r>
            <a:endParaRPr lang="tr-TR" sz="1800" dirty="0"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tr-TR" sz="1800" dirty="0">
              <a:ea typeface="+mn-ea"/>
            </a:endParaRPr>
          </a:p>
        </p:txBody>
      </p:sp>
      <p:sp>
        <p:nvSpPr>
          <p:cNvPr id="20484" name="4 Slayt Numarası Yer Tutucusu">
            <a:extLst>
              <a:ext uri="{FF2B5EF4-FFF2-40B4-BE49-F238E27FC236}">
                <a16:creationId xmlns:a16="http://schemas.microsoft.com/office/drawing/2014/main" id="{FDE2701F-984B-47FB-8136-8849739DD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4C2BE92-EEE8-4256-A4FA-82C78DBEFE54}" type="slidenum">
              <a:rPr lang="en-US" altLang="en-US" sz="1000"/>
              <a:pPr eaLnBrk="1" hangingPunct="1"/>
              <a:t>6</a:t>
            </a:fld>
            <a:endParaRPr lang="en-US" altLang="en-US"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1 Başlık">
            <a:extLst>
              <a:ext uri="{FF2B5EF4-FFF2-40B4-BE49-F238E27FC236}">
                <a16:creationId xmlns:a16="http://schemas.microsoft.com/office/drawing/2014/main" id="{C1D34EAC-DB89-4A96-929B-84D45E9BB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>
                <a:ea typeface="ＭＳ Ｐゴシック" panose="020B0600070205080204" pitchFamily="34" charset="-128"/>
              </a:rPr>
              <a:t>try-catch blogu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1506" name="2 İçerik Yer Tutucusu">
            <a:extLst>
              <a:ext uri="{FF2B5EF4-FFF2-40B4-BE49-F238E27FC236}">
                <a16:creationId xmlns:a16="http://schemas.microsoft.com/office/drawing/2014/main" id="{4B09E667-5F4E-4110-A3AA-076195EFD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class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Demo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static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void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main(String[] args)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	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try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3F7F5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		</a:t>
            </a:r>
            <a:r>
              <a:rPr lang="en-US" altLang="en-US" sz="1800">
                <a:solidFill>
                  <a:srgbClr val="3F7F5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//Hata verir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Integer.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parseInt(</a:t>
            </a:r>
            <a:r>
              <a:rPr lang="en-US" altLang="en-US" sz="1800" i="1">
                <a:solidFill>
                  <a:srgbClr val="2A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"aaa"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System.</a:t>
            </a:r>
            <a:r>
              <a:rPr lang="en-US" altLang="en-US" sz="1800" i="1">
                <a:solidFill>
                  <a:srgbClr val="0000C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out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.println(</a:t>
            </a:r>
            <a:r>
              <a:rPr lang="en-US" altLang="en-US" sz="1800" i="1">
                <a:solidFill>
                  <a:srgbClr val="2A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"bu adim calisir mi ?"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} 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	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catch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(Exception e)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System.</a:t>
            </a:r>
            <a:r>
              <a:rPr lang="en-US" altLang="en-US" sz="1800" i="1">
                <a:solidFill>
                  <a:srgbClr val="0000C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out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.println(</a:t>
            </a:r>
            <a:r>
              <a:rPr lang="en-US" altLang="en-US" sz="1800" i="1">
                <a:solidFill>
                  <a:srgbClr val="2A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"Sayi formati hatali"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  <a:endParaRPr lang="en-US" altLang="en-US" sz="1800">
              <a:ea typeface="ＭＳ Ｐゴシック" panose="020B0600070205080204" pitchFamily="34" charset="-128"/>
            </a:endParaRPr>
          </a:p>
        </p:txBody>
      </p:sp>
      <p:sp>
        <p:nvSpPr>
          <p:cNvPr id="21508" name="4 Slayt Numarası Yer Tutucusu">
            <a:extLst>
              <a:ext uri="{FF2B5EF4-FFF2-40B4-BE49-F238E27FC236}">
                <a16:creationId xmlns:a16="http://schemas.microsoft.com/office/drawing/2014/main" id="{EFF87832-58FE-48C6-A6B2-2676F2C07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08B8502-D75A-4D35-B432-6B2750F0F73C}" type="slidenum">
              <a:rPr lang="en-US" altLang="en-US" sz="1000"/>
              <a:pPr eaLnBrk="1" hangingPunct="1"/>
              <a:t>7</a:t>
            </a:fld>
            <a:endParaRPr lang="en-US" altLang="en-US"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1 Başlık">
            <a:extLst>
              <a:ext uri="{FF2B5EF4-FFF2-40B4-BE49-F238E27FC236}">
                <a16:creationId xmlns:a16="http://schemas.microsoft.com/office/drawing/2014/main" id="{4569FC85-B5EA-4845-AA5F-A815C4CE1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>
                <a:ea typeface="ＭＳ Ｐゴシック" panose="020B0600070205080204" pitchFamily="34" charset="-128"/>
              </a:rPr>
              <a:t>Sınıf Çalışması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2530" name="2 İçerik Yer Tutucusu">
            <a:extLst>
              <a:ext uri="{FF2B5EF4-FFF2-40B4-BE49-F238E27FC236}">
                <a16:creationId xmlns:a16="http://schemas.microsoft.com/office/drawing/2014/main" id="{7916336A-A0D5-4720-8FEE-F709E4320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sz="2100">
                <a:ea typeface="ＭＳ Ｐゴシック" panose="020B0600070205080204" pitchFamily="34" charset="-128"/>
              </a:rPr>
              <a:t>Bir dizinin elemanına erişmeye çalışırken hata kontrolü yapın.</a:t>
            </a:r>
          </a:p>
          <a:p>
            <a:r>
              <a:rPr lang="tr-TR" altLang="en-US" sz="2100">
                <a:ea typeface="ＭＳ Ｐゴシック" panose="020B0600070205080204" pitchFamily="34" charset="-128"/>
              </a:rPr>
              <a:t>String değerden double değere çevrim işlemi yaparken hata kontrolü yapın. </a:t>
            </a:r>
          </a:p>
          <a:p>
            <a:endParaRPr lang="en-US" altLang="en-US" sz="2100">
              <a:ea typeface="ＭＳ Ｐゴシック" panose="020B0600070205080204" pitchFamily="34" charset="-128"/>
            </a:endParaRPr>
          </a:p>
        </p:txBody>
      </p:sp>
      <p:sp>
        <p:nvSpPr>
          <p:cNvPr id="22532" name="4 Slayt Numarası Yer Tutucusu">
            <a:extLst>
              <a:ext uri="{FF2B5EF4-FFF2-40B4-BE49-F238E27FC236}">
                <a16:creationId xmlns:a16="http://schemas.microsoft.com/office/drawing/2014/main" id="{62AE2243-74AE-42B8-8CCE-DE65C3EDD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BE14C75-26CB-4D61-A7B2-C5C047401275}" type="slidenum">
              <a:rPr lang="en-US" altLang="en-US" sz="1000"/>
              <a:pPr eaLnBrk="1" hangingPunct="1"/>
              <a:t>8</a:t>
            </a:fld>
            <a:endParaRPr lang="en-US" altLang="en-US"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1 Başlık">
            <a:extLst>
              <a:ext uri="{FF2B5EF4-FFF2-40B4-BE49-F238E27FC236}">
                <a16:creationId xmlns:a16="http://schemas.microsoft.com/office/drawing/2014/main" id="{AF857B6D-02D6-46A6-A46A-092C81B7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>
                <a:ea typeface="ＭＳ Ｐゴシック" panose="020B0600070205080204" pitchFamily="34" charset="-128"/>
              </a:rPr>
              <a:t>Birden fazla tipte hatanın kontrolü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7171" name="2 İçerik Yer Tutucusu">
            <a:extLst>
              <a:ext uri="{FF2B5EF4-FFF2-40B4-BE49-F238E27FC236}">
                <a16:creationId xmlns:a16="http://schemas.microsoft.com/office/drawing/2014/main" id="{98A2E0B3-10F8-46B1-A74D-FEE94BBA0DC0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tr-TR" sz="1800" b="1" dirty="0">
                <a:solidFill>
                  <a:srgbClr val="7F0055"/>
                </a:solidFill>
                <a:latin typeface="Courier New"/>
                <a:ea typeface="+mn-ea"/>
              </a:rPr>
              <a:t>try</a:t>
            </a:r>
            <a:r>
              <a:rPr lang="tr-TR" sz="1800" b="1" dirty="0">
                <a:solidFill>
                  <a:srgbClr val="000000"/>
                </a:solidFill>
                <a:latin typeface="Courier New"/>
                <a:ea typeface="+mn-ea"/>
              </a:rPr>
              <a:t>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3F7F5F"/>
                </a:solidFill>
                <a:latin typeface="Courier New"/>
                <a:ea typeface="+mn-ea"/>
              </a:rPr>
              <a:t>	//kontrol edilen kod bloğu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000000"/>
                </a:solidFill>
                <a:latin typeface="Courier New"/>
                <a:ea typeface="+mn-ea"/>
              </a:rPr>
              <a:t>}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b="1" dirty="0">
                <a:solidFill>
                  <a:srgbClr val="7F0055"/>
                </a:solidFill>
                <a:latin typeface="Courier New"/>
                <a:ea typeface="+mn-ea"/>
              </a:rPr>
              <a:t>catch</a:t>
            </a:r>
            <a:r>
              <a:rPr lang="tr-TR" sz="1800" b="1" dirty="0">
                <a:solidFill>
                  <a:srgbClr val="000000"/>
                </a:solidFill>
                <a:latin typeface="Courier New"/>
                <a:ea typeface="+mn-ea"/>
              </a:rPr>
              <a:t> (ArrayIndexOutOfBoundsException e)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3F7F5F"/>
                </a:solidFill>
                <a:latin typeface="Courier New"/>
                <a:ea typeface="+mn-ea"/>
              </a:rPr>
              <a:t>	//ArrayIndexOutOfBoundsException tipindeki hatalar yakalanır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000000"/>
                </a:solidFill>
                <a:latin typeface="Courier New"/>
                <a:ea typeface="+mn-ea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b="1" dirty="0">
                <a:solidFill>
                  <a:srgbClr val="7F0055"/>
                </a:solidFill>
                <a:latin typeface="Courier New"/>
                <a:ea typeface="+mn-ea"/>
              </a:rPr>
              <a:t>catch</a:t>
            </a:r>
            <a:r>
              <a:rPr lang="tr-TR" sz="1800" b="1" dirty="0">
                <a:solidFill>
                  <a:srgbClr val="000000"/>
                </a:solidFill>
                <a:latin typeface="Courier New"/>
                <a:ea typeface="+mn-ea"/>
              </a:rPr>
              <a:t> (</a:t>
            </a:r>
            <a:r>
              <a:rPr lang="tr-TR" sz="18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  <a:ea typeface="+mn-ea"/>
              </a:rPr>
              <a:t>NumberFormatException e)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3F7F5F"/>
                </a:solidFill>
                <a:latin typeface="Courier New"/>
                <a:ea typeface="+mn-ea"/>
              </a:rPr>
              <a:t>	//NumberFormatException tipindeki hatalar yakalanır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000000"/>
                </a:solidFill>
                <a:latin typeface="Courier New"/>
                <a:ea typeface="+mn-ea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b="1" dirty="0">
                <a:solidFill>
                  <a:srgbClr val="7F0055"/>
                </a:solidFill>
                <a:latin typeface="Courier New"/>
                <a:ea typeface="+mn-ea"/>
              </a:rPr>
              <a:t>catch</a:t>
            </a:r>
            <a:r>
              <a:rPr lang="tr-TR" sz="1800" b="1" dirty="0">
                <a:solidFill>
                  <a:srgbClr val="000000"/>
                </a:solidFill>
                <a:latin typeface="Courier New"/>
                <a:ea typeface="+mn-ea"/>
              </a:rPr>
              <a:t> (Exception e)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3F7F5F"/>
                </a:solidFill>
                <a:latin typeface="Courier New"/>
                <a:ea typeface="+mn-ea"/>
              </a:rPr>
              <a:t>	//Exception tipindeki hatalar yakalanır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3F7F5F"/>
                </a:solidFill>
                <a:latin typeface="Courier New"/>
                <a:ea typeface="+mn-ea"/>
              </a:rPr>
              <a:t>	//Tüm hatalar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000000"/>
                </a:solidFill>
                <a:latin typeface="Courier New"/>
                <a:ea typeface="+mn-ea"/>
              </a:rPr>
              <a:t>}</a:t>
            </a:r>
            <a:endParaRPr lang="tr-TR" sz="1800" dirty="0">
              <a:ea typeface="+mn-ea"/>
            </a:endParaRPr>
          </a:p>
        </p:txBody>
      </p:sp>
      <p:sp>
        <p:nvSpPr>
          <p:cNvPr id="23556" name="4 Slayt Numarası Yer Tutucusu">
            <a:extLst>
              <a:ext uri="{FF2B5EF4-FFF2-40B4-BE49-F238E27FC236}">
                <a16:creationId xmlns:a16="http://schemas.microsoft.com/office/drawing/2014/main" id="{0F3436CF-9DEC-4CF3-89E6-FB403048F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8277277-246C-41AC-974F-7CE111C815A1}" type="slidenum">
              <a:rPr lang="en-US" altLang="en-US" sz="1000"/>
              <a:pPr eaLnBrk="1" hangingPunct="1"/>
              <a:t>9</a:t>
            </a:fld>
            <a:endParaRPr lang="en-US" altLang="en-US"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604</TotalTime>
  <Words>1112</Words>
  <Application>Microsoft Office PowerPoint</Application>
  <PresentationFormat>On-screen Show (4:3)</PresentationFormat>
  <Paragraphs>232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Courier New</vt:lpstr>
      <vt:lpstr>Monaco</vt:lpstr>
      <vt:lpstr>Wingdings</vt:lpstr>
      <vt:lpstr>Network</vt:lpstr>
      <vt:lpstr>Temel Java </vt:lpstr>
      <vt:lpstr>Hata yakalama – Exception Handling</vt:lpstr>
      <vt:lpstr>Hata yakalama blok yapısı</vt:lpstr>
      <vt:lpstr>try-catch blogu</vt:lpstr>
      <vt:lpstr>try-catch blogu</vt:lpstr>
      <vt:lpstr>try-catch blogu</vt:lpstr>
      <vt:lpstr>try-catch blogu</vt:lpstr>
      <vt:lpstr>Sınıf Çalışması</vt:lpstr>
      <vt:lpstr>Birden fazla tipte hatanın kontrolü</vt:lpstr>
      <vt:lpstr>PowerPoint Presentation</vt:lpstr>
      <vt:lpstr>Birden fazla tipte hatanın kontrolü</vt:lpstr>
      <vt:lpstr>Hatanın okunması</vt:lpstr>
      <vt:lpstr>İç İçe Hata Kontrolleri</vt:lpstr>
      <vt:lpstr>Birde Fazla Hata</vt:lpstr>
      <vt:lpstr>finally</vt:lpstr>
      <vt:lpstr>finally</vt:lpstr>
      <vt:lpstr>finally</vt:lpstr>
      <vt:lpstr>Hatayı görmezden gelme Exception bypass</vt:lpstr>
      <vt:lpstr>Hatayı görmezden gelme Exception bypass</vt:lpstr>
      <vt:lpstr>Sınıf Çalışması</vt:lpstr>
      <vt:lpstr>try-with-resource</vt:lpstr>
      <vt:lpstr>Özel durumlarda hata fırlatmak</vt:lpstr>
      <vt:lpstr>Özel exception sınıfı</vt:lpstr>
      <vt:lpstr>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onur safran</cp:lastModifiedBy>
  <cp:revision>322</cp:revision>
  <cp:lastPrinted>1601-01-01T00:00:00Z</cp:lastPrinted>
  <dcterms:created xsi:type="dcterms:W3CDTF">1601-01-01T00:00:00Z</dcterms:created>
  <dcterms:modified xsi:type="dcterms:W3CDTF">2022-10-07T12:04:13Z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