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31"/>
  </p:notesMasterIdLst>
  <p:sldIdLst>
    <p:sldId id="256" r:id="rId2"/>
    <p:sldId id="288" r:id="rId3"/>
    <p:sldId id="297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317" r:id="rId12"/>
    <p:sldId id="298" r:id="rId13"/>
    <p:sldId id="299" r:id="rId14"/>
    <p:sldId id="301" r:id="rId15"/>
    <p:sldId id="315" r:id="rId16"/>
    <p:sldId id="302" r:id="rId17"/>
    <p:sldId id="300" r:id="rId18"/>
    <p:sldId id="296" r:id="rId19"/>
    <p:sldId id="306" r:id="rId20"/>
    <p:sldId id="316" r:id="rId21"/>
    <p:sldId id="303" r:id="rId22"/>
    <p:sldId id="304" r:id="rId23"/>
    <p:sldId id="305" r:id="rId24"/>
    <p:sldId id="307" r:id="rId25"/>
    <p:sldId id="308" r:id="rId26"/>
    <p:sldId id="309" r:id="rId27"/>
    <p:sldId id="310" r:id="rId28"/>
    <p:sldId id="312" r:id="rId29"/>
    <p:sldId id="287" r:id="rId30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F9533E-BAE8-2A18-D4C5-5CD377D27EF5}" v="13" dt="2021-09-26T11:03:19.703"/>
    <p1510:client id="{2CC091E8-57F2-A4A1-155F-6ED20663DE07}" v="33" dt="2021-02-27T13:50:56.5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hmet Akşahin" userId="S::mehmet.aksahin@testinium.com::c90e3468-5596-4424-949e-fe599185a555" providerId="AD" clId="Web-{09F9533E-BAE8-2A18-D4C5-5CD377D27EF5}"/>
    <pc:docChg chg="modSld">
      <pc:chgData name="Mehmet Akşahin" userId="S::mehmet.aksahin@testinium.com::c90e3468-5596-4424-949e-fe599185a555" providerId="AD" clId="Web-{09F9533E-BAE8-2A18-D4C5-5CD377D27EF5}" dt="2021-09-26T11:03:19.703" v="12" actId="1076"/>
      <pc:docMkLst>
        <pc:docMk/>
      </pc:docMkLst>
      <pc:sldChg chg="addSp delSp modSp">
        <pc:chgData name="Mehmet Akşahin" userId="S::mehmet.aksahin@testinium.com::c90e3468-5596-4424-949e-fe599185a555" providerId="AD" clId="Web-{09F9533E-BAE8-2A18-D4C5-5CD377D27EF5}" dt="2021-09-26T11:03:19.703" v="12" actId="1076"/>
        <pc:sldMkLst>
          <pc:docMk/>
          <pc:sldMk cId="0" sldId="290"/>
        </pc:sldMkLst>
        <pc:spChg chg="add del mod">
          <ac:chgData name="Mehmet Akşahin" userId="S::mehmet.aksahin@testinium.com::c90e3468-5596-4424-949e-fe599185a555" providerId="AD" clId="Web-{09F9533E-BAE8-2A18-D4C5-5CD377D27EF5}" dt="2021-09-26T11:02:50.374" v="3"/>
          <ac:spMkLst>
            <pc:docMk/>
            <pc:sldMk cId="0" sldId="290"/>
            <ac:spMk id="2" creationId="{7BF84FFC-BB5C-4765-B84F-AE1260B3235C}"/>
          </ac:spMkLst>
        </pc:spChg>
        <pc:spChg chg="add mod">
          <ac:chgData name="Mehmet Akşahin" userId="S::mehmet.aksahin@testinium.com::c90e3468-5596-4424-949e-fe599185a555" providerId="AD" clId="Web-{09F9533E-BAE8-2A18-D4C5-5CD377D27EF5}" dt="2021-09-26T11:03:19.703" v="12" actId="1076"/>
          <ac:spMkLst>
            <pc:docMk/>
            <pc:sldMk cId="0" sldId="290"/>
            <ac:spMk id="3" creationId="{0E2574B8-9BA3-463C-B7C2-3790D0711627}"/>
          </ac:spMkLst>
        </pc:spChg>
        <pc:spChg chg="del mod">
          <ac:chgData name="Mehmet Akşahin" userId="S::mehmet.aksahin@testinium.com::c90e3468-5596-4424-949e-fe599185a555" providerId="AD" clId="Web-{09F9533E-BAE8-2A18-D4C5-5CD377D27EF5}" dt="2021-09-26T11:03:07.234" v="9"/>
          <ac:spMkLst>
            <pc:docMk/>
            <pc:sldMk cId="0" sldId="290"/>
            <ac:spMk id="7170" creationId="{8BC64A6F-CC57-4098-B364-33E1D4A408D9}"/>
          </ac:spMkLst>
        </pc:spChg>
        <pc:picChg chg="mod">
          <ac:chgData name="Mehmet Akşahin" userId="S::mehmet.aksahin@testinium.com::c90e3468-5596-4424-949e-fe599185a555" providerId="AD" clId="Web-{09F9533E-BAE8-2A18-D4C5-5CD377D27EF5}" dt="2021-09-26T11:03:14.453" v="11" actId="1076"/>
          <ac:picMkLst>
            <pc:docMk/>
            <pc:sldMk cId="0" sldId="290"/>
            <ac:picMk id="7171" creationId="{F782625B-487C-4FFD-A77C-40E9B9D1A188}"/>
          </ac:picMkLst>
        </pc:picChg>
      </pc:sldChg>
    </pc:docChg>
  </pc:docChgLst>
  <pc:docChgLst>
    <pc:chgData name="Mehmet Akşahin" userId="S::mehmet.aksahin@testinium.com::c90e3468-5596-4424-949e-fe599185a555" providerId="AD" clId="Web-{2CC091E8-57F2-A4A1-155F-6ED20663DE07}"/>
    <pc:docChg chg="modSld">
      <pc:chgData name="Mehmet Akşahin" userId="S::mehmet.aksahin@testinium.com::c90e3468-5596-4424-949e-fe599185a555" providerId="AD" clId="Web-{2CC091E8-57F2-A4A1-155F-6ED20663DE07}" dt="2021-02-27T13:50:56.540" v="32"/>
      <pc:docMkLst>
        <pc:docMk/>
      </pc:docMkLst>
      <pc:sldChg chg="delSp modSp">
        <pc:chgData name="Mehmet Akşahin" userId="S::mehmet.aksahin@testinium.com::c90e3468-5596-4424-949e-fe599185a555" providerId="AD" clId="Web-{2CC091E8-57F2-A4A1-155F-6ED20663DE07}" dt="2021-02-27T13:50:29.258" v="4"/>
        <pc:sldMkLst>
          <pc:docMk/>
          <pc:sldMk cId="0" sldId="256"/>
        </pc:sldMkLst>
        <pc:spChg chg="mod">
          <ac:chgData name="Mehmet Akşahin" userId="S::mehmet.aksahin@testinium.com::c90e3468-5596-4424-949e-fe599185a555" providerId="AD" clId="Web-{2CC091E8-57F2-A4A1-155F-6ED20663DE07}" dt="2021-02-27T13:50:26.179" v="2" actId="20577"/>
          <ac:spMkLst>
            <pc:docMk/>
            <pc:sldMk cId="0" sldId="256"/>
            <ac:spMk id="3074" creationId="{8F5DE7BF-9AF7-492D-8178-5CBA05DA337A}"/>
          </ac:spMkLst>
        </pc:spChg>
        <pc:spChg chg="mod">
          <ac:chgData name="Mehmet Akşahin" userId="S::mehmet.aksahin@testinium.com::c90e3468-5596-4424-949e-fe599185a555" providerId="AD" clId="Web-{2CC091E8-57F2-A4A1-155F-6ED20663DE07}" dt="2021-02-27T13:50:26.804" v="3" actId="20577"/>
          <ac:spMkLst>
            <pc:docMk/>
            <pc:sldMk cId="0" sldId="256"/>
            <ac:spMk id="3075" creationId="{CEBC9542-40EA-4D11-8D0A-A757FAEB9539}"/>
          </ac:spMkLst>
        </pc:spChg>
        <pc:spChg chg="del">
          <ac:chgData name="Mehmet Akşahin" userId="S::mehmet.aksahin@testinium.com::c90e3468-5596-4424-949e-fe599185a555" providerId="AD" clId="Web-{2CC091E8-57F2-A4A1-155F-6ED20663DE07}" dt="2021-02-27T13:50:29.258" v="4"/>
          <ac:spMkLst>
            <pc:docMk/>
            <pc:sldMk cId="0" sldId="256"/>
            <ac:spMk id="3076" creationId="{8A6EFE45-8BDF-450C-94C9-B0C4BF2448A2}"/>
          </ac:spMkLst>
        </pc:spChg>
      </pc:sldChg>
      <pc:sldChg chg="delSp">
        <pc:chgData name="Mehmet Akşahin" userId="S::mehmet.aksahin@testinium.com::c90e3468-5596-4424-949e-fe599185a555" providerId="AD" clId="Web-{2CC091E8-57F2-A4A1-155F-6ED20663DE07}" dt="2021-02-27T13:50:56.540" v="32"/>
        <pc:sldMkLst>
          <pc:docMk/>
          <pc:sldMk cId="0" sldId="287"/>
        </pc:sldMkLst>
        <pc:spChg chg="del">
          <ac:chgData name="Mehmet Akşahin" userId="S::mehmet.aksahin@testinium.com::c90e3468-5596-4424-949e-fe599185a555" providerId="AD" clId="Web-{2CC091E8-57F2-A4A1-155F-6ED20663DE07}" dt="2021-02-27T13:50:56.540" v="32"/>
          <ac:spMkLst>
            <pc:docMk/>
            <pc:sldMk cId="0" sldId="287"/>
            <ac:spMk id="31748" creationId="{075868B7-DECA-4B41-930B-B8306AFAB4F5}"/>
          </ac:spMkLst>
        </pc:spChg>
      </pc:sldChg>
      <pc:sldChg chg="delSp">
        <pc:chgData name="Mehmet Akşahin" userId="S::mehmet.aksahin@testinium.com::c90e3468-5596-4424-949e-fe599185a555" providerId="AD" clId="Web-{2CC091E8-57F2-A4A1-155F-6ED20663DE07}" dt="2021-02-27T13:50:30.914" v="5"/>
        <pc:sldMkLst>
          <pc:docMk/>
          <pc:sldMk cId="0" sldId="288"/>
        </pc:sldMkLst>
        <pc:spChg chg="del">
          <ac:chgData name="Mehmet Akşahin" userId="S::mehmet.aksahin@testinium.com::c90e3468-5596-4424-949e-fe599185a555" providerId="AD" clId="Web-{2CC091E8-57F2-A4A1-155F-6ED20663DE07}" dt="2021-02-27T13:50:30.914" v="5"/>
          <ac:spMkLst>
            <pc:docMk/>
            <pc:sldMk cId="0" sldId="288"/>
            <ac:spMk id="4100" creationId="{128386B1-E9CC-4B14-9560-2B12CE3340CF}"/>
          </ac:spMkLst>
        </pc:spChg>
      </pc:sldChg>
      <pc:sldChg chg="delSp">
        <pc:chgData name="Mehmet Akşahin" userId="S::mehmet.aksahin@testinium.com::c90e3468-5596-4424-949e-fe599185a555" providerId="AD" clId="Web-{2CC091E8-57F2-A4A1-155F-6ED20663DE07}" dt="2021-02-27T13:50:32.664" v="7"/>
        <pc:sldMkLst>
          <pc:docMk/>
          <pc:sldMk cId="0" sldId="289"/>
        </pc:sldMkLst>
        <pc:spChg chg="del">
          <ac:chgData name="Mehmet Akşahin" userId="S::mehmet.aksahin@testinium.com::c90e3468-5596-4424-949e-fe599185a555" providerId="AD" clId="Web-{2CC091E8-57F2-A4A1-155F-6ED20663DE07}" dt="2021-02-27T13:50:32.664" v="7"/>
          <ac:spMkLst>
            <pc:docMk/>
            <pc:sldMk cId="0" sldId="289"/>
            <ac:spMk id="6148" creationId="{F589FC18-9DDE-4054-80F5-290D669142CC}"/>
          </ac:spMkLst>
        </pc:spChg>
      </pc:sldChg>
      <pc:sldChg chg="delSp">
        <pc:chgData name="Mehmet Akşahin" userId="S::mehmet.aksahin@testinium.com::c90e3468-5596-4424-949e-fe599185a555" providerId="AD" clId="Web-{2CC091E8-57F2-A4A1-155F-6ED20663DE07}" dt="2021-02-27T13:50:33.492" v="8"/>
        <pc:sldMkLst>
          <pc:docMk/>
          <pc:sldMk cId="0" sldId="290"/>
        </pc:sldMkLst>
        <pc:spChg chg="del">
          <ac:chgData name="Mehmet Akşahin" userId="S::mehmet.aksahin@testinium.com::c90e3468-5596-4424-949e-fe599185a555" providerId="AD" clId="Web-{2CC091E8-57F2-A4A1-155F-6ED20663DE07}" dt="2021-02-27T13:50:33.492" v="8"/>
          <ac:spMkLst>
            <pc:docMk/>
            <pc:sldMk cId="0" sldId="290"/>
            <ac:spMk id="7172" creationId="{287B6A05-12B9-40C8-8445-21B24EA466FB}"/>
          </ac:spMkLst>
        </pc:spChg>
      </pc:sldChg>
      <pc:sldChg chg="delSp">
        <pc:chgData name="Mehmet Akşahin" userId="S::mehmet.aksahin@testinium.com::c90e3468-5596-4424-949e-fe599185a555" providerId="AD" clId="Web-{2CC091E8-57F2-A4A1-155F-6ED20663DE07}" dt="2021-02-27T13:50:34.430" v="9"/>
        <pc:sldMkLst>
          <pc:docMk/>
          <pc:sldMk cId="0" sldId="291"/>
        </pc:sldMkLst>
        <pc:spChg chg="del">
          <ac:chgData name="Mehmet Akşahin" userId="S::mehmet.aksahin@testinium.com::c90e3468-5596-4424-949e-fe599185a555" providerId="AD" clId="Web-{2CC091E8-57F2-A4A1-155F-6ED20663DE07}" dt="2021-02-27T13:50:34.430" v="9"/>
          <ac:spMkLst>
            <pc:docMk/>
            <pc:sldMk cId="0" sldId="291"/>
            <ac:spMk id="8196" creationId="{B7E544A2-0DDD-45B4-8FAC-44853AD42656}"/>
          </ac:spMkLst>
        </pc:spChg>
      </pc:sldChg>
      <pc:sldChg chg="delSp">
        <pc:chgData name="Mehmet Akşahin" userId="S::mehmet.aksahin@testinium.com::c90e3468-5596-4424-949e-fe599185a555" providerId="AD" clId="Web-{2CC091E8-57F2-A4A1-155F-6ED20663DE07}" dt="2021-02-27T13:50:35.258" v="10"/>
        <pc:sldMkLst>
          <pc:docMk/>
          <pc:sldMk cId="0" sldId="292"/>
        </pc:sldMkLst>
        <pc:spChg chg="del">
          <ac:chgData name="Mehmet Akşahin" userId="S::mehmet.aksahin@testinium.com::c90e3468-5596-4424-949e-fe599185a555" providerId="AD" clId="Web-{2CC091E8-57F2-A4A1-155F-6ED20663DE07}" dt="2021-02-27T13:50:35.258" v="10"/>
          <ac:spMkLst>
            <pc:docMk/>
            <pc:sldMk cId="0" sldId="292"/>
            <ac:spMk id="9220" creationId="{708D7CFF-5D5A-4C68-8BD0-907FF8D2B907}"/>
          </ac:spMkLst>
        </pc:spChg>
      </pc:sldChg>
      <pc:sldChg chg="delSp">
        <pc:chgData name="Mehmet Akşahin" userId="S::mehmet.aksahin@testinium.com::c90e3468-5596-4424-949e-fe599185a555" providerId="AD" clId="Web-{2CC091E8-57F2-A4A1-155F-6ED20663DE07}" dt="2021-02-27T13:50:36.086" v="11"/>
        <pc:sldMkLst>
          <pc:docMk/>
          <pc:sldMk cId="0" sldId="293"/>
        </pc:sldMkLst>
        <pc:spChg chg="del">
          <ac:chgData name="Mehmet Akşahin" userId="S::mehmet.aksahin@testinium.com::c90e3468-5596-4424-949e-fe599185a555" providerId="AD" clId="Web-{2CC091E8-57F2-A4A1-155F-6ED20663DE07}" dt="2021-02-27T13:50:36.086" v="11"/>
          <ac:spMkLst>
            <pc:docMk/>
            <pc:sldMk cId="0" sldId="293"/>
            <ac:spMk id="10244" creationId="{24B4BFBA-F8B0-4B96-93CB-09E006C5A893}"/>
          </ac:spMkLst>
        </pc:spChg>
      </pc:sldChg>
      <pc:sldChg chg="delSp">
        <pc:chgData name="Mehmet Akşahin" userId="S::mehmet.aksahin@testinium.com::c90e3468-5596-4424-949e-fe599185a555" providerId="AD" clId="Web-{2CC091E8-57F2-A4A1-155F-6ED20663DE07}" dt="2021-02-27T13:50:37.570" v="12"/>
        <pc:sldMkLst>
          <pc:docMk/>
          <pc:sldMk cId="0" sldId="294"/>
        </pc:sldMkLst>
        <pc:spChg chg="del">
          <ac:chgData name="Mehmet Akşahin" userId="S::mehmet.aksahin@testinium.com::c90e3468-5596-4424-949e-fe599185a555" providerId="AD" clId="Web-{2CC091E8-57F2-A4A1-155F-6ED20663DE07}" dt="2021-02-27T13:50:37.570" v="12"/>
          <ac:spMkLst>
            <pc:docMk/>
            <pc:sldMk cId="0" sldId="294"/>
            <ac:spMk id="11268" creationId="{73689A9B-D0AE-4511-8D10-D6AC82155360}"/>
          </ac:spMkLst>
        </pc:spChg>
      </pc:sldChg>
      <pc:sldChg chg="delSp">
        <pc:chgData name="Mehmet Akşahin" userId="S::mehmet.aksahin@testinium.com::c90e3468-5596-4424-949e-fe599185a555" providerId="AD" clId="Web-{2CC091E8-57F2-A4A1-155F-6ED20663DE07}" dt="2021-02-27T13:50:38.086" v="13"/>
        <pc:sldMkLst>
          <pc:docMk/>
          <pc:sldMk cId="0" sldId="295"/>
        </pc:sldMkLst>
        <pc:spChg chg="del">
          <ac:chgData name="Mehmet Akşahin" userId="S::mehmet.aksahin@testinium.com::c90e3468-5596-4424-949e-fe599185a555" providerId="AD" clId="Web-{2CC091E8-57F2-A4A1-155F-6ED20663DE07}" dt="2021-02-27T13:50:38.086" v="13"/>
          <ac:spMkLst>
            <pc:docMk/>
            <pc:sldMk cId="0" sldId="295"/>
            <ac:spMk id="12292" creationId="{B073D483-EE9D-4AAF-8BF2-15F60F8283B0}"/>
          </ac:spMkLst>
        </pc:spChg>
      </pc:sldChg>
      <pc:sldChg chg="delSp">
        <pc:chgData name="Mehmet Akşahin" userId="S::mehmet.aksahin@testinium.com::c90e3468-5596-4424-949e-fe599185a555" providerId="AD" clId="Web-{2CC091E8-57F2-A4A1-155F-6ED20663DE07}" dt="2021-02-27T13:50:47.852" v="21"/>
        <pc:sldMkLst>
          <pc:docMk/>
          <pc:sldMk cId="0" sldId="296"/>
        </pc:sldMkLst>
        <pc:spChg chg="del">
          <ac:chgData name="Mehmet Akşahin" userId="S::mehmet.aksahin@testinium.com::c90e3468-5596-4424-949e-fe599185a555" providerId="AD" clId="Web-{2CC091E8-57F2-A4A1-155F-6ED20663DE07}" dt="2021-02-27T13:50:47.852" v="21"/>
          <ac:spMkLst>
            <pc:docMk/>
            <pc:sldMk cId="0" sldId="296"/>
            <ac:spMk id="20484" creationId="{9E4F972B-CC98-4A0C-BCFD-BE0BEF2CCE8E}"/>
          </ac:spMkLst>
        </pc:spChg>
      </pc:sldChg>
      <pc:sldChg chg="delSp">
        <pc:chgData name="Mehmet Akşahin" userId="S::mehmet.aksahin@testinium.com::c90e3468-5596-4424-949e-fe599185a555" providerId="AD" clId="Web-{2CC091E8-57F2-A4A1-155F-6ED20663DE07}" dt="2021-02-27T13:50:32.305" v="6"/>
        <pc:sldMkLst>
          <pc:docMk/>
          <pc:sldMk cId="0" sldId="297"/>
        </pc:sldMkLst>
        <pc:spChg chg="del">
          <ac:chgData name="Mehmet Akşahin" userId="S::mehmet.aksahin@testinium.com::c90e3468-5596-4424-949e-fe599185a555" providerId="AD" clId="Web-{2CC091E8-57F2-A4A1-155F-6ED20663DE07}" dt="2021-02-27T13:50:32.305" v="6"/>
          <ac:spMkLst>
            <pc:docMk/>
            <pc:sldMk cId="0" sldId="297"/>
            <ac:spMk id="5124" creationId="{73565D9C-D669-4C3B-B449-BC5D1EE139AC}"/>
          </ac:spMkLst>
        </pc:spChg>
      </pc:sldChg>
      <pc:sldChg chg="delSp">
        <pc:chgData name="Mehmet Akşahin" userId="S::mehmet.aksahin@testinium.com::c90e3468-5596-4424-949e-fe599185a555" providerId="AD" clId="Web-{2CC091E8-57F2-A4A1-155F-6ED20663DE07}" dt="2021-02-27T13:50:41.836" v="15"/>
        <pc:sldMkLst>
          <pc:docMk/>
          <pc:sldMk cId="0" sldId="298"/>
        </pc:sldMkLst>
        <pc:spChg chg="del">
          <ac:chgData name="Mehmet Akşahin" userId="S::mehmet.aksahin@testinium.com::c90e3468-5596-4424-949e-fe599185a555" providerId="AD" clId="Web-{2CC091E8-57F2-A4A1-155F-6ED20663DE07}" dt="2021-02-27T13:50:41.836" v="15"/>
          <ac:spMkLst>
            <pc:docMk/>
            <pc:sldMk cId="0" sldId="298"/>
            <ac:spMk id="14340" creationId="{1958821B-17E0-462B-B345-2220857F411E}"/>
          </ac:spMkLst>
        </pc:spChg>
      </pc:sldChg>
      <pc:sldChg chg="delSp">
        <pc:chgData name="Mehmet Akşahin" userId="S::mehmet.aksahin@testinium.com::c90e3468-5596-4424-949e-fe599185a555" providerId="AD" clId="Web-{2CC091E8-57F2-A4A1-155F-6ED20663DE07}" dt="2021-02-27T13:50:41.852" v="16"/>
        <pc:sldMkLst>
          <pc:docMk/>
          <pc:sldMk cId="0" sldId="299"/>
        </pc:sldMkLst>
        <pc:spChg chg="del">
          <ac:chgData name="Mehmet Akşahin" userId="S::mehmet.aksahin@testinium.com::c90e3468-5596-4424-949e-fe599185a555" providerId="AD" clId="Web-{2CC091E8-57F2-A4A1-155F-6ED20663DE07}" dt="2021-02-27T13:50:41.852" v="16"/>
          <ac:spMkLst>
            <pc:docMk/>
            <pc:sldMk cId="0" sldId="299"/>
            <ac:spMk id="15364" creationId="{FA0822E5-533F-4E64-83B2-D74C87DF3349}"/>
          </ac:spMkLst>
        </pc:spChg>
      </pc:sldChg>
      <pc:sldChg chg="delSp">
        <pc:chgData name="Mehmet Akşahin" userId="S::mehmet.aksahin@testinium.com::c90e3468-5596-4424-949e-fe599185a555" providerId="AD" clId="Web-{2CC091E8-57F2-A4A1-155F-6ED20663DE07}" dt="2021-02-27T13:50:46.930" v="20"/>
        <pc:sldMkLst>
          <pc:docMk/>
          <pc:sldMk cId="0" sldId="300"/>
        </pc:sldMkLst>
        <pc:spChg chg="del">
          <ac:chgData name="Mehmet Akşahin" userId="S::mehmet.aksahin@testinium.com::c90e3468-5596-4424-949e-fe599185a555" providerId="AD" clId="Web-{2CC091E8-57F2-A4A1-155F-6ED20663DE07}" dt="2021-02-27T13:50:46.930" v="20"/>
          <ac:spMkLst>
            <pc:docMk/>
            <pc:sldMk cId="0" sldId="300"/>
            <ac:spMk id="19460" creationId="{2034139A-C0BB-4CA2-A487-776B4BFE370F}"/>
          </ac:spMkLst>
        </pc:spChg>
      </pc:sldChg>
      <pc:sldChg chg="delSp">
        <pc:chgData name="Mehmet Akşahin" userId="S::mehmet.aksahin@testinium.com::c90e3468-5596-4424-949e-fe599185a555" providerId="AD" clId="Web-{2CC091E8-57F2-A4A1-155F-6ED20663DE07}" dt="2021-02-27T13:50:42.430" v="17"/>
        <pc:sldMkLst>
          <pc:docMk/>
          <pc:sldMk cId="0" sldId="301"/>
        </pc:sldMkLst>
        <pc:spChg chg="del">
          <ac:chgData name="Mehmet Akşahin" userId="S::mehmet.aksahin@testinium.com::c90e3468-5596-4424-949e-fe599185a555" providerId="AD" clId="Web-{2CC091E8-57F2-A4A1-155F-6ED20663DE07}" dt="2021-02-27T13:50:42.430" v="17"/>
          <ac:spMkLst>
            <pc:docMk/>
            <pc:sldMk cId="0" sldId="301"/>
            <ac:spMk id="16388" creationId="{A47F7193-D845-4AC8-8E51-1FF3F941C2A8}"/>
          </ac:spMkLst>
        </pc:spChg>
      </pc:sldChg>
      <pc:sldChg chg="delSp">
        <pc:chgData name="Mehmet Akşahin" userId="S::mehmet.aksahin@testinium.com::c90e3468-5596-4424-949e-fe599185a555" providerId="AD" clId="Web-{2CC091E8-57F2-A4A1-155F-6ED20663DE07}" dt="2021-02-27T13:50:43.586" v="19"/>
        <pc:sldMkLst>
          <pc:docMk/>
          <pc:sldMk cId="0" sldId="302"/>
        </pc:sldMkLst>
        <pc:spChg chg="del">
          <ac:chgData name="Mehmet Akşahin" userId="S::mehmet.aksahin@testinium.com::c90e3468-5596-4424-949e-fe599185a555" providerId="AD" clId="Web-{2CC091E8-57F2-A4A1-155F-6ED20663DE07}" dt="2021-02-27T13:50:43.586" v="19"/>
          <ac:spMkLst>
            <pc:docMk/>
            <pc:sldMk cId="0" sldId="302"/>
            <ac:spMk id="18436" creationId="{6D1B3EA6-A35E-4419-99F0-75EBCF4BA513}"/>
          </ac:spMkLst>
        </pc:spChg>
      </pc:sldChg>
      <pc:sldChg chg="delSp">
        <pc:chgData name="Mehmet Akşahin" userId="S::mehmet.aksahin@testinium.com::c90e3468-5596-4424-949e-fe599185a555" providerId="AD" clId="Web-{2CC091E8-57F2-A4A1-155F-6ED20663DE07}" dt="2021-02-27T13:50:48.024" v="24"/>
        <pc:sldMkLst>
          <pc:docMk/>
          <pc:sldMk cId="0" sldId="303"/>
        </pc:sldMkLst>
        <pc:spChg chg="del">
          <ac:chgData name="Mehmet Akşahin" userId="S::mehmet.aksahin@testinium.com::c90e3468-5596-4424-949e-fe599185a555" providerId="AD" clId="Web-{2CC091E8-57F2-A4A1-155F-6ED20663DE07}" dt="2021-02-27T13:50:48.024" v="24"/>
          <ac:spMkLst>
            <pc:docMk/>
            <pc:sldMk cId="0" sldId="303"/>
            <ac:spMk id="23556" creationId="{36C50069-32FA-4085-AD69-A83396045054}"/>
          </ac:spMkLst>
        </pc:spChg>
      </pc:sldChg>
      <pc:sldChg chg="delSp">
        <pc:chgData name="Mehmet Akşahin" userId="S::mehmet.aksahin@testinium.com::c90e3468-5596-4424-949e-fe599185a555" providerId="AD" clId="Web-{2CC091E8-57F2-A4A1-155F-6ED20663DE07}" dt="2021-02-27T13:50:48.383" v="25"/>
        <pc:sldMkLst>
          <pc:docMk/>
          <pc:sldMk cId="0" sldId="304"/>
        </pc:sldMkLst>
        <pc:spChg chg="del">
          <ac:chgData name="Mehmet Akşahin" userId="S::mehmet.aksahin@testinium.com::c90e3468-5596-4424-949e-fe599185a555" providerId="AD" clId="Web-{2CC091E8-57F2-A4A1-155F-6ED20663DE07}" dt="2021-02-27T13:50:48.383" v="25"/>
          <ac:spMkLst>
            <pc:docMk/>
            <pc:sldMk cId="0" sldId="304"/>
            <ac:spMk id="24580" creationId="{8D7D6CFA-2DBC-4D94-8534-91F4DEFE527C}"/>
          </ac:spMkLst>
        </pc:spChg>
      </pc:sldChg>
      <pc:sldChg chg="delSp">
        <pc:chgData name="Mehmet Akşahin" userId="S::mehmet.aksahin@testinium.com::c90e3468-5596-4424-949e-fe599185a555" providerId="AD" clId="Web-{2CC091E8-57F2-A4A1-155F-6ED20663DE07}" dt="2021-02-27T13:50:49.305" v="26"/>
        <pc:sldMkLst>
          <pc:docMk/>
          <pc:sldMk cId="0" sldId="305"/>
        </pc:sldMkLst>
        <pc:spChg chg="del">
          <ac:chgData name="Mehmet Akşahin" userId="S::mehmet.aksahin@testinium.com::c90e3468-5596-4424-949e-fe599185a555" providerId="AD" clId="Web-{2CC091E8-57F2-A4A1-155F-6ED20663DE07}" dt="2021-02-27T13:50:49.305" v="26"/>
          <ac:spMkLst>
            <pc:docMk/>
            <pc:sldMk cId="0" sldId="305"/>
            <ac:spMk id="25604" creationId="{03B15147-5347-42C4-8399-3AE0506A929D}"/>
          </ac:spMkLst>
        </pc:spChg>
      </pc:sldChg>
      <pc:sldChg chg="delSp">
        <pc:chgData name="Mehmet Akşahin" userId="S::mehmet.aksahin@testinium.com::c90e3468-5596-4424-949e-fe599185a555" providerId="AD" clId="Web-{2CC091E8-57F2-A4A1-155F-6ED20663DE07}" dt="2021-02-27T13:50:47.868" v="22"/>
        <pc:sldMkLst>
          <pc:docMk/>
          <pc:sldMk cId="0" sldId="306"/>
        </pc:sldMkLst>
        <pc:spChg chg="del">
          <ac:chgData name="Mehmet Akşahin" userId="S::mehmet.aksahin@testinium.com::c90e3468-5596-4424-949e-fe599185a555" providerId="AD" clId="Web-{2CC091E8-57F2-A4A1-155F-6ED20663DE07}" dt="2021-02-27T13:50:47.868" v="22"/>
          <ac:spMkLst>
            <pc:docMk/>
            <pc:sldMk cId="0" sldId="306"/>
            <ac:spMk id="21508" creationId="{694F99C3-1B2C-46DF-A1F6-9E5BE5CE4021}"/>
          </ac:spMkLst>
        </pc:spChg>
      </pc:sldChg>
      <pc:sldChg chg="delSp">
        <pc:chgData name="Mehmet Akşahin" userId="S::mehmet.aksahin@testinium.com::c90e3468-5596-4424-949e-fe599185a555" providerId="AD" clId="Web-{2CC091E8-57F2-A4A1-155F-6ED20663DE07}" dt="2021-02-27T13:50:51.305" v="27"/>
        <pc:sldMkLst>
          <pc:docMk/>
          <pc:sldMk cId="0" sldId="307"/>
        </pc:sldMkLst>
        <pc:spChg chg="del">
          <ac:chgData name="Mehmet Akşahin" userId="S::mehmet.aksahin@testinium.com::c90e3468-5596-4424-949e-fe599185a555" providerId="AD" clId="Web-{2CC091E8-57F2-A4A1-155F-6ED20663DE07}" dt="2021-02-27T13:50:51.305" v="27"/>
          <ac:spMkLst>
            <pc:docMk/>
            <pc:sldMk cId="0" sldId="307"/>
            <ac:spMk id="26628" creationId="{0B48628D-E23A-4D26-885C-0DFE9B0AE8B8}"/>
          </ac:spMkLst>
        </pc:spChg>
      </pc:sldChg>
      <pc:sldChg chg="delSp">
        <pc:chgData name="Mehmet Akşahin" userId="S::mehmet.aksahin@testinium.com::c90e3468-5596-4424-949e-fe599185a555" providerId="AD" clId="Web-{2CC091E8-57F2-A4A1-155F-6ED20663DE07}" dt="2021-02-27T13:50:52.133" v="28"/>
        <pc:sldMkLst>
          <pc:docMk/>
          <pc:sldMk cId="0" sldId="308"/>
        </pc:sldMkLst>
        <pc:spChg chg="del">
          <ac:chgData name="Mehmet Akşahin" userId="S::mehmet.aksahin@testinium.com::c90e3468-5596-4424-949e-fe599185a555" providerId="AD" clId="Web-{2CC091E8-57F2-A4A1-155F-6ED20663DE07}" dt="2021-02-27T13:50:52.133" v="28"/>
          <ac:spMkLst>
            <pc:docMk/>
            <pc:sldMk cId="0" sldId="308"/>
            <ac:spMk id="27652" creationId="{67146571-2BAD-46B5-BC12-F1A6AA2AE545}"/>
          </ac:spMkLst>
        </pc:spChg>
      </pc:sldChg>
      <pc:sldChg chg="delSp">
        <pc:chgData name="Mehmet Akşahin" userId="S::mehmet.aksahin@testinium.com::c90e3468-5596-4424-949e-fe599185a555" providerId="AD" clId="Web-{2CC091E8-57F2-A4A1-155F-6ED20663DE07}" dt="2021-02-27T13:50:52.977" v="29"/>
        <pc:sldMkLst>
          <pc:docMk/>
          <pc:sldMk cId="0" sldId="309"/>
        </pc:sldMkLst>
        <pc:spChg chg="del">
          <ac:chgData name="Mehmet Akşahin" userId="S::mehmet.aksahin@testinium.com::c90e3468-5596-4424-949e-fe599185a555" providerId="AD" clId="Web-{2CC091E8-57F2-A4A1-155F-6ED20663DE07}" dt="2021-02-27T13:50:52.977" v="29"/>
          <ac:spMkLst>
            <pc:docMk/>
            <pc:sldMk cId="0" sldId="309"/>
            <ac:spMk id="28676" creationId="{4A61819F-1697-48D7-8DBE-9E590F83A6A5}"/>
          </ac:spMkLst>
        </pc:spChg>
      </pc:sldChg>
      <pc:sldChg chg="delSp">
        <pc:chgData name="Mehmet Akşahin" userId="S::mehmet.aksahin@testinium.com::c90e3468-5596-4424-949e-fe599185a555" providerId="AD" clId="Web-{2CC091E8-57F2-A4A1-155F-6ED20663DE07}" dt="2021-02-27T13:50:53.852" v="30"/>
        <pc:sldMkLst>
          <pc:docMk/>
          <pc:sldMk cId="0" sldId="310"/>
        </pc:sldMkLst>
        <pc:spChg chg="del">
          <ac:chgData name="Mehmet Akşahin" userId="S::mehmet.aksahin@testinium.com::c90e3468-5596-4424-949e-fe599185a555" providerId="AD" clId="Web-{2CC091E8-57F2-A4A1-155F-6ED20663DE07}" dt="2021-02-27T13:50:53.852" v="30"/>
          <ac:spMkLst>
            <pc:docMk/>
            <pc:sldMk cId="0" sldId="310"/>
            <ac:spMk id="29700" creationId="{F9DB2261-A84A-4793-BE6F-E3E254622D5A}"/>
          </ac:spMkLst>
        </pc:spChg>
      </pc:sldChg>
      <pc:sldChg chg="delSp">
        <pc:chgData name="Mehmet Akşahin" userId="S::mehmet.aksahin@testinium.com::c90e3468-5596-4424-949e-fe599185a555" providerId="AD" clId="Web-{2CC091E8-57F2-A4A1-155F-6ED20663DE07}" dt="2021-02-27T13:50:54.868" v="31"/>
        <pc:sldMkLst>
          <pc:docMk/>
          <pc:sldMk cId="0" sldId="312"/>
        </pc:sldMkLst>
        <pc:spChg chg="del">
          <ac:chgData name="Mehmet Akşahin" userId="S::mehmet.aksahin@testinium.com::c90e3468-5596-4424-949e-fe599185a555" providerId="AD" clId="Web-{2CC091E8-57F2-A4A1-155F-6ED20663DE07}" dt="2021-02-27T13:50:54.868" v="31"/>
          <ac:spMkLst>
            <pc:docMk/>
            <pc:sldMk cId="0" sldId="312"/>
            <ac:spMk id="30724" creationId="{930B294A-8AEC-4329-B6CB-15389CE17B23}"/>
          </ac:spMkLst>
        </pc:spChg>
      </pc:sldChg>
      <pc:sldChg chg="delSp">
        <pc:chgData name="Mehmet Akşahin" userId="S::mehmet.aksahin@testinium.com::c90e3468-5596-4424-949e-fe599185a555" providerId="AD" clId="Web-{2CC091E8-57F2-A4A1-155F-6ED20663DE07}" dt="2021-02-27T13:50:42.961" v="18"/>
        <pc:sldMkLst>
          <pc:docMk/>
          <pc:sldMk cId="0" sldId="315"/>
        </pc:sldMkLst>
        <pc:spChg chg="del">
          <ac:chgData name="Mehmet Akşahin" userId="S::mehmet.aksahin@testinium.com::c90e3468-5596-4424-949e-fe599185a555" providerId="AD" clId="Web-{2CC091E8-57F2-A4A1-155F-6ED20663DE07}" dt="2021-02-27T13:50:42.961" v="18"/>
          <ac:spMkLst>
            <pc:docMk/>
            <pc:sldMk cId="0" sldId="315"/>
            <ac:spMk id="17412" creationId="{D2AEA60D-3D3E-462B-8A2F-19BCDC8953A7}"/>
          </ac:spMkLst>
        </pc:spChg>
      </pc:sldChg>
      <pc:sldChg chg="delSp">
        <pc:chgData name="Mehmet Akşahin" userId="S::mehmet.aksahin@testinium.com::c90e3468-5596-4424-949e-fe599185a555" providerId="AD" clId="Web-{2CC091E8-57F2-A4A1-155F-6ED20663DE07}" dt="2021-02-27T13:50:47.899" v="23"/>
        <pc:sldMkLst>
          <pc:docMk/>
          <pc:sldMk cId="0" sldId="316"/>
        </pc:sldMkLst>
        <pc:spChg chg="del">
          <ac:chgData name="Mehmet Akşahin" userId="S::mehmet.aksahin@testinium.com::c90e3468-5596-4424-949e-fe599185a555" providerId="AD" clId="Web-{2CC091E8-57F2-A4A1-155F-6ED20663DE07}" dt="2021-02-27T13:50:47.899" v="23"/>
          <ac:spMkLst>
            <pc:docMk/>
            <pc:sldMk cId="0" sldId="316"/>
            <ac:spMk id="22532" creationId="{71E3535A-9D0A-4328-BE54-A33FCE2F50BB}"/>
          </ac:spMkLst>
        </pc:spChg>
      </pc:sldChg>
      <pc:sldChg chg="delSp">
        <pc:chgData name="Mehmet Akşahin" userId="S::mehmet.aksahin@testinium.com::c90e3468-5596-4424-949e-fe599185a555" providerId="AD" clId="Web-{2CC091E8-57F2-A4A1-155F-6ED20663DE07}" dt="2021-02-27T13:50:38.680" v="14"/>
        <pc:sldMkLst>
          <pc:docMk/>
          <pc:sldMk cId="0" sldId="317"/>
        </pc:sldMkLst>
        <pc:spChg chg="del">
          <ac:chgData name="Mehmet Akşahin" userId="S::mehmet.aksahin@testinium.com::c90e3468-5596-4424-949e-fe599185a555" providerId="AD" clId="Web-{2CC091E8-57F2-A4A1-155F-6ED20663DE07}" dt="2021-02-27T13:50:38.680" v="14"/>
          <ac:spMkLst>
            <pc:docMk/>
            <pc:sldMk cId="0" sldId="317"/>
            <ac:spMk id="13316" creationId="{F2612FEE-0C80-4385-B543-3ED565852D0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>
            <a:extLst>
              <a:ext uri="{FF2B5EF4-FFF2-40B4-BE49-F238E27FC236}">
                <a16:creationId xmlns:a16="http://schemas.microsoft.com/office/drawing/2014/main" id="{5391B11E-2CFB-40E9-84A1-9A06AD0022F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2 Veri Yer Tutucusu">
            <a:extLst>
              <a:ext uri="{FF2B5EF4-FFF2-40B4-BE49-F238E27FC236}">
                <a16:creationId xmlns:a16="http://schemas.microsoft.com/office/drawing/2014/main" id="{37231934-BBAC-4715-B434-35CD021CFFB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BF548C1-F6B4-4D14-A6DC-085EDF7152FD}" type="datetimeFigureOut">
              <a:rPr lang="en-US"/>
              <a:pPr>
                <a:defRPr/>
              </a:pPr>
              <a:t>10/7/2022</a:t>
            </a:fld>
            <a:endParaRPr lang="en-US"/>
          </a:p>
        </p:txBody>
      </p:sp>
      <p:sp>
        <p:nvSpPr>
          <p:cNvPr id="4" name="3 Slayt Görüntüsü Yer Tutucusu">
            <a:extLst>
              <a:ext uri="{FF2B5EF4-FFF2-40B4-BE49-F238E27FC236}">
                <a16:creationId xmlns:a16="http://schemas.microsoft.com/office/drawing/2014/main" id="{B14AD72A-D858-406E-A50C-3AAC10DEB8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4 Not Yer Tutucusu">
            <a:extLst>
              <a:ext uri="{FF2B5EF4-FFF2-40B4-BE49-F238E27FC236}">
                <a16:creationId xmlns:a16="http://schemas.microsoft.com/office/drawing/2014/main" id="{BD4B94BC-CC9D-44A8-B674-C17A3EB337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noProof="0"/>
              <a:t>Asıl metin stillerini düzenlemek için tıklatın</a:t>
            </a:r>
          </a:p>
          <a:p>
            <a:pPr lvl="1"/>
            <a:r>
              <a:rPr lang="tr-TR" noProof="0"/>
              <a:t>İkinci düzey</a:t>
            </a:r>
          </a:p>
          <a:p>
            <a:pPr lvl="2"/>
            <a:r>
              <a:rPr lang="tr-TR" noProof="0"/>
              <a:t>Üçüncü düzey</a:t>
            </a:r>
          </a:p>
          <a:p>
            <a:pPr lvl="3"/>
            <a:r>
              <a:rPr lang="tr-TR" noProof="0"/>
              <a:t>Dördüncü düzey</a:t>
            </a:r>
          </a:p>
          <a:p>
            <a:pPr lvl="4"/>
            <a:r>
              <a:rPr lang="tr-TR" noProof="0"/>
              <a:t>Beşinci düzey</a:t>
            </a:r>
            <a:endParaRPr lang="en-US" noProof="0"/>
          </a:p>
        </p:txBody>
      </p:sp>
      <p:sp>
        <p:nvSpPr>
          <p:cNvPr id="6" name="5 Altbilgi Yer Tutucusu">
            <a:extLst>
              <a:ext uri="{FF2B5EF4-FFF2-40B4-BE49-F238E27FC236}">
                <a16:creationId xmlns:a16="http://schemas.microsoft.com/office/drawing/2014/main" id="{6EEDA7A2-2370-4F4C-8642-44695E9E00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6 Slayt Numarası Yer Tutucusu">
            <a:extLst>
              <a:ext uri="{FF2B5EF4-FFF2-40B4-BE49-F238E27FC236}">
                <a16:creationId xmlns:a16="http://schemas.microsoft.com/office/drawing/2014/main" id="{D8B002EB-C677-4261-A438-03ADE1C889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59FDEC4-1528-43A0-B58F-B4D4C3BB668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1 Slayt Görüntüsü Yer Tutucusu">
            <a:extLst>
              <a:ext uri="{FF2B5EF4-FFF2-40B4-BE49-F238E27FC236}">
                <a16:creationId xmlns:a16="http://schemas.microsoft.com/office/drawing/2014/main" id="{C64637FA-E81A-4434-BFF5-75D8812D864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2 Not Yer Tutucusu">
            <a:extLst>
              <a:ext uri="{FF2B5EF4-FFF2-40B4-BE49-F238E27FC236}">
                <a16:creationId xmlns:a16="http://schemas.microsoft.com/office/drawing/2014/main" id="{6136F719-7648-473B-A5C7-3A2A0DD75C4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altLang="en-US"/>
          </a:p>
        </p:txBody>
      </p:sp>
      <p:sp>
        <p:nvSpPr>
          <p:cNvPr id="33796" name="3 Slayt Numarası Yer Tutucusu">
            <a:extLst>
              <a:ext uri="{FF2B5EF4-FFF2-40B4-BE49-F238E27FC236}">
                <a16:creationId xmlns:a16="http://schemas.microsoft.com/office/drawing/2014/main" id="{C600E360-A479-4A57-A589-CFE055116D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B310ADD-B74E-4314-88E9-0365707E0CD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B72ADC62-EC36-44AB-93DC-CD49194E52A2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AE052FA3-47C4-4AB3-BCC6-8E771BC5D1C7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>
              <a:extLst>
                <a:ext uri="{FF2B5EF4-FFF2-40B4-BE49-F238E27FC236}">
                  <a16:creationId xmlns:a16="http://schemas.microsoft.com/office/drawing/2014/main" id="{0C2A86B0-27BA-493B-BADD-C78194068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E2278399-9881-4044-A191-A8A5B4C9A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64C73C95-78AD-402D-9C79-7972D8CEBC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" name="Oval 12">
              <a:extLst>
                <a:ext uri="{FF2B5EF4-FFF2-40B4-BE49-F238E27FC236}">
                  <a16:creationId xmlns:a16="http://schemas.microsoft.com/office/drawing/2014/main" id="{D9437969-EF70-4E48-BD37-3586109CA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" name="Oval 13">
              <a:extLst>
                <a:ext uri="{FF2B5EF4-FFF2-40B4-BE49-F238E27FC236}">
                  <a16:creationId xmlns:a16="http://schemas.microsoft.com/office/drawing/2014/main" id="{91BC2BA0-E332-4252-BFE5-E0DF479A3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1" name="Oval 14">
              <a:extLst>
                <a:ext uri="{FF2B5EF4-FFF2-40B4-BE49-F238E27FC236}">
                  <a16:creationId xmlns:a16="http://schemas.microsoft.com/office/drawing/2014/main" id="{B4640080-0A8F-404C-91F8-4EB38B168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533A85C7-14BC-4E35-BC43-232BFED1F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3" name="Oval 16">
              <a:extLst>
                <a:ext uri="{FF2B5EF4-FFF2-40B4-BE49-F238E27FC236}">
                  <a16:creationId xmlns:a16="http://schemas.microsoft.com/office/drawing/2014/main" id="{17F32F3E-B888-47C0-8F97-0BB2200B6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4" name="Oval 17">
              <a:extLst>
                <a:ext uri="{FF2B5EF4-FFF2-40B4-BE49-F238E27FC236}">
                  <a16:creationId xmlns:a16="http://schemas.microsoft.com/office/drawing/2014/main" id="{3AA9C22E-8E98-4F81-9217-22173065D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" name="Oval 18">
              <a:extLst>
                <a:ext uri="{FF2B5EF4-FFF2-40B4-BE49-F238E27FC236}">
                  <a16:creationId xmlns:a16="http://schemas.microsoft.com/office/drawing/2014/main" id="{0AE5173F-FCE4-486E-9D42-E38B99BB7D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" name="Oval 19">
              <a:extLst>
                <a:ext uri="{FF2B5EF4-FFF2-40B4-BE49-F238E27FC236}">
                  <a16:creationId xmlns:a16="http://schemas.microsoft.com/office/drawing/2014/main" id="{C7D2DFD8-F171-4937-9AA8-DD60B9FC0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" name="Oval 20">
              <a:extLst>
                <a:ext uri="{FF2B5EF4-FFF2-40B4-BE49-F238E27FC236}">
                  <a16:creationId xmlns:a16="http://schemas.microsoft.com/office/drawing/2014/main" id="{416177DE-C66C-4654-AFCA-14F50657AE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" name="Oval 21">
              <a:extLst>
                <a:ext uri="{FF2B5EF4-FFF2-40B4-BE49-F238E27FC236}">
                  <a16:creationId xmlns:a16="http://schemas.microsoft.com/office/drawing/2014/main" id="{38122AFF-A026-4322-8C22-880FD828C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9" name="Oval 22">
              <a:extLst>
                <a:ext uri="{FF2B5EF4-FFF2-40B4-BE49-F238E27FC236}">
                  <a16:creationId xmlns:a16="http://schemas.microsoft.com/office/drawing/2014/main" id="{C306E51C-68FE-40FC-A513-56044190D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" name="Oval 23">
              <a:extLst>
                <a:ext uri="{FF2B5EF4-FFF2-40B4-BE49-F238E27FC236}">
                  <a16:creationId xmlns:a16="http://schemas.microsoft.com/office/drawing/2014/main" id="{1712B615-6DE1-4512-ABAD-C3BE3322D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998A7AC6-AED8-498F-9FF5-7A76FA1CC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" name="Oval 25">
              <a:extLst>
                <a:ext uri="{FF2B5EF4-FFF2-40B4-BE49-F238E27FC236}">
                  <a16:creationId xmlns:a16="http://schemas.microsoft.com/office/drawing/2014/main" id="{3A21D9C1-FDB6-47B9-B7E4-1B0F8F84C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" name="Oval 26">
              <a:extLst>
                <a:ext uri="{FF2B5EF4-FFF2-40B4-BE49-F238E27FC236}">
                  <a16:creationId xmlns:a16="http://schemas.microsoft.com/office/drawing/2014/main" id="{35AA68FB-7453-4948-A341-2ABDDC8AF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401A0930-182A-4B8D-BC50-918363CBF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481E3587-61A1-41AA-B3B9-3FB16F9EE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" name="Oval 29">
              <a:extLst>
                <a:ext uri="{FF2B5EF4-FFF2-40B4-BE49-F238E27FC236}">
                  <a16:creationId xmlns:a16="http://schemas.microsoft.com/office/drawing/2014/main" id="{65525A0E-F081-4D71-B260-0B9D0444B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" name="Oval 30">
              <a:extLst>
                <a:ext uri="{FF2B5EF4-FFF2-40B4-BE49-F238E27FC236}">
                  <a16:creationId xmlns:a16="http://schemas.microsoft.com/office/drawing/2014/main" id="{29805613-DD21-47D9-901D-F520241A4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8" name="Oval 31">
              <a:extLst>
                <a:ext uri="{FF2B5EF4-FFF2-40B4-BE49-F238E27FC236}">
                  <a16:creationId xmlns:a16="http://schemas.microsoft.com/office/drawing/2014/main" id="{E6A380BF-4C78-4F04-A358-5EB744579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" name="Oval 32">
              <a:extLst>
                <a:ext uri="{FF2B5EF4-FFF2-40B4-BE49-F238E27FC236}">
                  <a16:creationId xmlns:a16="http://schemas.microsoft.com/office/drawing/2014/main" id="{4EB4788D-7710-41C1-B86B-04E710CC6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0" name="Oval 33">
              <a:extLst>
                <a:ext uri="{FF2B5EF4-FFF2-40B4-BE49-F238E27FC236}">
                  <a16:creationId xmlns:a16="http://schemas.microsoft.com/office/drawing/2014/main" id="{0FC4E3A1-2345-48E4-91E4-FAD589BDF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1" name="Oval 34">
              <a:extLst>
                <a:ext uri="{FF2B5EF4-FFF2-40B4-BE49-F238E27FC236}">
                  <a16:creationId xmlns:a16="http://schemas.microsoft.com/office/drawing/2014/main" id="{D56E44E4-E65D-406D-BC4B-A6AEE1694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" name="Oval 35">
              <a:extLst>
                <a:ext uri="{FF2B5EF4-FFF2-40B4-BE49-F238E27FC236}">
                  <a16:creationId xmlns:a16="http://schemas.microsoft.com/office/drawing/2014/main" id="{DE2EEC5B-570B-48BB-9DD4-CB7965840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3" name="Oval 36">
              <a:extLst>
                <a:ext uri="{FF2B5EF4-FFF2-40B4-BE49-F238E27FC236}">
                  <a16:creationId xmlns:a16="http://schemas.microsoft.com/office/drawing/2014/main" id="{304F5772-6DE8-4E30-99EA-A6FFC2D0B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4" name="Oval 37">
              <a:extLst>
                <a:ext uri="{FF2B5EF4-FFF2-40B4-BE49-F238E27FC236}">
                  <a16:creationId xmlns:a16="http://schemas.microsoft.com/office/drawing/2014/main" id="{FCE3D74B-DDA6-4EA6-88C6-79F236246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5" name="Oval 38">
              <a:extLst>
                <a:ext uri="{FF2B5EF4-FFF2-40B4-BE49-F238E27FC236}">
                  <a16:creationId xmlns:a16="http://schemas.microsoft.com/office/drawing/2014/main" id="{4DCC48C6-0CCC-426D-BC1F-E466BE5BB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6" name="Oval 39">
              <a:extLst>
                <a:ext uri="{FF2B5EF4-FFF2-40B4-BE49-F238E27FC236}">
                  <a16:creationId xmlns:a16="http://schemas.microsoft.com/office/drawing/2014/main" id="{0B4CD617-1427-4173-AFBC-5BA4C19EF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37" name="Line 40">
            <a:extLst>
              <a:ext uri="{FF2B5EF4-FFF2-40B4-BE49-F238E27FC236}">
                <a16:creationId xmlns:a16="http://schemas.microsoft.com/office/drawing/2014/main" id="{B16F803B-48EF-40CE-9A4E-690C8B6117D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501FC6E4-8FA4-4600-8B51-78F7FC804A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D2FD27FD-F48B-4672-9AC5-BC859DA88B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4C24DFD1-2E0E-4374-B29E-F1603E0B32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7E70FD-E062-4AE5-BAFD-B8AFF61ACC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1645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B4B13B2-0804-4F1B-A490-5628E3267E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F1B1F9A-70ED-4A52-B163-375CA92E9A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0905113-0FD5-4F65-9CB1-FAC26A87C3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431664-0513-4575-8EC4-C6AE33C0D3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088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495BBD7-D896-4B34-99F7-11F7D49178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63FB08F-E274-4F68-9FCA-DAA84188E2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A976D0E-0668-4A9E-8A10-1F29E9FB1F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8BA645-FB64-4A95-A6D9-E229526966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3285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2767894-ACC9-4C83-8A53-1105CE9A3A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28BF7BA-9B7D-4DE7-8C7E-9A32F529FC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66C8ED8-A64F-405D-BBB1-65FEB80C7D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2E08C7-3716-4AAF-8E30-EF90D8121D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9068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99BEA9E-49D8-475F-AE10-2762A7E332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12FFC03-A2BE-48D2-964E-9B60E53498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1677DBC-3A84-47DE-9D3B-77EE560BB0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5D0F80-D747-41A8-B242-DD2A7EF425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9378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A9DCE61-9910-452E-BC76-9DAECE9BA9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52F7E91-2D25-4239-B2FA-F3ED5E3D6F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234B93E-2E45-4D52-AE91-0035B5402F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5EA8E7-F537-49D1-A17D-A6139D0A24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889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FA885B2-E5A5-4764-8D42-CA9EB55D1A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A7C663C-08D3-4232-AADD-6A1D798332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558D8E24-E4BE-4E47-B904-9851C6F46E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CE9F84-0EFF-4EC1-AFDC-3254ADE979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3877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D697C6C-69E5-4B4A-BF0E-12F539F392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F11E134-A03E-4075-B92D-F27829E3FD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349AE65-18BF-4585-89EB-09B1116FD8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9AEDB3-5580-4ECC-B0DD-7477F13377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4954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BD327E5-B76B-4C3A-AD45-6D43F27E43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64E3FCAB-A7F9-42EC-8390-8EFD51F54F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8A10A7A2-6A01-4DF6-B37B-13A6F3AF1E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EB6848-8FF3-4095-9B3E-4DF5F99969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8554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E95E79-322B-48F5-9030-61D084399D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6424FF8-9080-4ABB-AEDE-8DBDAEFDE3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4A63129-BDA0-4C8B-A1D8-1992BB5FE1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CC34F-FB9F-4AF4-826E-23A947F3FE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0468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F0FD22A-BD16-4409-B35F-7859B10952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59E4CA-0286-4F89-AF47-1CDBF25448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B209AE99-BE62-46AC-ABDE-A79F377045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69EF1E-5550-4F60-87F4-83D0F91E22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5382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2">
            <a:extLst>
              <a:ext uri="{FF2B5EF4-FFF2-40B4-BE49-F238E27FC236}">
                <a16:creationId xmlns:a16="http://schemas.microsoft.com/office/drawing/2014/main" id="{180FF585-540F-4C36-94FF-A3C2494FED40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1BCCEBE-3DCD-4451-AB50-A35F549946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EBD6997-EED7-4A27-9347-9D47643B0E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C30DF614-F999-471A-9719-A373FC691D4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195F9C0E-1898-436F-B9D1-E4EF43613B6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D021EF9A-464C-4132-87D2-508A0B58CE6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40172169-AC85-4FD3-AB32-FFA6AE2C456B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32" name="Group 8">
            <a:extLst>
              <a:ext uri="{FF2B5EF4-FFF2-40B4-BE49-F238E27FC236}">
                <a16:creationId xmlns:a16="http://schemas.microsoft.com/office/drawing/2014/main" id="{913B9F3A-9DB1-4F1F-A655-FEB589E49994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5369" name="Oval 9">
              <a:extLst>
                <a:ext uri="{FF2B5EF4-FFF2-40B4-BE49-F238E27FC236}">
                  <a16:creationId xmlns:a16="http://schemas.microsoft.com/office/drawing/2014/main" id="{31970D9A-3E46-4CC9-8EDE-4C638E5D2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0" name="Oval 10">
              <a:extLst>
                <a:ext uri="{FF2B5EF4-FFF2-40B4-BE49-F238E27FC236}">
                  <a16:creationId xmlns:a16="http://schemas.microsoft.com/office/drawing/2014/main" id="{3A7381A1-E709-4053-96D5-68D6E5233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1" name="Oval 11">
              <a:extLst>
                <a:ext uri="{FF2B5EF4-FFF2-40B4-BE49-F238E27FC236}">
                  <a16:creationId xmlns:a16="http://schemas.microsoft.com/office/drawing/2014/main" id="{F712A550-59B9-4C70-A1E1-B0319194C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2" name="Oval 12">
              <a:extLst>
                <a:ext uri="{FF2B5EF4-FFF2-40B4-BE49-F238E27FC236}">
                  <a16:creationId xmlns:a16="http://schemas.microsoft.com/office/drawing/2014/main" id="{D7DF796A-4933-403A-A37F-32D9956BB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3" name="Oval 13">
              <a:extLst>
                <a:ext uri="{FF2B5EF4-FFF2-40B4-BE49-F238E27FC236}">
                  <a16:creationId xmlns:a16="http://schemas.microsoft.com/office/drawing/2014/main" id="{A40BC5E7-79CC-4410-A24F-4857E7711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4" name="Oval 14">
              <a:extLst>
                <a:ext uri="{FF2B5EF4-FFF2-40B4-BE49-F238E27FC236}">
                  <a16:creationId xmlns:a16="http://schemas.microsoft.com/office/drawing/2014/main" id="{80F610AB-775A-4C61-A9AF-9396750F0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5" name="Oval 15">
              <a:extLst>
                <a:ext uri="{FF2B5EF4-FFF2-40B4-BE49-F238E27FC236}">
                  <a16:creationId xmlns:a16="http://schemas.microsoft.com/office/drawing/2014/main" id="{47C323B2-0E43-4341-9D30-D0B42C0ACB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6" name="Oval 16">
              <a:extLst>
                <a:ext uri="{FF2B5EF4-FFF2-40B4-BE49-F238E27FC236}">
                  <a16:creationId xmlns:a16="http://schemas.microsoft.com/office/drawing/2014/main" id="{6A44C0EE-16E6-4392-BAC2-9D791E277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7" name="Oval 17">
              <a:extLst>
                <a:ext uri="{FF2B5EF4-FFF2-40B4-BE49-F238E27FC236}">
                  <a16:creationId xmlns:a16="http://schemas.microsoft.com/office/drawing/2014/main" id="{5893A13C-29E4-46E7-8696-D7E8227C1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8" name="Oval 18">
              <a:extLst>
                <a:ext uri="{FF2B5EF4-FFF2-40B4-BE49-F238E27FC236}">
                  <a16:creationId xmlns:a16="http://schemas.microsoft.com/office/drawing/2014/main" id="{0488F5F3-AEC0-4B40-97EF-B8B290C28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9" name="Oval 19">
              <a:extLst>
                <a:ext uri="{FF2B5EF4-FFF2-40B4-BE49-F238E27FC236}">
                  <a16:creationId xmlns:a16="http://schemas.microsoft.com/office/drawing/2014/main" id="{73C69C86-D538-45F8-A6AE-44B344B37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0" name="Oval 20">
              <a:extLst>
                <a:ext uri="{FF2B5EF4-FFF2-40B4-BE49-F238E27FC236}">
                  <a16:creationId xmlns:a16="http://schemas.microsoft.com/office/drawing/2014/main" id="{3CCF7AD9-4EB4-49B8-B989-CC2193307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1" name="Oval 21">
              <a:extLst>
                <a:ext uri="{FF2B5EF4-FFF2-40B4-BE49-F238E27FC236}">
                  <a16:creationId xmlns:a16="http://schemas.microsoft.com/office/drawing/2014/main" id="{4FC4CC00-68BD-421C-991B-D8D893661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2" name="Oval 22">
              <a:extLst>
                <a:ext uri="{FF2B5EF4-FFF2-40B4-BE49-F238E27FC236}">
                  <a16:creationId xmlns:a16="http://schemas.microsoft.com/office/drawing/2014/main" id="{24BB6DA8-B2D3-4B7A-A764-0DA475190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3" name="Oval 23">
              <a:extLst>
                <a:ext uri="{FF2B5EF4-FFF2-40B4-BE49-F238E27FC236}">
                  <a16:creationId xmlns:a16="http://schemas.microsoft.com/office/drawing/2014/main" id="{659A17A3-DC3A-4A69-AF59-FEA5A3831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4" name="Oval 24">
              <a:extLst>
                <a:ext uri="{FF2B5EF4-FFF2-40B4-BE49-F238E27FC236}">
                  <a16:creationId xmlns:a16="http://schemas.microsoft.com/office/drawing/2014/main" id="{7417750B-5E4B-4963-B9D2-D6173232E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5" name="Oval 25">
              <a:extLst>
                <a:ext uri="{FF2B5EF4-FFF2-40B4-BE49-F238E27FC236}">
                  <a16:creationId xmlns:a16="http://schemas.microsoft.com/office/drawing/2014/main" id="{89FD6198-58DA-4AF4-BEB6-0B1745AF4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6" name="Oval 26">
              <a:extLst>
                <a:ext uri="{FF2B5EF4-FFF2-40B4-BE49-F238E27FC236}">
                  <a16:creationId xmlns:a16="http://schemas.microsoft.com/office/drawing/2014/main" id="{F458E5F2-95EC-4B17-A915-A4949D000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7" name="Oval 27">
              <a:extLst>
                <a:ext uri="{FF2B5EF4-FFF2-40B4-BE49-F238E27FC236}">
                  <a16:creationId xmlns:a16="http://schemas.microsoft.com/office/drawing/2014/main" id="{380DC98C-7309-48DB-93D7-7C3FC6240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8" name="Oval 28">
              <a:extLst>
                <a:ext uri="{FF2B5EF4-FFF2-40B4-BE49-F238E27FC236}">
                  <a16:creationId xmlns:a16="http://schemas.microsoft.com/office/drawing/2014/main" id="{AC87D067-9362-466A-9B11-D9558FA05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9" name="Oval 29">
              <a:extLst>
                <a:ext uri="{FF2B5EF4-FFF2-40B4-BE49-F238E27FC236}">
                  <a16:creationId xmlns:a16="http://schemas.microsoft.com/office/drawing/2014/main" id="{D9D8042E-C947-4E15-AA19-931529642F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0" name="Oval 30">
              <a:extLst>
                <a:ext uri="{FF2B5EF4-FFF2-40B4-BE49-F238E27FC236}">
                  <a16:creationId xmlns:a16="http://schemas.microsoft.com/office/drawing/2014/main" id="{81311F75-640A-437A-BF5A-53C8219EE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1" name="Oval 31">
              <a:extLst>
                <a:ext uri="{FF2B5EF4-FFF2-40B4-BE49-F238E27FC236}">
                  <a16:creationId xmlns:a16="http://schemas.microsoft.com/office/drawing/2014/main" id="{0CB4E3DD-F6FC-414D-B853-AF370B63E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2" name="Oval 32">
              <a:extLst>
                <a:ext uri="{FF2B5EF4-FFF2-40B4-BE49-F238E27FC236}">
                  <a16:creationId xmlns:a16="http://schemas.microsoft.com/office/drawing/2014/main" id="{99B6F6FA-D3A9-43F8-B3DC-F47F88E58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3" name="Oval 33">
              <a:extLst>
                <a:ext uri="{FF2B5EF4-FFF2-40B4-BE49-F238E27FC236}">
                  <a16:creationId xmlns:a16="http://schemas.microsoft.com/office/drawing/2014/main" id="{5A492598-AB6A-41CE-BB98-A2F2B63C1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4" name="Oval 34">
              <a:extLst>
                <a:ext uri="{FF2B5EF4-FFF2-40B4-BE49-F238E27FC236}">
                  <a16:creationId xmlns:a16="http://schemas.microsoft.com/office/drawing/2014/main" id="{A6A5BB55-931D-424D-B27D-25528F07B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5" name="Oval 35">
              <a:extLst>
                <a:ext uri="{FF2B5EF4-FFF2-40B4-BE49-F238E27FC236}">
                  <a16:creationId xmlns:a16="http://schemas.microsoft.com/office/drawing/2014/main" id="{00C75CED-E1F6-45FE-85ED-1DEEE7AA1C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6" name="Oval 36">
              <a:extLst>
                <a:ext uri="{FF2B5EF4-FFF2-40B4-BE49-F238E27FC236}">
                  <a16:creationId xmlns:a16="http://schemas.microsoft.com/office/drawing/2014/main" id="{32DD8CEE-F989-41F9-9985-00D0B757A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7" name="Oval 37">
              <a:extLst>
                <a:ext uri="{FF2B5EF4-FFF2-40B4-BE49-F238E27FC236}">
                  <a16:creationId xmlns:a16="http://schemas.microsoft.com/office/drawing/2014/main" id="{4A93D2E3-6DA3-4032-B03F-AFB9E05C6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8" name="Oval 38">
              <a:extLst>
                <a:ext uri="{FF2B5EF4-FFF2-40B4-BE49-F238E27FC236}">
                  <a16:creationId xmlns:a16="http://schemas.microsoft.com/office/drawing/2014/main" id="{9454D3C3-8551-46D7-B51E-11F6DB635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9" name="Oval 39">
              <a:extLst>
                <a:ext uri="{FF2B5EF4-FFF2-40B4-BE49-F238E27FC236}">
                  <a16:creationId xmlns:a16="http://schemas.microsoft.com/office/drawing/2014/main" id="{200FD9E3-6DD5-4D47-8A07-E79873956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F5DE7BF-9AF7-492D-8178-5CBA05DA337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tr-TR" altLang="en-US" dirty="0"/>
              <a:t>Temel Java</a:t>
            </a:r>
            <a:br>
              <a:rPr lang="tr-TR" altLang="en-US"/>
            </a:br>
            <a:endParaRPr lang="en-US" altLang="en-US" sz="2200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EBC9542-40EA-4D11-8D0A-A757FAEB953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Özel Java Sınıfları</a:t>
            </a:r>
          </a:p>
          <a:p>
            <a:pPr eaLnBrk="1" hangingPunct="1"/>
            <a:endParaRPr lang="tr-TR" altLang="en-US"/>
          </a:p>
          <a:p>
            <a:pPr eaLnBrk="1" hangingPunct="1"/>
            <a:endParaRPr lang="en-US" altLang="en-US" sz="2200"/>
          </a:p>
        </p:txBody>
      </p:sp>
      <p:sp>
        <p:nvSpPr>
          <p:cNvPr id="3077" name="4 Slayt Numarası Yer Tutucusu">
            <a:extLst>
              <a:ext uri="{FF2B5EF4-FFF2-40B4-BE49-F238E27FC236}">
                <a16:creationId xmlns:a16="http://schemas.microsoft.com/office/drawing/2014/main" id="{FB4C0273-ACEC-4D84-8979-4A14A3BF9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6B13406-4C30-4CC8-95B9-4D2F3E39B7FF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Başlık">
            <a:extLst>
              <a:ext uri="{FF2B5EF4-FFF2-40B4-BE49-F238E27FC236}">
                <a16:creationId xmlns:a16="http://schemas.microsoft.com/office/drawing/2014/main" id="{24F8BB6E-D519-4C60-A131-FC09174D1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String fonksiyonları</a:t>
            </a:r>
            <a:endParaRPr lang="en-US" altLang="en-US"/>
          </a:p>
        </p:txBody>
      </p:sp>
      <p:sp>
        <p:nvSpPr>
          <p:cNvPr id="12291" name="2 İçerik Yer Tutucusu">
            <a:extLst>
              <a:ext uri="{FF2B5EF4-FFF2-40B4-BE49-F238E27FC236}">
                <a16:creationId xmlns:a16="http://schemas.microsoft.com/office/drawing/2014/main" id="{C984F837-DF51-4D6B-896B-4800C04F7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String str = </a:t>
            </a:r>
            <a:r>
              <a:rPr lang="en-US" altLang="en-US" sz="1800">
                <a:solidFill>
                  <a:srgbClr val="2A00FF"/>
                </a:solidFill>
                <a:latin typeface="Courier New" panose="02070309020205020404" pitchFamily="49" charset="0"/>
              </a:rPr>
              <a:t>" Hello World "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.println(str.length()); </a:t>
            </a:r>
            <a:r>
              <a:rPr lang="en-US" altLang="en-US" sz="1800" i="1">
                <a:solidFill>
                  <a:srgbClr val="3F7F5F"/>
                </a:solidFill>
                <a:latin typeface="Courier New" panose="02070309020205020404" pitchFamily="49" charset="0"/>
              </a:rPr>
              <a:t>//13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.println(str.toLowerCase()); </a:t>
            </a:r>
            <a:r>
              <a:rPr lang="en-US" altLang="en-US" sz="1800" i="1">
                <a:solidFill>
                  <a:srgbClr val="3F7F5F"/>
                </a:solidFill>
                <a:latin typeface="Courier New" panose="02070309020205020404" pitchFamily="49" charset="0"/>
              </a:rPr>
              <a:t>// hello world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.println(str.toUpperCase()); </a:t>
            </a:r>
            <a:r>
              <a:rPr lang="en-US" altLang="en-US" sz="1800" i="1">
                <a:solidFill>
                  <a:srgbClr val="3F7F5F"/>
                </a:solidFill>
                <a:latin typeface="Courier New" panose="02070309020205020404" pitchFamily="49" charset="0"/>
              </a:rPr>
              <a:t>// HELLO WORLD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.println(str.trim()); </a:t>
            </a:r>
            <a:r>
              <a:rPr lang="en-US" altLang="en-US" sz="1800" i="1">
                <a:solidFill>
                  <a:srgbClr val="3F7F5F"/>
                </a:solidFill>
                <a:latin typeface="Courier New" panose="02070309020205020404" pitchFamily="49" charset="0"/>
              </a:rPr>
              <a:t>//Hello World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.println(str.charAt(3)); </a:t>
            </a:r>
            <a:r>
              <a:rPr lang="en-US" altLang="en-US" sz="1800" i="1">
                <a:solidFill>
                  <a:srgbClr val="3F7F5F"/>
                </a:solidFill>
                <a:latin typeface="Courier New" panose="02070309020205020404" pitchFamily="49" charset="0"/>
              </a:rPr>
              <a:t>//l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.println(str.equals(</a:t>
            </a:r>
            <a:r>
              <a:rPr lang="en-US" altLang="en-US" sz="1800" i="1">
                <a:solidFill>
                  <a:srgbClr val="2A00FF"/>
                </a:solidFill>
                <a:latin typeface="Courier New" panose="02070309020205020404" pitchFamily="49" charset="0"/>
              </a:rPr>
              <a:t>"Hello"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  <a:r>
              <a:rPr lang="en-US" altLang="en-US" sz="1800" i="1">
                <a:solidFill>
                  <a:srgbClr val="3F7F5F"/>
                </a:solidFill>
                <a:latin typeface="Courier New" panose="02070309020205020404" pitchFamily="49" charset="0"/>
              </a:rPr>
              <a:t>//false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.println(str.indexOf(</a:t>
            </a:r>
            <a:r>
              <a:rPr lang="en-US" altLang="en-US" sz="1800" i="1">
                <a:solidFill>
                  <a:srgbClr val="2A00FF"/>
                </a:solidFill>
                <a:latin typeface="Courier New" panose="02070309020205020404" pitchFamily="49" charset="0"/>
              </a:rPr>
              <a:t>"l"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  <a:r>
              <a:rPr lang="en-US" altLang="en-US" sz="1800" i="1">
                <a:solidFill>
                  <a:srgbClr val="3F7F5F"/>
                </a:solidFill>
                <a:latin typeface="Courier New" panose="02070309020205020404" pitchFamily="49" charset="0"/>
              </a:rPr>
              <a:t>//3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.println(str.lastIndexOf(</a:t>
            </a:r>
            <a:r>
              <a:rPr lang="en-US" altLang="en-US" sz="1800" i="1">
                <a:solidFill>
                  <a:srgbClr val="2A00FF"/>
                </a:solidFill>
                <a:latin typeface="Courier New" panose="02070309020205020404" pitchFamily="49" charset="0"/>
              </a:rPr>
              <a:t>"l"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  <a:r>
              <a:rPr lang="en-US" altLang="en-US" sz="1800" i="1">
                <a:solidFill>
                  <a:srgbClr val="3F7F5F"/>
                </a:solidFill>
                <a:latin typeface="Courier New" panose="02070309020205020404" pitchFamily="49" charset="0"/>
              </a:rPr>
              <a:t>//10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.println(str.substring(2));</a:t>
            </a:r>
            <a:r>
              <a:rPr lang="en-US" altLang="en-US" sz="1800" i="1">
                <a:solidFill>
                  <a:srgbClr val="3F7F5F"/>
                </a:solidFill>
                <a:latin typeface="Courier New" panose="02070309020205020404" pitchFamily="49" charset="0"/>
              </a:rPr>
              <a:t>//ello World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.println(str.substring(2,5));</a:t>
            </a:r>
            <a:r>
              <a:rPr lang="en-US" altLang="en-US" sz="1800" i="1">
                <a:solidFill>
                  <a:srgbClr val="3F7F5F"/>
                </a:solidFill>
                <a:latin typeface="Courier New" panose="02070309020205020404" pitchFamily="49" charset="0"/>
              </a:rPr>
              <a:t>//ell</a:t>
            </a:r>
            <a:endParaRPr lang="en-US" altLang="en-US" sz="1800"/>
          </a:p>
        </p:txBody>
      </p:sp>
      <p:sp>
        <p:nvSpPr>
          <p:cNvPr id="12293" name="4 Slayt Numarası Yer Tutucusu">
            <a:extLst>
              <a:ext uri="{FF2B5EF4-FFF2-40B4-BE49-F238E27FC236}">
                <a16:creationId xmlns:a16="http://schemas.microsoft.com/office/drawing/2014/main" id="{A9206A79-69A4-4BF6-9A2E-10CEBFA29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866C0BB-1217-4D9B-AF82-121BCF1EEE11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Başlık">
            <a:extLst>
              <a:ext uri="{FF2B5EF4-FFF2-40B4-BE49-F238E27FC236}">
                <a16:creationId xmlns:a16="http://schemas.microsoft.com/office/drawing/2014/main" id="{2B0F4702-E4F6-4F04-81C3-FDF45370E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Sınıf Çalışması</a:t>
            </a:r>
            <a:endParaRPr lang="en-US" altLang="en-US"/>
          </a:p>
        </p:txBody>
      </p:sp>
      <p:sp>
        <p:nvSpPr>
          <p:cNvPr id="13315" name="2 İçerik Yer Tutucusu">
            <a:extLst>
              <a:ext uri="{FF2B5EF4-FFF2-40B4-BE49-F238E27FC236}">
                <a16:creationId xmlns:a16="http://schemas.microsoft.com/office/drawing/2014/main" id="{001065C5-744D-4FEB-B8DD-C1FFC2901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100"/>
              <a:t>Adınız ve soyadınız için aşağıdaki işlemleri yapınız</a:t>
            </a:r>
          </a:p>
          <a:p>
            <a:pPr marL="857250" lvl="1" indent="-514350"/>
            <a:r>
              <a:rPr lang="tr-TR" altLang="en-US" sz="1700"/>
              <a:t>Karakter sayısını yazdırın.</a:t>
            </a:r>
          </a:p>
          <a:p>
            <a:pPr marL="857250" lvl="1" indent="-514350"/>
            <a:r>
              <a:rPr lang="tr-TR" altLang="en-US" sz="1700"/>
              <a:t>Soyadınızı adınızdan ayrıştırın.</a:t>
            </a:r>
          </a:p>
          <a:p>
            <a:pPr marL="857250" lvl="1" indent="-514350"/>
            <a:r>
              <a:rPr lang="tr-TR" altLang="en-US" sz="1700"/>
              <a:t>Tamamını büyük harf yapın.</a:t>
            </a:r>
          </a:p>
          <a:p>
            <a:pPr marL="857250" lvl="1" indent="-514350"/>
            <a:r>
              <a:rPr lang="tr-TR" altLang="en-US" sz="1700"/>
              <a:t>2 . ve 5. karakterler arasını yazdırın.</a:t>
            </a:r>
          </a:p>
          <a:p>
            <a:pPr marL="857250" lvl="1" indent="-514350"/>
            <a:r>
              <a:rPr lang="tr-TR" altLang="en-US" sz="1700"/>
              <a:t>Sadece 7. karakterini yazdırın</a:t>
            </a:r>
          </a:p>
          <a:p>
            <a:pPr marL="857250" lvl="1" indent="-514350">
              <a:buFont typeface="Arial" panose="020B0604020202020204" pitchFamily="34" charset="0"/>
              <a:buAutoNum type="arabicPeriod"/>
            </a:pPr>
            <a:endParaRPr lang="en-US" altLang="en-US" sz="2100"/>
          </a:p>
        </p:txBody>
      </p:sp>
      <p:sp>
        <p:nvSpPr>
          <p:cNvPr id="13317" name="4 Slayt Numarası Yer Tutucusu">
            <a:extLst>
              <a:ext uri="{FF2B5EF4-FFF2-40B4-BE49-F238E27FC236}">
                <a16:creationId xmlns:a16="http://schemas.microsoft.com/office/drawing/2014/main" id="{F98F589B-4414-4DF3-BA42-AF263044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8F97874-58EB-4BEC-80DD-1888071CD9DE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Başlık">
            <a:extLst>
              <a:ext uri="{FF2B5EF4-FFF2-40B4-BE49-F238E27FC236}">
                <a16:creationId xmlns:a16="http://schemas.microsoft.com/office/drawing/2014/main" id="{F22E4CB1-D987-4316-B496-0DA09FCFB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String birleştirme</a:t>
            </a:r>
            <a:endParaRPr lang="en-US" altLang="en-US"/>
          </a:p>
        </p:txBody>
      </p:sp>
      <p:sp>
        <p:nvSpPr>
          <p:cNvPr id="14339" name="2 İçerik Yer Tutucusu">
            <a:extLst>
              <a:ext uri="{FF2B5EF4-FFF2-40B4-BE49-F238E27FC236}">
                <a16:creationId xmlns:a16="http://schemas.microsoft.com/office/drawing/2014/main" id="{BE9542F7-8D1B-4FAD-8F61-D50BC9623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String str = </a:t>
            </a:r>
            <a:r>
              <a:rPr lang="en-US" altLang="en-US" sz="1800">
                <a:solidFill>
                  <a:srgbClr val="2A00FF"/>
                </a:solidFill>
                <a:latin typeface="Courier New" panose="02070309020205020404" pitchFamily="49" charset="0"/>
              </a:rPr>
              <a:t>""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nn-NO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nn-NO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nn-NO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nn-NO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i = 0; i &lt; 100; i++)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str += </a:t>
            </a:r>
            <a:r>
              <a:rPr lang="en-US" altLang="en-US" sz="1800">
                <a:solidFill>
                  <a:srgbClr val="2A00FF"/>
                </a:solidFill>
                <a:latin typeface="Courier New" panose="02070309020205020404" pitchFamily="49" charset="0"/>
              </a:rPr>
              <a:t>"test "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.println(str);</a:t>
            </a:r>
            <a:endParaRPr lang="en-US" altLang="en-US" sz="1800"/>
          </a:p>
        </p:txBody>
      </p:sp>
      <p:sp>
        <p:nvSpPr>
          <p:cNvPr id="14341" name="4 Slayt Numarası Yer Tutucusu">
            <a:extLst>
              <a:ext uri="{FF2B5EF4-FFF2-40B4-BE49-F238E27FC236}">
                <a16:creationId xmlns:a16="http://schemas.microsoft.com/office/drawing/2014/main" id="{6DDD2DA8-1DAF-4726-832E-A43BDB9C8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DE959AA-5A4E-4E7C-A9CC-B6308D7B654D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Başlık">
            <a:extLst>
              <a:ext uri="{FF2B5EF4-FFF2-40B4-BE49-F238E27FC236}">
                <a16:creationId xmlns:a16="http://schemas.microsoft.com/office/drawing/2014/main" id="{DB5D9D0A-26C3-47E6-827E-BBE3B19A0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StringBuffer</a:t>
            </a:r>
            <a:endParaRPr lang="en-US" altLang="en-US"/>
          </a:p>
        </p:txBody>
      </p:sp>
      <p:sp>
        <p:nvSpPr>
          <p:cNvPr id="3" name="2 İçerik Yer Tutucusu">
            <a:extLst>
              <a:ext uri="{FF2B5EF4-FFF2-40B4-BE49-F238E27FC236}">
                <a16:creationId xmlns:a16="http://schemas.microsoft.com/office/drawing/2014/main" id="{90E8D05D-EB3B-46C4-A945-EF5263A66E97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1600" dirty="0">
                <a:solidFill>
                  <a:srgbClr val="0000FF"/>
                </a:solidFill>
                <a:latin typeface="Courier New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str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600" dirty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600" b="1" dirty="0">
                <a:solidFill>
                  <a:srgbClr val="7F0055"/>
                </a:solidFill>
                <a:latin typeface="Courier New"/>
              </a:rPr>
              <a:t>long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baslangic</a:t>
            </a:r>
            <a:r>
              <a:rPr lang="en-US" sz="16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System.</a:t>
            </a:r>
            <a:r>
              <a:rPr lang="en-US" sz="1600" b="1" i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currentTimeMillis</a:t>
            </a:r>
            <a:r>
              <a:rPr lang="en-US" sz="1600" b="1" i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(); </a:t>
            </a:r>
            <a:r>
              <a:rPr lang="en-US" sz="1600" b="1" i="1" dirty="0">
                <a:solidFill>
                  <a:srgbClr val="3F7F5F"/>
                </a:solidFill>
                <a:highlight>
                  <a:srgbClr val="D4D4D4"/>
                </a:highlight>
                <a:latin typeface="Courier New"/>
              </a:rPr>
              <a:t>//</a:t>
            </a:r>
            <a:r>
              <a:rPr lang="en-US" sz="1600" b="1" i="1" dirty="0" err="1">
                <a:solidFill>
                  <a:srgbClr val="3F7F5F"/>
                </a:solidFill>
                <a:highlight>
                  <a:srgbClr val="D4D4D4"/>
                </a:highlight>
                <a:latin typeface="Courier New"/>
              </a:rPr>
              <a:t>milisaniye</a:t>
            </a:r>
            <a:r>
              <a:rPr lang="en-US" sz="1600" b="1" i="1" dirty="0">
                <a:solidFill>
                  <a:srgbClr val="3F7F5F"/>
                </a:solidFill>
                <a:highlight>
                  <a:srgbClr val="D4D4D4"/>
                </a:highlight>
                <a:latin typeface="Courier New"/>
              </a:rPr>
              <a:t> </a:t>
            </a:r>
            <a:r>
              <a:rPr lang="en-US" sz="1600" b="1" i="1" dirty="0" err="1">
                <a:solidFill>
                  <a:srgbClr val="3F7F5F"/>
                </a:solidFill>
                <a:highlight>
                  <a:srgbClr val="D4D4D4"/>
                </a:highlight>
                <a:latin typeface="Courier New"/>
              </a:rPr>
              <a:t>verir</a:t>
            </a:r>
            <a:endParaRPr lang="en-US" sz="1600" b="1" i="1" dirty="0">
              <a:solidFill>
                <a:srgbClr val="3F7F5F"/>
              </a:solidFill>
              <a:highlight>
                <a:srgbClr val="D4D4D4"/>
              </a:highlight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nn-NO" sz="1600" b="1" dirty="0">
                <a:solidFill>
                  <a:srgbClr val="7F0055"/>
                </a:solidFill>
                <a:latin typeface="Courier New"/>
              </a:rPr>
              <a:t>for</a:t>
            </a:r>
            <a:r>
              <a:rPr lang="nn-NO" sz="1600" b="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600" b="1" dirty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1600" b="1" dirty="0">
                <a:solidFill>
                  <a:srgbClr val="000000"/>
                </a:solidFill>
                <a:latin typeface="Courier New"/>
              </a:rPr>
              <a:t> i = 0; i &lt; 10000; i++)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str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+= </a:t>
            </a:r>
            <a:r>
              <a:rPr lang="en-US" sz="1600" dirty="0">
                <a:solidFill>
                  <a:srgbClr val="2A00FF"/>
                </a:solidFill>
                <a:latin typeface="Courier New"/>
              </a:rPr>
              <a:t>"test "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600" b="1" dirty="0">
                <a:solidFill>
                  <a:srgbClr val="7F0055"/>
                </a:solidFill>
                <a:latin typeface="Courier New"/>
              </a:rPr>
              <a:t>long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bitis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600" b="1" i="1" dirty="0" err="1">
                <a:solidFill>
                  <a:srgbClr val="000000"/>
                </a:solidFill>
                <a:latin typeface="Courier New"/>
              </a:rPr>
              <a:t>currentTimeMillis</a:t>
            </a:r>
            <a:r>
              <a:rPr lang="en-US" sz="1600" b="1" i="1" dirty="0">
                <a:solidFill>
                  <a:srgbClr val="000000"/>
                </a:solidFill>
                <a:latin typeface="Courier New"/>
              </a:rPr>
              <a:t>(); </a:t>
            </a:r>
            <a:r>
              <a:rPr lang="en-US" sz="1600" b="1" i="1" dirty="0">
                <a:solidFill>
                  <a:srgbClr val="3F7F5F"/>
                </a:solidFill>
                <a:latin typeface="Courier New"/>
              </a:rPr>
              <a:t>//</a:t>
            </a:r>
            <a:r>
              <a:rPr lang="en-US" sz="1600" b="1" i="1" dirty="0" err="1">
                <a:solidFill>
                  <a:srgbClr val="3F7F5F"/>
                </a:solidFill>
                <a:latin typeface="Courier New"/>
              </a:rPr>
              <a:t>milisaniye</a:t>
            </a:r>
            <a:r>
              <a:rPr lang="en-US" sz="1600" b="1" i="1" dirty="0">
                <a:solidFill>
                  <a:srgbClr val="3F7F5F"/>
                </a:solidFill>
                <a:latin typeface="Courier New"/>
              </a:rPr>
              <a:t> </a:t>
            </a:r>
            <a:r>
              <a:rPr lang="en-US" sz="1600" b="1" i="1" dirty="0" err="1">
                <a:solidFill>
                  <a:srgbClr val="3F7F5F"/>
                </a:solidFill>
                <a:latin typeface="Courier New"/>
              </a:rPr>
              <a:t>verir</a:t>
            </a:r>
            <a:endParaRPr lang="en-US" sz="1600" b="1" i="1" dirty="0">
              <a:solidFill>
                <a:srgbClr val="3F7F5F"/>
              </a:solidFill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US" sz="1600" dirty="0"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600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600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600" i="1" dirty="0" err="1">
                <a:solidFill>
                  <a:srgbClr val="2A00FF"/>
                </a:solidFill>
                <a:latin typeface="Courier New"/>
              </a:rPr>
              <a:t>Gecen</a:t>
            </a:r>
            <a:r>
              <a:rPr lang="en-US" sz="1600" i="1" dirty="0">
                <a:solidFill>
                  <a:srgbClr val="2A00FF"/>
                </a:solidFill>
                <a:latin typeface="Courier New"/>
              </a:rPr>
              <a:t> sure = "</a:t>
            </a:r>
            <a:r>
              <a:rPr lang="en-US" sz="1600" i="1" dirty="0">
                <a:solidFill>
                  <a:srgbClr val="000000"/>
                </a:solidFill>
                <a:latin typeface="Courier New"/>
              </a:rPr>
              <a:t> + (</a:t>
            </a:r>
            <a:r>
              <a:rPr lang="en-US" sz="1600" i="1" dirty="0" err="1">
                <a:solidFill>
                  <a:srgbClr val="000000"/>
                </a:solidFill>
                <a:latin typeface="Courier New"/>
              </a:rPr>
              <a:t>bitis-</a:t>
            </a:r>
            <a:r>
              <a:rPr lang="en-US" sz="1600" i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baslangic</a:t>
            </a:r>
            <a:r>
              <a:rPr lang="en-US" sz="1600" i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));</a:t>
            </a:r>
            <a:endParaRPr lang="tr-TR" sz="1600" i="1" dirty="0">
              <a:solidFill>
                <a:srgbClr val="000000"/>
              </a:solidFill>
              <a:highlight>
                <a:srgbClr val="D4D4D4"/>
              </a:highlight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tr-TR" sz="1600" i="1" dirty="0">
              <a:solidFill>
                <a:srgbClr val="000000"/>
              </a:solidFill>
              <a:highlight>
                <a:srgbClr val="D4D4D4"/>
              </a:highlight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tr-TR" sz="1600" i="1" dirty="0">
              <a:solidFill>
                <a:srgbClr val="000000"/>
              </a:solidFill>
              <a:highlight>
                <a:srgbClr val="D4D4D4"/>
              </a:highlight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tr-TR" sz="1600" i="1" dirty="0">
              <a:solidFill>
                <a:srgbClr val="000000"/>
              </a:solidFill>
              <a:highlight>
                <a:srgbClr val="D4D4D4"/>
              </a:highlight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tr-TR" sz="1600" i="1" dirty="0">
              <a:solidFill>
                <a:srgbClr val="000000"/>
              </a:solidFill>
              <a:highlight>
                <a:srgbClr val="D4D4D4"/>
              </a:highlight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b="1" u="sng" dirty="0">
                <a:solidFill>
                  <a:srgbClr val="002060"/>
                </a:solidFill>
                <a:highlight>
                  <a:srgbClr val="D4D4D4"/>
                </a:highlight>
                <a:latin typeface="Courier New"/>
              </a:rPr>
              <a:t>Çıktı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600" dirty="0" err="1"/>
              <a:t>Gecen</a:t>
            </a:r>
            <a:r>
              <a:rPr lang="en-US" sz="1600" dirty="0"/>
              <a:t> sure = 2203</a:t>
            </a:r>
          </a:p>
        </p:txBody>
      </p:sp>
      <p:sp>
        <p:nvSpPr>
          <p:cNvPr id="15365" name="4 Slayt Numarası Yer Tutucusu">
            <a:extLst>
              <a:ext uri="{FF2B5EF4-FFF2-40B4-BE49-F238E27FC236}">
                <a16:creationId xmlns:a16="http://schemas.microsoft.com/office/drawing/2014/main" id="{9F639E5D-49CC-4D0F-9E40-916158BA5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97BF3AE-8597-4FE9-904D-FCC38A53112F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1 Başlık">
            <a:extLst>
              <a:ext uri="{FF2B5EF4-FFF2-40B4-BE49-F238E27FC236}">
                <a16:creationId xmlns:a16="http://schemas.microsoft.com/office/drawing/2014/main" id="{F6A4C262-FFD6-4067-B8B4-46BB730D0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StringBuffer</a:t>
            </a:r>
            <a:endParaRPr lang="en-US" altLang="en-US"/>
          </a:p>
        </p:txBody>
      </p:sp>
      <p:sp>
        <p:nvSpPr>
          <p:cNvPr id="3" name="2 İçerik Yer Tutucusu">
            <a:extLst>
              <a:ext uri="{FF2B5EF4-FFF2-40B4-BE49-F238E27FC236}">
                <a16:creationId xmlns:a16="http://schemas.microsoft.com/office/drawing/2014/main" id="{5609613E-BD1F-4BF2-A0A3-5ADC9517859A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StringBuffer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str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StringBuffer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600" b="1" dirty="0">
                <a:solidFill>
                  <a:srgbClr val="7F0055"/>
                </a:solidFill>
                <a:latin typeface="Courier New"/>
              </a:rPr>
              <a:t>long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baslangic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600" b="1" i="1" dirty="0" err="1">
                <a:solidFill>
                  <a:srgbClr val="000000"/>
                </a:solidFill>
                <a:latin typeface="Courier New"/>
              </a:rPr>
              <a:t>currentTimeMillis</a:t>
            </a:r>
            <a:r>
              <a:rPr lang="en-US" sz="1600" b="1" i="1" dirty="0">
                <a:solidFill>
                  <a:srgbClr val="000000"/>
                </a:solidFill>
                <a:latin typeface="Courier New"/>
              </a:rPr>
              <a:t>(); </a:t>
            </a:r>
            <a:r>
              <a:rPr lang="en-US" sz="1600" b="1" i="1" dirty="0">
                <a:solidFill>
                  <a:srgbClr val="3F7F5F"/>
                </a:solidFill>
                <a:latin typeface="Courier New"/>
              </a:rPr>
              <a:t>//</a:t>
            </a:r>
            <a:r>
              <a:rPr lang="en-US" sz="1600" b="1" i="1" dirty="0" err="1">
                <a:solidFill>
                  <a:srgbClr val="3F7F5F"/>
                </a:solidFill>
                <a:latin typeface="Courier New"/>
              </a:rPr>
              <a:t>milisaniye</a:t>
            </a:r>
            <a:r>
              <a:rPr lang="en-US" sz="1600" b="1" i="1" dirty="0">
                <a:solidFill>
                  <a:srgbClr val="3F7F5F"/>
                </a:solidFill>
                <a:latin typeface="Courier New"/>
              </a:rPr>
              <a:t> </a:t>
            </a:r>
            <a:r>
              <a:rPr lang="en-US" sz="1600" b="1" i="1" dirty="0" err="1">
                <a:solidFill>
                  <a:srgbClr val="3F7F5F"/>
                </a:solidFill>
                <a:latin typeface="Courier New"/>
              </a:rPr>
              <a:t>verir</a:t>
            </a:r>
            <a:endParaRPr lang="en-US" sz="1600" b="1" i="1" dirty="0">
              <a:solidFill>
                <a:srgbClr val="3F7F5F"/>
              </a:solidFill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nn-NO" sz="1600" b="1" dirty="0">
                <a:solidFill>
                  <a:srgbClr val="7F0055"/>
                </a:solidFill>
                <a:latin typeface="Courier New"/>
              </a:rPr>
              <a:t>for</a:t>
            </a:r>
            <a:r>
              <a:rPr lang="nn-NO" sz="1600" b="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600" b="1" dirty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1600" b="1" dirty="0">
                <a:solidFill>
                  <a:srgbClr val="000000"/>
                </a:solidFill>
                <a:latin typeface="Courier New"/>
              </a:rPr>
              <a:t> i = 0; i &lt; 10000; i++)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str.append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urier New"/>
              </a:rPr>
              <a:t>"test "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600" b="1" dirty="0">
                <a:solidFill>
                  <a:srgbClr val="7F0055"/>
                </a:solidFill>
                <a:latin typeface="Courier New"/>
              </a:rPr>
              <a:t>long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bitis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600" b="1" i="1" dirty="0" err="1">
                <a:solidFill>
                  <a:srgbClr val="000000"/>
                </a:solidFill>
                <a:latin typeface="Courier New"/>
              </a:rPr>
              <a:t>currentTimeMillis</a:t>
            </a:r>
            <a:r>
              <a:rPr lang="en-US" sz="1600" b="1" i="1" dirty="0">
                <a:solidFill>
                  <a:srgbClr val="000000"/>
                </a:solidFill>
                <a:latin typeface="Courier New"/>
              </a:rPr>
              <a:t>(); </a:t>
            </a:r>
            <a:r>
              <a:rPr lang="en-US" sz="1600" b="1" i="1" dirty="0">
                <a:solidFill>
                  <a:srgbClr val="3F7F5F"/>
                </a:solidFill>
                <a:latin typeface="Courier New"/>
              </a:rPr>
              <a:t>//</a:t>
            </a:r>
            <a:r>
              <a:rPr lang="en-US" sz="1600" b="1" i="1" dirty="0" err="1">
                <a:solidFill>
                  <a:srgbClr val="3F7F5F"/>
                </a:solidFill>
                <a:latin typeface="Courier New"/>
              </a:rPr>
              <a:t>milisaniye</a:t>
            </a:r>
            <a:r>
              <a:rPr lang="en-US" sz="1600" b="1" i="1" dirty="0">
                <a:solidFill>
                  <a:srgbClr val="3F7F5F"/>
                </a:solidFill>
                <a:latin typeface="Courier New"/>
              </a:rPr>
              <a:t> </a:t>
            </a:r>
            <a:r>
              <a:rPr lang="en-US" sz="1600" b="1" i="1" dirty="0" err="1">
                <a:solidFill>
                  <a:srgbClr val="3F7F5F"/>
                </a:solidFill>
                <a:latin typeface="Courier New"/>
              </a:rPr>
              <a:t>verir</a:t>
            </a:r>
            <a:endParaRPr lang="en-US" sz="1600" b="1" i="1" dirty="0">
              <a:solidFill>
                <a:srgbClr val="3F7F5F"/>
              </a:solidFill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US" sz="1600" dirty="0"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600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600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600" i="1" dirty="0" err="1">
                <a:solidFill>
                  <a:srgbClr val="2A00FF"/>
                </a:solidFill>
                <a:latin typeface="Courier New"/>
              </a:rPr>
              <a:t>Gecen</a:t>
            </a:r>
            <a:r>
              <a:rPr lang="en-US" sz="1600" i="1" dirty="0">
                <a:solidFill>
                  <a:srgbClr val="2A00FF"/>
                </a:solidFill>
                <a:latin typeface="Courier New"/>
              </a:rPr>
              <a:t> sure = "</a:t>
            </a:r>
            <a:r>
              <a:rPr lang="en-US" sz="1600" i="1" dirty="0">
                <a:solidFill>
                  <a:srgbClr val="000000"/>
                </a:solidFill>
                <a:latin typeface="Courier New"/>
              </a:rPr>
              <a:t> + (</a:t>
            </a:r>
            <a:r>
              <a:rPr lang="en-US" sz="1600" i="1" dirty="0" err="1">
                <a:solidFill>
                  <a:srgbClr val="000000"/>
                </a:solidFill>
                <a:latin typeface="Courier New"/>
              </a:rPr>
              <a:t>bitis-baslangic</a:t>
            </a:r>
            <a:r>
              <a:rPr lang="en-US" sz="1600" i="1" dirty="0">
                <a:solidFill>
                  <a:srgbClr val="000000"/>
                </a:solidFill>
                <a:latin typeface="Courier New"/>
              </a:rPr>
              <a:t>));</a:t>
            </a:r>
            <a:endParaRPr lang="tr-TR" sz="1600" i="1" dirty="0">
              <a:solidFill>
                <a:srgbClr val="000000"/>
              </a:solidFill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600" dirty="0" err="1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highlight>
                  <a:srgbClr val="E8F2FE"/>
                </a:highlight>
                <a:latin typeface="Courier New"/>
              </a:rPr>
              <a:t>out</a:t>
            </a:r>
            <a:r>
              <a:rPr lang="en-US" sz="1600" i="1" dirty="0" err="1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.println</a:t>
            </a:r>
            <a:r>
              <a:rPr lang="en-US" sz="1600" i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(</a:t>
            </a:r>
            <a:r>
              <a:rPr lang="en-US" sz="1600" i="1" dirty="0" err="1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str.toString</a:t>
            </a:r>
            <a:r>
              <a:rPr lang="en-US" sz="1600" i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());</a:t>
            </a:r>
            <a:endParaRPr lang="tr-TR" sz="1600" i="1" dirty="0">
              <a:solidFill>
                <a:srgbClr val="000000"/>
              </a:solidFill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tr-TR" sz="1600" i="1" dirty="0">
              <a:solidFill>
                <a:srgbClr val="000000"/>
              </a:solidFill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tr-TR" sz="1600" i="1" dirty="0">
              <a:solidFill>
                <a:srgbClr val="000000"/>
              </a:solidFill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tr-TR" sz="1600" i="1" dirty="0">
              <a:solidFill>
                <a:srgbClr val="000000"/>
              </a:solidFill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b="1" u="sng" dirty="0">
                <a:solidFill>
                  <a:srgbClr val="002060"/>
                </a:solidFill>
                <a:highlight>
                  <a:srgbClr val="D4D4D4"/>
                </a:highlight>
                <a:latin typeface="Courier New"/>
              </a:rPr>
              <a:t>Çıktı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600" dirty="0" err="1"/>
              <a:t>Gecen</a:t>
            </a:r>
            <a:r>
              <a:rPr lang="en-US" sz="1600" dirty="0"/>
              <a:t> sure = </a:t>
            </a:r>
            <a:r>
              <a:rPr lang="tr-TR" sz="1600" dirty="0"/>
              <a:t>16</a:t>
            </a:r>
            <a:endParaRPr lang="en-US" sz="1600" dirty="0"/>
          </a:p>
          <a:p>
            <a:pPr>
              <a:buFont typeface="Wingdings" panose="05000000000000000000" pitchFamily="2" charset="2"/>
              <a:buNone/>
              <a:defRPr/>
            </a:pPr>
            <a:endParaRPr lang="en-US" sz="1600" i="1" dirty="0">
              <a:solidFill>
                <a:srgbClr val="000000"/>
              </a:solidFill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US" sz="1600" dirty="0"/>
          </a:p>
        </p:txBody>
      </p:sp>
      <p:sp>
        <p:nvSpPr>
          <p:cNvPr id="16389" name="4 Slayt Numarası Yer Tutucusu">
            <a:extLst>
              <a:ext uri="{FF2B5EF4-FFF2-40B4-BE49-F238E27FC236}">
                <a16:creationId xmlns:a16="http://schemas.microsoft.com/office/drawing/2014/main" id="{EC3F0130-DFD6-48BA-9D63-A04BAC780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B3F47D5-16D6-42BC-89A3-78CE897AE1BB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Başlık">
            <a:extLst>
              <a:ext uri="{FF2B5EF4-FFF2-40B4-BE49-F238E27FC236}">
                <a16:creationId xmlns:a16="http://schemas.microsoft.com/office/drawing/2014/main" id="{B4544EFE-4B66-4976-8825-0C773CE2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Sınıf Çalışması</a:t>
            </a:r>
            <a:endParaRPr lang="en-US" altLang="en-US"/>
          </a:p>
        </p:txBody>
      </p:sp>
      <p:sp>
        <p:nvSpPr>
          <p:cNvPr id="17411" name="2 İçerik Yer Tutucusu">
            <a:extLst>
              <a:ext uri="{FF2B5EF4-FFF2-40B4-BE49-F238E27FC236}">
                <a16:creationId xmlns:a16="http://schemas.microsoft.com/office/drawing/2014/main" id="{B581E196-C636-4CB6-8B20-1D5DC86B6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100"/>
              <a:t>100.000 adet kelimeyi birleştirip performans testi yapınız.</a:t>
            </a:r>
            <a:endParaRPr lang="en-US" altLang="en-US" sz="2100"/>
          </a:p>
        </p:txBody>
      </p:sp>
      <p:sp>
        <p:nvSpPr>
          <p:cNvPr id="17413" name="4 Slayt Numarası Yer Tutucusu">
            <a:extLst>
              <a:ext uri="{FF2B5EF4-FFF2-40B4-BE49-F238E27FC236}">
                <a16:creationId xmlns:a16="http://schemas.microsoft.com/office/drawing/2014/main" id="{489009CF-6828-4F23-9B28-5F3CA499A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C518E91-01B3-4584-AECA-D68913C751EC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Başlık">
            <a:extLst>
              <a:ext uri="{FF2B5EF4-FFF2-40B4-BE49-F238E27FC236}">
                <a16:creationId xmlns:a16="http://schemas.microsoft.com/office/drawing/2014/main" id="{16DDA61E-FE89-4E46-8143-9321E0DDA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StringTokenizer</a:t>
            </a:r>
            <a:endParaRPr lang="en-US" altLang="en-US"/>
          </a:p>
        </p:txBody>
      </p:sp>
      <p:sp>
        <p:nvSpPr>
          <p:cNvPr id="18435" name="2 İçerik Yer Tutucusu">
            <a:extLst>
              <a:ext uri="{FF2B5EF4-FFF2-40B4-BE49-F238E27FC236}">
                <a16:creationId xmlns:a16="http://schemas.microsoft.com/office/drawing/2014/main" id="{E287B867-DBE7-447F-B888-30D9311C1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100"/>
              <a:t>String değerleri ayrıştırmak için kullanılır.</a:t>
            </a:r>
          </a:p>
          <a:p>
            <a:r>
              <a:rPr lang="tr-TR" altLang="en-US" sz="2100"/>
              <a:t>Belirli bir anahtar üzerinden ayrıştırılır.</a:t>
            </a:r>
          </a:p>
          <a:p>
            <a:r>
              <a:rPr lang="tr-TR" altLang="en-US" sz="2100"/>
              <a:t>Eğer anahtar değer verilmemişse geçerli değer “ ” boşluk karakteridir.</a:t>
            </a:r>
            <a:endParaRPr lang="en-US" altLang="en-US" sz="2100"/>
          </a:p>
        </p:txBody>
      </p:sp>
      <p:sp>
        <p:nvSpPr>
          <p:cNvPr id="18437" name="4 Slayt Numarası Yer Tutucusu">
            <a:extLst>
              <a:ext uri="{FF2B5EF4-FFF2-40B4-BE49-F238E27FC236}">
                <a16:creationId xmlns:a16="http://schemas.microsoft.com/office/drawing/2014/main" id="{7A5B366B-7D13-4983-92E8-E59317260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4B22563-AC7D-48EA-BC46-3C41757B8580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Başlık">
            <a:extLst>
              <a:ext uri="{FF2B5EF4-FFF2-40B4-BE49-F238E27FC236}">
                <a16:creationId xmlns:a16="http://schemas.microsoft.com/office/drawing/2014/main" id="{CFC928F1-CB13-4212-893E-5918B1B59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StringTokenizer</a:t>
            </a:r>
            <a:endParaRPr lang="en-US" altLang="en-US"/>
          </a:p>
        </p:txBody>
      </p:sp>
      <p:sp>
        <p:nvSpPr>
          <p:cNvPr id="17411" name="2 İçerik Yer Tutucusu">
            <a:extLst>
              <a:ext uri="{FF2B5EF4-FFF2-40B4-BE49-F238E27FC236}">
                <a16:creationId xmlns:a16="http://schemas.microsoft.com/office/drawing/2014/main" id="{5C3148DA-244D-4AE3-B93D-F3D086D68A2B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 err="1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StringTokenizer</a:t>
            </a:r>
            <a:r>
              <a:rPr lang="en-US" sz="1800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st</a:t>
            </a:r>
            <a:r>
              <a:rPr lang="en-US" sz="1800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= </a:t>
            </a: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new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</a:t>
            </a:r>
            <a:endParaRPr lang="tr-TR" sz="1800" b="1" dirty="0">
              <a:solidFill>
                <a:srgbClr val="000000"/>
              </a:solidFill>
              <a:highlight>
                <a:srgbClr val="E8F2FE"/>
              </a:highlight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b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	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StringTokenizer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(</a:t>
            </a:r>
            <a:r>
              <a:rPr lang="en-US" sz="1800" b="1" dirty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"Bu </a:t>
            </a:r>
            <a:r>
              <a:rPr lang="en-US" sz="1800" b="1" dirty="0" err="1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bir</a:t>
            </a:r>
            <a:r>
              <a:rPr lang="en-US" sz="1800" b="1" dirty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 test </a:t>
            </a:r>
            <a:r>
              <a:rPr lang="en-US" sz="1800" b="1" dirty="0" err="1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yazisi</a:t>
            </a:r>
            <a:r>
              <a:rPr lang="en-US" sz="1800" b="1" dirty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US" sz="1800" b="1" dirty="0" err="1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merhaba</a:t>
            </a:r>
            <a:r>
              <a:rPr lang="en-US" sz="1800" b="1" dirty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US" sz="1800" b="1" dirty="0" err="1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dunya</a:t>
            </a:r>
            <a:r>
              <a:rPr lang="en-US" sz="1800" b="1" dirty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);</a:t>
            </a:r>
            <a:endParaRPr lang="en-US" sz="1800" dirty="0"/>
          </a:p>
        </p:txBody>
      </p:sp>
      <p:sp>
        <p:nvSpPr>
          <p:cNvPr id="19461" name="4 Slayt Numarası Yer Tutucusu">
            <a:extLst>
              <a:ext uri="{FF2B5EF4-FFF2-40B4-BE49-F238E27FC236}">
                <a16:creationId xmlns:a16="http://schemas.microsoft.com/office/drawing/2014/main" id="{C7523DD0-FDA3-4127-97A6-8EEDA9D47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0999B7B-D713-4098-8B54-B43F04BFF649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1 Başlık">
            <a:extLst>
              <a:ext uri="{FF2B5EF4-FFF2-40B4-BE49-F238E27FC236}">
                <a16:creationId xmlns:a16="http://schemas.microsoft.com/office/drawing/2014/main" id="{DB1E1F9B-5519-44D6-937B-97435C763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StringTokenizer</a:t>
            </a:r>
            <a:endParaRPr lang="en-US" altLang="en-US"/>
          </a:p>
        </p:txBody>
      </p:sp>
      <p:sp>
        <p:nvSpPr>
          <p:cNvPr id="20483" name="2 İçerik Yer Tutucusu">
            <a:extLst>
              <a:ext uri="{FF2B5EF4-FFF2-40B4-BE49-F238E27FC236}">
                <a16:creationId xmlns:a16="http://schemas.microsoft.com/office/drawing/2014/main" id="{A1A76EAD-E7EC-4A34-9410-78EEBD5FF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StringTokenizer st =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StringTokenizer(</a:t>
            </a:r>
            <a:r>
              <a:rPr lang="en-US" altLang="en-US" sz="1800" b="1">
                <a:solidFill>
                  <a:srgbClr val="2A00FF"/>
                </a:solidFill>
                <a:latin typeface="Courier New" panose="02070309020205020404" pitchFamily="49" charset="0"/>
              </a:rPr>
              <a:t>"Bu bir test yazisi merhaba dunya"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(st.hasMoreTokens())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System.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.println(st.nextToken());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tr-TR" alt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tr-TR" alt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 u="sng">
                <a:solidFill>
                  <a:srgbClr val="002060"/>
                </a:solidFill>
                <a:latin typeface="Courier New" panose="02070309020205020404" pitchFamily="49" charset="0"/>
              </a:rPr>
              <a:t>Çıktı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Bu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bir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test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yazisi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merhaba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dunya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/>
          </a:p>
        </p:txBody>
      </p:sp>
      <p:sp>
        <p:nvSpPr>
          <p:cNvPr id="20485" name="4 Slayt Numarası Yer Tutucusu">
            <a:extLst>
              <a:ext uri="{FF2B5EF4-FFF2-40B4-BE49-F238E27FC236}">
                <a16:creationId xmlns:a16="http://schemas.microsoft.com/office/drawing/2014/main" id="{49A55E4D-6CC3-4B68-AC42-7A94E2791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9F9D9D9-902D-4BD8-81DA-2ADF08473A3D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Başlık">
            <a:extLst>
              <a:ext uri="{FF2B5EF4-FFF2-40B4-BE49-F238E27FC236}">
                <a16:creationId xmlns:a16="http://schemas.microsoft.com/office/drawing/2014/main" id="{1A9C2E3D-CAB0-451C-A7DE-A30BF1EBE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StringTokenizer</a:t>
            </a:r>
            <a:endParaRPr lang="en-US" altLang="en-US"/>
          </a:p>
        </p:txBody>
      </p:sp>
      <p:sp>
        <p:nvSpPr>
          <p:cNvPr id="18435" name="2 İçerik Yer Tutucusu">
            <a:extLst>
              <a:ext uri="{FF2B5EF4-FFF2-40B4-BE49-F238E27FC236}">
                <a16:creationId xmlns:a16="http://schemas.microsoft.com/office/drawing/2014/main" id="{C36CFDDF-1217-40A8-87B2-1F87CCFEFAC7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StringTokenizer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st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StringTokenizer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1" dirty="0">
                <a:solidFill>
                  <a:srgbClr val="2A00FF"/>
                </a:solidFill>
                <a:latin typeface="Courier New"/>
              </a:rPr>
              <a:t>"Bu </a:t>
            </a:r>
            <a:r>
              <a:rPr lang="en-US" sz="1800" b="1" dirty="0" err="1">
                <a:solidFill>
                  <a:srgbClr val="2A00FF"/>
                </a:solidFill>
                <a:latin typeface="Courier New"/>
              </a:rPr>
              <a:t>bir</a:t>
            </a:r>
            <a:r>
              <a:rPr lang="en-US" sz="1800" b="1" dirty="0">
                <a:solidFill>
                  <a:srgbClr val="2A00FF"/>
                </a:solidFill>
                <a:latin typeface="Courier New"/>
              </a:rPr>
              <a:t> test </a:t>
            </a:r>
            <a:r>
              <a:rPr lang="en-US" sz="1800" b="1" dirty="0" err="1">
                <a:solidFill>
                  <a:srgbClr val="2A00FF"/>
                </a:solidFill>
                <a:latin typeface="Courier New"/>
              </a:rPr>
              <a:t>yazisi</a:t>
            </a:r>
            <a:r>
              <a:rPr lang="en-US" sz="1800" b="1" dirty="0">
                <a:solidFill>
                  <a:srgbClr val="2A00FF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2A00FF"/>
                </a:solidFill>
                <a:latin typeface="Courier New"/>
              </a:rPr>
              <a:t>merhaba</a:t>
            </a:r>
            <a:r>
              <a:rPr lang="en-US" sz="1800" b="1" dirty="0">
                <a:solidFill>
                  <a:srgbClr val="2A00FF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2A00FF"/>
                </a:solidFill>
                <a:latin typeface="Courier New"/>
              </a:rPr>
              <a:t>dunya"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,</a:t>
            </a:r>
            <a:r>
              <a:rPr lang="en-US" sz="1800" b="1" dirty="0" err="1">
                <a:solidFill>
                  <a:srgbClr val="2A00FF"/>
                </a:solidFill>
                <a:latin typeface="Courier New"/>
              </a:rPr>
              <a:t>"b</a:t>
            </a:r>
            <a:r>
              <a:rPr lang="en-US" sz="1800" b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rgbClr val="7F0055"/>
                </a:solidFill>
                <a:latin typeface="Courier New"/>
              </a:rPr>
              <a:t>while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st.hasMoreTokens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())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800" i="1" dirty="0" err="1">
                <a:solidFill>
                  <a:srgbClr val="0000C0"/>
                </a:solidFill>
                <a:highlight>
                  <a:srgbClr val="D4D4D4"/>
                </a:highlight>
                <a:latin typeface="Courier New"/>
              </a:rPr>
              <a:t>out</a:t>
            </a:r>
            <a:r>
              <a:rPr lang="en-US" sz="1800" i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.println</a:t>
            </a:r>
            <a:r>
              <a:rPr lang="en-US" sz="1800" i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(</a:t>
            </a:r>
            <a:r>
              <a:rPr lang="en-US" sz="1800" i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st.nextToken</a:t>
            </a:r>
            <a:r>
              <a:rPr lang="en-US" sz="1800" i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());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}</a:t>
            </a:r>
            <a:endParaRPr lang="tr-TR" sz="1800" dirty="0">
              <a:solidFill>
                <a:srgbClr val="000000"/>
              </a:solidFill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tr-TR" sz="1800" dirty="0">
              <a:solidFill>
                <a:srgbClr val="000000"/>
              </a:solidFill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b="1" u="sng" dirty="0">
                <a:solidFill>
                  <a:srgbClr val="002060"/>
                </a:solidFill>
                <a:latin typeface="Courier New"/>
              </a:rPr>
              <a:t>Çıktı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/>
              <a:t>Bu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 err="1"/>
              <a:t>ir</a:t>
            </a:r>
            <a:r>
              <a:rPr lang="en-US" sz="1800" dirty="0"/>
              <a:t> test </a:t>
            </a:r>
            <a:r>
              <a:rPr lang="en-US" sz="1800" dirty="0" err="1"/>
              <a:t>yazisi</a:t>
            </a:r>
            <a:r>
              <a:rPr lang="en-US" sz="1800" dirty="0"/>
              <a:t> </a:t>
            </a:r>
            <a:r>
              <a:rPr lang="en-US" sz="1800" dirty="0" err="1"/>
              <a:t>merha</a:t>
            </a:r>
            <a:endParaRPr lang="en-US" sz="1800" dirty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/>
              <a:t>a </a:t>
            </a:r>
            <a:r>
              <a:rPr lang="en-US" sz="1800" dirty="0" err="1"/>
              <a:t>dunya</a:t>
            </a:r>
            <a:endParaRPr lang="en-US" sz="1800" dirty="0"/>
          </a:p>
          <a:p>
            <a:pPr>
              <a:buFont typeface="Wingdings" panose="05000000000000000000" pitchFamily="2" charset="2"/>
              <a:buNone/>
              <a:defRPr/>
            </a:pPr>
            <a:endParaRPr lang="tr-TR" sz="1800" dirty="0">
              <a:solidFill>
                <a:srgbClr val="000000"/>
              </a:solidFill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tr-TR" sz="1800" dirty="0">
              <a:solidFill>
                <a:srgbClr val="000000"/>
              </a:solidFill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US" sz="1800" dirty="0"/>
          </a:p>
        </p:txBody>
      </p:sp>
      <p:sp>
        <p:nvSpPr>
          <p:cNvPr id="21509" name="4 Slayt Numarası Yer Tutucusu">
            <a:extLst>
              <a:ext uri="{FF2B5EF4-FFF2-40B4-BE49-F238E27FC236}">
                <a16:creationId xmlns:a16="http://schemas.microsoft.com/office/drawing/2014/main" id="{BBD4D8B0-2B9B-4FDC-943F-4AFC09363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574BCC9-C5F9-4F0B-B9E2-61367C54B01A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Başlık">
            <a:extLst>
              <a:ext uri="{FF2B5EF4-FFF2-40B4-BE49-F238E27FC236}">
                <a16:creationId xmlns:a16="http://schemas.microsoft.com/office/drawing/2014/main" id="{90BB07DA-61BA-4F4A-87D0-0DFA251C0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String sınıfı</a:t>
            </a:r>
            <a:endParaRPr lang="en-US" altLang="en-US"/>
          </a:p>
        </p:txBody>
      </p:sp>
      <p:sp>
        <p:nvSpPr>
          <p:cNvPr id="4099" name="2 İçerik Yer Tutucusu">
            <a:extLst>
              <a:ext uri="{FF2B5EF4-FFF2-40B4-BE49-F238E27FC236}">
                <a16:creationId xmlns:a16="http://schemas.microsoft.com/office/drawing/2014/main" id="{30B6636E-CA89-4341-AF24-6F9A21A04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100"/>
              <a:t>Karakter dizileridir.</a:t>
            </a:r>
          </a:p>
          <a:p>
            <a:r>
              <a:rPr lang="tr-TR" altLang="en-US" sz="2100"/>
              <a:t>char tiplerinin birleşiminden oluşur.</a:t>
            </a:r>
          </a:p>
          <a:p>
            <a:r>
              <a:rPr lang="tr-TR" altLang="en-US" sz="2100"/>
              <a:t>java.lang paketi içeriğindedir. </a:t>
            </a:r>
          </a:p>
          <a:p>
            <a:r>
              <a:rPr lang="tr-TR" altLang="en-US" sz="2100"/>
              <a:t>Bir sınıftır.</a:t>
            </a:r>
            <a:endParaRPr lang="en-US" altLang="en-US" sz="2100"/>
          </a:p>
        </p:txBody>
      </p:sp>
      <p:sp>
        <p:nvSpPr>
          <p:cNvPr id="4101" name="4 Slayt Numarası Yer Tutucusu">
            <a:extLst>
              <a:ext uri="{FF2B5EF4-FFF2-40B4-BE49-F238E27FC236}">
                <a16:creationId xmlns:a16="http://schemas.microsoft.com/office/drawing/2014/main" id="{D63C6E8A-F76A-4E93-971F-631E8135E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C29B697-8248-4C92-B288-AD116F4F12E2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1 Başlık">
            <a:extLst>
              <a:ext uri="{FF2B5EF4-FFF2-40B4-BE49-F238E27FC236}">
                <a16:creationId xmlns:a16="http://schemas.microsoft.com/office/drawing/2014/main" id="{0F8F9AD7-2001-43CA-9310-B3FA3D32C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Sınıf çalışması</a:t>
            </a:r>
            <a:endParaRPr lang="en-US" altLang="en-US"/>
          </a:p>
        </p:txBody>
      </p:sp>
      <p:sp>
        <p:nvSpPr>
          <p:cNvPr id="22531" name="2 İçerik Yer Tutucusu">
            <a:extLst>
              <a:ext uri="{FF2B5EF4-FFF2-40B4-BE49-F238E27FC236}">
                <a16:creationId xmlns:a16="http://schemas.microsoft.com/office/drawing/2014/main" id="{7EC1D8F8-9F1F-4948-9AA9-47DB89881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100"/>
              <a:t>Bir cümle kopyalayıp bunu boşluk ve “a” harflerine göre ayrıştırınız.</a:t>
            </a:r>
            <a:endParaRPr lang="en-US" altLang="en-US" sz="2100"/>
          </a:p>
        </p:txBody>
      </p:sp>
      <p:sp>
        <p:nvSpPr>
          <p:cNvPr id="22533" name="4 Slayt Numarası Yer Tutucusu">
            <a:extLst>
              <a:ext uri="{FF2B5EF4-FFF2-40B4-BE49-F238E27FC236}">
                <a16:creationId xmlns:a16="http://schemas.microsoft.com/office/drawing/2014/main" id="{A204D7E1-8965-4BB0-AB82-878D388CD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F1A0807-B034-4EC0-A68A-0621EE13678B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Başlık">
            <a:extLst>
              <a:ext uri="{FF2B5EF4-FFF2-40B4-BE49-F238E27FC236}">
                <a16:creationId xmlns:a16="http://schemas.microsoft.com/office/drawing/2014/main" id="{B941A3B8-D25F-4619-B014-17242AB9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Date</a:t>
            </a:r>
            <a:endParaRPr lang="en-US" altLang="en-US"/>
          </a:p>
        </p:txBody>
      </p:sp>
      <p:sp>
        <p:nvSpPr>
          <p:cNvPr id="23555" name="2 İçerik Yer Tutucusu">
            <a:extLst>
              <a:ext uri="{FF2B5EF4-FFF2-40B4-BE49-F238E27FC236}">
                <a16:creationId xmlns:a16="http://schemas.microsoft.com/office/drawing/2014/main" id="{D239DDB8-360E-48ED-9B5C-8AE461EA4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100"/>
              <a:t>Tarih sınıfıdır.</a:t>
            </a:r>
          </a:p>
          <a:p>
            <a:r>
              <a:rPr lang="tr-TR" altLang="en-US" sz="2100"/>
              <a:t>java.util ve java.sql paketleri içerisinde iki tiptir.</a:t>
            </a:r>
          </a:p>
          <a:p>
            <a:r>
              <a:rPr lang="tr-TR" altLang="en-US" sz="2100"/>
              <a:t>Gösterim için formatlanması gerekir aksi durumda geçerli formatı kullanır.</a:t>
            </a:r>
          </a:p>
          <a:p>
            <a:r>
              <a:rPr lang="tr-TR" altLang="en-US" sz="2100"/>
              <a:t>import edilmesi gerekir.</a:t>
            </a:r>
            <a:endParaRPr lang="en-US" altLang="en-US" sz="2100"/>
          </a:p>
        </p:txBody>
      </p:sp>
      <p:sp>
        <p:nvSpPr>
          <p:cNvPr id="23557" name="4 Slayt Numarası Yer Tutucusu">
            <a:extLst>
              <a:ext uri="{FF2B5EF4-FFF2-40B4-BE49-F238E27FC236}">
                <a16:creationId xmlns:a16="http://schemas.microsoft.com/office/drawing/2014/main" id="{7348156E-87C9-4EEF-B435-ECB7EF851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9B901BD-427B-40E1-B743-B51CA9BC96FA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Başlık">
            <a:extLst>
              <a:ext uri="{FF2B5EF4-FFF2-40B4-BE49-F238E27FC236}">
                <a16:creationId xmlns:a16="http://schemas.microsoft.com/office/drawing/2014/main" id="{6F9794DD-755B-4B9F-A7A6-F6D29EE71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Date</a:t>
            </a:r>
            <a:endParaRPr lang="en-US" altLang="en-US"/>
          </a:p>
        </p:txBody>
      </p:sp>
      <p:sp>
        <p:nvSpPr>
          <p:cNvPr id="18435" name="2 İçerik Yer Tutucusu">
            <a:extLst>
              <a:ext uri="{FF2B5EF4-FFF2-40B4-BE49-F238E27FC236}">
                <a16:creationId xmlns:a16="http://schemas.microsoft.com/office/drawing/2014/main" id="{A566E9D6-03DE-491F-BE1B-7D98B2656F28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Date </a:t>
            </a:r>
            <a:r>
              <a:rPr lang="en-US" sz="2000" dirty="0" err="1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dt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= </a:t>
            </a:r>
            <a:r>
              <a:rPr lang="en-US" sz="2000" b="1" dirty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new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Date();</a:t>
            </a:r>
            <a:endParaRPr lang="tr-TR" sz="2000" b="1" dirty="0">
              <a:solidFill>
                <a:srgbClr val="000000"/>
              </a:solidFill>
              <a:highlight>
                <a:srgbClr val="E8F2FE"/>
              </a:highlight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000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000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000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000" i="1" dirty="0" err="1">
                <a:solidFill>
                  <a:srgbClr val="000000"/>
                </a:solidFill>
                <a:latin typeface="Courier New"/>
              </a:rPr>
              <a:t>dt</a:t>
            </a:r>
            <a:r>
              <a:rPr lang="en-US" sz="2000" i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000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000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000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000" i="1" dirty="0" err="1">
                <a:solidFill>
                  <a:srgbClr val="000000"/>
                </a:solidFill>
                <a:latin typeface="Courier New"/>
              </a:rPr>
              <a:t>dt.</a:t>
            </a:r>
            <a:r>
              <a:rPr lang="en-US" sz="2000" i="1" strike="sngStrike" dirty="0" err="1">
                <a:solidFill>
                  <a:srgbClr val="000000"/>
                </a:solidFill>
                <a:latin typeface="Courier New"/>
              </a:rPr>
              <a:t>getDay</a:t>
            </a:r>
            <a:r>
              <a:rPr lang="en-US" sz="2000" i="1" strike="sngStrike" dirty="0">
                <a:solidFill>
                  <a:srgbClr val="000000"/>
                </a:solidFill>
                <a:latin typeface="Courier New"/>
              </a:rPr>
              <a:t>());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000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000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000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000" i="1" dirty="0" err="1">
                <a:solidFill>
                  <a:srgbClr val="000000"/>
                </a:solidFill>
                <a:latin typeface="Courier New"/>
              </a:rPr>
              <a:t>dt.getTime</a:t>
            </a:r>
            <a:r>
              <a:rPr lang="en-US" sz="2000" i="1" dirty="0">
                <a:solidFill>
                  <a:srgbClr val="000000"/>
                </a:solidFill>
                <a:latin typeface="Courier New"/>
              </a:rPr>
              <a:t>());</a:t>
            </a:r>
            <a:endParaRPr lang="en-US" sz="2000" dirty="0"/>
          </a:p>
        </p:txBody>
      </p:sp>
      <p:sp>
        <p:nvSpPr>
          <p:cNvPr id="24581" name="4 Slayt Numarası Yer Tutucusu">
            <a:extLst>
              <a:ext uri="{FF2B5EF4-FFF2-40B4-BE49-F238E27FC236}">
                <a16:creationId xmlns:a16="http://schemas.microsoft.com/office/drawing/2014/main" id="{F64C8AD6-AC77-4FBD-8988-78800082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6B70A7E-BFF2-4449-B9EB-CF2E88164EE9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1 Başlık">
            <a:extLst>
              <a:ext uri="{FF2B5EF4-FFF2-40B4-BE49-F238E27FC236}">
                <a16:creationId xmlns:a16="http://schemas.microsoft.com/office/drawing/2014/main" id="{CD20395A-C546-4A2E-8C91-AD5E78048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Tarih Formatı</a:t>
            </a:r>
            <a:endParaRPr lang="en-US" altLang="en-US"/>
          </a:p>
        </p:txBody>
      </p:sp>
      <p:sp>
        <p:nvSpPr>
          <p:cNvPr id="18435" name="2 İçerik Yer Tutucusu">
            <a:extLst>
              <a:ext uri="{FF2B5EF4-FFF2-40B4-BE49-F238E27FC236}">
                <a16:creationId xmlns:a16="http://schemas.microsoft.com/office/drawing/2014/main" id="{67F57391-D048-4F6B-8FC9-F06B59019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719263"/>
            <a:ext cx="8686800" cy="4411662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DateFormat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dfm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SimpleDateFormat</a:t>
            </a:r>
            <a:r>
              <a:rPr lang="en-US" sz="18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(</a:t>
            </a:r>
            <a:r>
              <a:rPr lang="en-US" sz="1800" b="1" dirty="0">
                <a:solidFill>
                  <a:srgbClr val="2A00FF"/>
                </a:solidFill>
                <a:highlight>
                  <a:srgbClr val="D4D4D4"/>
                </a:highlight>
                <a:latin typeface="Courier New"/>
              </a:rPr>
              <a:t>"</a:t>
            </a:r>
            <a:r>
              <a:rPr lang="en-US" sz="1800" b="1" dirty="0" err="1">
                <a:solidFill>
                  <a:srgbClr val="2A00FF"/>
                </a:solidFill>
                <a:highlight>
                  <a:srgbClr val="D4D4D4"/>
                </a:highlight>
                <a:latin typeface="Courier New"/>
              </a:rPr>
              <a:t>dd</a:t>
            </a:r>
            <a:r>
              <a:rPr lang="en-US" sz="1800" b="1" dirty="0">
                <a:solidFill>
                  <a:srgbClr val="2A00FF"/>
                </a:solidFill>
                <a:highlight>
                  <a:srgbClr val="D4D4D4"/>
                </a:highlight>
                <a:latin typeface="Courier New"/>
              </a:rPr>
              <a:t>/MM/</a:t>
            </a:r>
            <a:r>
              <a:rPr lang="en-US" sz="1800" b="1" dirty="0" err="1">
                <a:solidFill>
                  <a:srgbClr val="2A00FF"/>
                </a:solidFill>
                <a:highlight>
                  <a:srgbClr val="D4D4D4"/>
                </a:highlight>
                <a:latin typeface="Courier New"/>
              </a:rPr>
              <a:t>yyyy</a:t>
            </a:r>
            <a:r>
              <a:rPr lang="en-US" sz="1800" b="1" dirty="0">
                <a:solidFill>
                  <a:srgbClr val="2A00FF"/>
                </a:solidFill>
                <a:highlight>
                  <a:srgbClr val="D4D4D4"/>
                </a:highlight>
                <a:latin typeface="Courier New"/>
              </a:rPr>
              <a:t> </a:t>
            </a:r>
            <a:r>
              <a:rPr lang="en-US" sz="1800" b="1" dirty="0" err="1">
                <a:solidFill>
                  <a:srgbClr val="2A00FF"/>
                </a:solidFill>
                <a:highlight>
                  <a:srgbClr val="D4D4D4"/>
                </a:highlight>
                <a:latin typeface="Courier New"/>
              </a:rPr>
              <a:t>HH:mm:ss</a:t>
            </a:r>
            <a:r>
              <a:rPr lang="en-US" sz="1800" b="1" dirty="0">
                <a:solidFill>
                  <a:srgbClr val="2A00FF"/>
                </a:solidFill>
                <a:highlight>
                  <a:srgbClr val="D4D4D4"/>
                </a:highlight>
                <a:latin typeface="Courier New"/>
              </a:rPr>
              <a:t>"</a:t>
            </a:r>
            <a:r>
              <a:rPr lang="en-US" sz="18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String 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tarih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dfm.format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dt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800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800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800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i="1" dirty="0" err="1">
                <a:solidFill>
                  <a:srgbClr val="000000"/>
                </a:solidFill>
                <a:latin typeface="Courier New"/>
              </a:rPr>
              <a:t>tarih</a:t>
            </a:r>
            <a:r>
              <a:rPr lang="en-US" sz="1800" i="1" dirty="0">
                <a:solidFill>
                  <a:srgbClr val="000000"/>
                </a:solidFill>
                <a:latin typeface="Courier New"/>
              </a:rPr>
              <a:t>);</a:t>
            </a:r>
            <a:endParaRPr lang="tr-TR" sz="1800" i="1" dirty="0">
              <a:solidFill>
                <a:srgbClr val="000000"/>
              </a:solidFill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tr-TR" sz="1800" i="1" dirty="0">
              <a:solidFill>
                <a:srgbClr val="000000"/>
              </a:solidFill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tr-TR" sz="1800" i="1" dirty="0">
              <a:solidFill>
                <a:srgbClr val="000000"/>
              </a:solidFill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tr-TR" sz="1800" i="1" dirty="0">
              <a:solidFill>
                <a:srgbClr val="000000"/>
              </a:solidFill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tr-TR" sz="1800" i="1" dirty="0">
              <a:solidFill>
                <a:srgbClr val="000000"/>
              </a:solidFill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tr-TR" sz="1800" i="1" dirty="0">
              <a:solidFill>
                <a:srgbClr val="000000"/>
              </a:solidFill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tr-TR" sz="1800" i="1" dirty="0">
              <a:solidFill>
                <a:srgbClr val="000000"/>
              </a:solidFill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b="1" u="sng" dirty="0">
                <a:solidFill>
                  <a:srgbClr val="002060"/>
                </a:solidFill>
                <a:latin typeface="Courier New"/>
              </a:rPr>
              <a:t>Çıktı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/>
              <a:t>11/06/2009 13:33:43</a:t>
            </a:r>
          </a:p>
        </p:txBody>
      </p:sp>
      <p:sp>
        <p:nvSpPr>
          <p:cNvPr id="25605" name="4 Slayt Numarası Yer Tutucusu">
            <a:extLst>
              <a:ext uri="{FF2B5EF4-FFF2-40B4-BE49-F238E27FC236}">
                <a16:creationId xmlns:a16="http://schemas.microsoft.com/office/drawing/2014/main" id="{39E2519D-7184-4199-B6E6-A5E065147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D8EDF0F-B6C4-4DA8-B4BC-ABAECCFE1458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Başlık">
            <a:extLst>
              <a:ext uri="{FF2B5EF4-FFF2-40B4-BE49-F238E27FC236}">
                <a16:creationId xmlns:a16="http://schemas.microsoft.com/office/drawing/2014/main" id="{80F1F9F2-3F15-4D59-933F-58228F02C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Calendar Sınıfı</a:t>
            </a:r>
            <a:endParaRPr lang="en-US" altLang="en-US"/>
          </a:p>
        </p:txBody>
      </p:sp>
      <p:sp>
        <p:nvSpPr>
          <p:cNvPr id="18435" name="2 İçerik Yer Tutucusu">
            <a:extLst>
              <a:ext uri="{FF2B5EF4-FFF2-40B4-BE49-F238E27FC236}">
                <a16:creationId xmlns:a16="http://schemas.microsoft.com/office/drawing/2014/main" id="{A27E3E73-29D1-4AA8-BBD7-CD587B9D6E35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Date 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dt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Date();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Calendar cal = 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Calendar.</a:t>
            </a:r>
            <a:r>
              <a:rPr lang="en-US" sz="1800" i="1" dirty="0" err="1">
                <a:solidFill>
                  <a:srgbClr val="000000"/>
                </a:solidFill>
                <a:latin typeface="Courier New"/>
              </a:rPr>
              <a:t>getInstance</a:t>
            </a:r>
            <a:r>
              <a:rPr lang="en-US" sz="1800" i="1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cal.</a:t>
            </a:r>
            <a:r>
              <a:rPr lang="en-US" sz="1800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setTimeZone</a:t>
            </a:r>
            <a:r>
              <a:rPr lang="en-US" sz="1800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TimeZone.</a:t>
            </a:r>
            <a:r>
              <a:rPr lang="en-US" sz="1800" i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getTimeZone</a:t>
            </a:r>
            <a:r>
              <a:rPr lang="en-US" sz="1800" i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(</a:t>
            </a:r>
            <a:r>
              <a:rPr lang="en-US" sz="1800" i="1" dirty="0">
                <a:solidFill>
                  <a:srgbClr val="2A00FF"/>
                </a:solidFill>
                <a:highlight>
                  <a:srgbClr val="D4D4D4"/>
                </a:highlight>
                <a:latin typeface="Courier New"/>
              </a:rPr>
              <a:t>"UTC"</a:t>
            </a:r>
            <a:r>
              <a:rPr lang="en-US" sz="1800" i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));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cal.setTime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dt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);</a:t>
            </a:r>
            <a:endParaRPr lang="en-US" sz="1800" dirty="0"/>
          </a:p>
        </p:txBody>
      </p:sp>
      <p:sp>
        <p:nvSpPr>
          <p:cNvPr id="26629" name="4 Slayt Numarası Yer Tutucusu">
            <a:extLst>
              <a:ext uri="{FF2B5EF4-FFF2-40B4-BE49-F238E27FC236}">
                <a16:creationId xmlns:a16="http://schemas.microsoft.com/office/drawing/2014/main" id="{02929ADA-5973-456F-9DB9-D34F1DE9A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E33D991-0B7B-4EC6-9A2C-9C21A68CACB8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Başlık">
            <a:extLst>
              <a:ext uri="{FF2B5EF4-FFF2-40B4-BE49-F238E27FC236}">
                <a16:creationId xmlns:a16="http://schemas.microsoft.com/office/drawing/2014/main" id="{0DD16CE0-348C-4A7D-8DF1-23D70660D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Calendar Sınıfı</a:t>
            </a:r>
            <a:endParaRPr lang="en-US" altLang="en-US"/>
          </a:p>
        </p:txBody>
      </p:sp>
      <p:sp>
        <p:nvSpPr>
          <p:cNvPr id="27651" name="2 İçerik Yer Tutucusu">
            <a:extLst>
              <a:ext uri="{FF2B5EF4-FFF2-40B4-BE49-F238E27FC236}">
                <a16:creationId xmlns:a16="http://schemas.microsoft.com/office/drawing/2014/main" id="{C0E7B42B-F7CC-4F70-9625-1A2384775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cal.set(Calendar.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HOUR_OF_DAY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, 16);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cal.set(Calendar.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MINUTE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, 20);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cal.set(Calendar.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SECOND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, 5);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cal.set(Calendar.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MILLISECOND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, 4);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.println(cal.get(Calendar.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YEAR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.println(cal.get(Calendar.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WEEK_OF_YEAR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.println(cal.get(Calendar.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DAY_OF_MONTH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  <a:endParaRPr lang="en-US" altLang="en-US" sz="1800"/>
          </a:p>
        </p:txBody>
      </p:sp>
      <p:sp>
        <p:nvSpPr>
          <p:cNvPr id="27653" name="4 Slayt Numarası Yer Tutucusu">
            <a:extLst>
              <a:ext uri="{FF2B5EF4-FFF2-40B4-BE49-F238E27FC236}">
                <a16:creationId xmlns:a16="http://schemas.microsoft.com/office/drawing/2014/main" id="{1EBC5B46-D5A3-4382-990E-67FFBF652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1AE8EAF-6CCE-4C77-9851-59A0E289382A}" type="slidenum">
              <a:rPr lang="en-US" altLang="en-US"/>
              <a:pPr eaLnBrk="1" hangingPunct="1"/>
              <a:t>25</a:t>
            </a:fld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1 Başlık">
            <a:extLst>
              <a:ext uri="{FF2B5EF4-FFF2-40B4-BE49-F238E27FC236}">
                <a16:creationId xmlns:a16="http://schemas.microsoft.com/office/drawing/2014/main" id="{D0000E87-E592-44CB-AC1E-67A2656B0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Çevrim işlemleri</a:t>
            </a:r>
            <a:endParaRPr lang="en-US" altLang="en-US"/>
          </a:p>
        </p:txBody>
      </p:sp>
      <p:sp>
        <p:nvSpPr>
          <p:cNvPr id="28675" name="2 İçerik Yer Tutucusu">
            <a:extLst>
              <a:ext uri="{FF2B5EF4-FFF2-40B4-BE49-F238E27FC236}">
                <a16:creationId xmlns:a16="http://schemas.microsoft.com/office/drawing/2014/main" id="{7CF3D83B-E06B-464C-9737-8DBF867DB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String + </a:t>
            </a: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= String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String + </a:t>
            </a: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= String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String + </a:t>
            </a: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long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= String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...</a:t>
            </a:r>
            <a:endParaRPr lang="en-US" altLang="en-US" sz="2000"/>
          </a:p>
        </p:txBody>
      </p:sp>
      <p:sp>
        <p:nvSpPr>
          <p:cNvPr id="28677" name="4 Slayt Numarası Yer Tutucusu">
            <a:extLst>
              <a:ext uri="{FF2B5EF4-FFF2-40B4-BE49-F238E27FC236}">
                <a16:creationId xmlns:a16="http://schemas.microsoft.com/office/drawing/2014/main" id="{586E307F-5FEE-4A49-9338-5224359ED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479E476-14F7-4F0C-A81C-B4A3817F7D81}" type="slidenum">
              <a:rPr lang="en-US" altLang="en-US"/>
              <a:pPr eaLnBrk="1" hangingPunct="1"/>
              <a:t>26</a:t>
            </a:fld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Başlık">
            <a:extLst>
              <a:ext uri="{FF2B5EF4-FFF2-40B4-BE49-F238E27FC236}">
                <a16:creationId xmlns:a16="http://schemas.microsoft.com/office/drawing/2014/main" id="{F7350B27-0A77-47FD-BF23-F4C8265F6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Çevrim işlemleri</a:t>
            </a:r>
            <a:endParaRPr lang="en-US" altLang="en-US"/>
          </a:p>
        </p:txBody>
      </p:sp>
      <p:sp>
        <p:nvSpPr>
          <p:cNvPr id="29699" name="2 İçerik Yer Tutucusu">
            <a:extLst>
              <a:ext uri="{FF2B5EF4-FFF2-40B4-BE49-F238E27FC236}">
                <a16:creationId xmlns:a16="http://schemas.microsoft.com/office/drawing/2014/main" id="{828D1FA3-565C-4B10-8EA2-90E106DFD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String stringDeger = </a:t>
            </a:r>
            <a:r>
              <a:rPr lang="en-US" altLang="en-US" sz="1800">
                <a:solidFill>
                  <a:srgbClr val="2A00FF"/>
                </a:solidFill>
                <a:latin typeface="Courier New" panose="02070309020205020404" pitchFamily="49" charset="0"/>
              </a:rPr>
              <a:t>"5"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i = Integer.</a:t>
            </a:r>
            <a:r>
              <a:rPr lang="en-US" altLang="en-US" sz="1800" b="1" i="1">
                <a:solidFill>
                  <a:srgbClr val="000000"/>
                </a:solidFill>
                <a:latin typeface="Courier New" panose="02070309020205020404" pitchFamily="49" charset="0"/>
              </a:rPr>
              <a:t>parseInt(stringDeger);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long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l = Long.</a:t>
            </a:r>
            <a:r>
              <a:rPr lang="en-US" altLang="en-US" sz="1800" b="1" i="1">
                <a:solidFill>
                  <a:srgbClr val="000000"/>
                </a:solidFill>
                <a:latin typeface="Courier New" panose="02070309020205020404" pitchFamily="49" charset="0"/>
              </a:rPr>
              <a:t>parseLong(</a:t>
            </a:r>
            <a:r>
              <a:rPr lang="en-US" altLang="en-US" sz="1800" b="1" i="1">
                <a:solidFill>
                  <a:srgbClr val="2A00FF"/>
                </a:solidFill>
                <a:latin typeface="Courier New" panose="02070309020205020404" pitchFamily="49" charset="0"/>
              </a:rPr>
              <a:t>"4444"</a:t>
            </a:r>
            <a:r>
              <a:rPr lang="en-US" altLang="en-US" sz="1800" b="1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float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f = Float.</a:t>
            </a:r>
            <a:r>
              <a:rPr lang="en-US" altLang="en-US" sz="1800" b="1" i="1">
                <a:solidFill>
                  <a:srgbClr val="000000"/>
                </a:solidFill>
                <a:latin typeface="Courier New" panose="02070309020205020404" pitchFamily="49" charset="0"/>
              </a:rPr>
              <a:t>parseFloat(</a:t>
            </a:r>
            <a:r>
              <a:rPr lang="en-US" altLang="en-US" sz="1800" b="1" i="1">
                <a:solidFill>
                  <a:srgbClr val="2A00FF"/>
                </a:solidFill>
                <a:latin typeface="Courier New" panose="02070309020205020404" pitchFamily="49" charset="0"/>
              </a:rPr>
              <a:t>"4.5"</a:t>
            </a:r>
            <a:r>
              <a:rPr lang="en-US" altLang="en-US" sz="1800" b="1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d = Double.</a:t>
            </a:r>
            <a:r>
              <a:rPr lang="en-US" altLang="en-US" sz="1800" b="1" i="1">
                <a:solidFill>
                  <a:srgbClr val="000000"/>
                </a:solidFill>
                <a:latin typeface="Courier New" panose="02070309020205020404" pitchFamily="49" charset="0"/>
              </a:rPr>
              <a:t>parseDouble(</a:t>
            </a:r>
            <a:r>
              <a:rPr lang="en-US" altLang="en-US" sz="1800" b="1" i="1">
                <a:solidFill>
                  <a:srgbClr val="2A00FF"/>
                </a:solidFill>
                <a:latin typeface="Courier New" panose="02070309020205020404" pitchFamily="49" charset="0"/>
              </a:rPr>
              <a:t>"555.54"</a:t>
            </a:r>
            <a:r>
              <a:rPr lang="en-US" altLang="en-US" sz="1800" b="1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altLang="en-US" sz="1800"/>
          </a:p>
        </p:txBody>
      </p:sp>
      <p:sp>
        <p:nvSpPr>
          <p:cNvPr id="29701" name="4 Slayt Numarası Yer Tutucusu">
            <a:extLst>
              <a:ext uri="{FF2B5EF4-FFF2-40B4-BE49-F238E27FC236}">
                <a16:creationId xmlns:a16="http://schemas.microsoft.com/office/drawing/2014/main" id="{A9F86D17-6A1A-44EA-A4C6-FB2F8358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4F63244-C82A-43BF-B8B4-F95296D7A91D}" type="slidenum">
              <a:rPr lang="en-US" altLang="en-US"/>
              <a:pPr eaLnBrk="1" hangingPunct="1"/>
              <a:t>27</a:t>
            </a:fld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Başlık">
            <a:extLst>
              <a:ext uri="{FF2B5EF4-FFF2-40B4-BE49-F238E27FC236}">
                <a16:creationId xmlns:a16="http://schemas.microsoft.com/office/drawing/2014/main" id="{83FEF9A4-7C2D-4861-8516-E5A4DBAEA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Sınıf Çalışması</a:t>
            </a:r>
            <a:endParaRPr lang="en-US" altLang="en-US"/>
          </a:p>
        </p:txBody>
      </p:sp>
      <p:sp>
        <p:nvSpPr>
          <p:cNvPr id="30723" name="2 İçerik Yer Tutucusu">
            <a:extLst>
              <a:ext uri="{FF2B5EF4-FFF2-40B4-BE49-F238E27FC236}">
                <a16:creationId xmlns:a16="http://schemas.microsoft.com/office/drawing/2014/main" id="{0F58E8EA-E432-40C0-8A44-5F6D6C728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100"/>
              <a:t>Doğum tarihinize bir sene ekleyip formatlı olarak yazdırınız.</a:t>
            </a:r>
            <a:endParaRPr lang="en-US" altLang="en-US" sz="2100"/>
          </a:p>
        </p:txBody>
      </p:sp>
      <p:sp>
        <p:nvSpPr>
          <p:cNvPr id="30725" name="4 Slayt Numarası Yer Tutucusu">
            <a:extLst>
              <a:ext uri="{FF2B5EF4-FFF2-40B4-BE49-F238E27FC236}">
                <a16:creationId xmlns:a16="http://schemas.microsoft.com/office/drawing/2014/main" id="{DC14CF04-A7F6-4FF1-A5EA-A12F7A1EB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AC1A19E-BC51-44CD-98DB-1BF0727551BE}" type="slidenum">
              <a:rPr lang="en-US" altLang="en-US"/>
              <a:pPr eaLnBrk="1" hangingPunct="1"/>
              <a:t>28</a:t>
            </a:fld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Başlık">
            <a:extLst>
              <a:ext uri="{FF2B5EF4-FFF2-40B4-BE49-F238E27FC236}">
                <a16:creationId xmlns:a16="http://schemas.microsoft.com/office/drawing/2014/main" id="{E9B05F77-54ED-4E9E-988A-D66E759BD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Son</a:t>
            </a:r>
            <a:endParaRPr lang="en-US" altLang="en-US"/>
          </a:p>
        </p:txBody>
      </p:sp>
      <p:sp>
        <p:nvSpPr>
          <p:cNvPr id="31747" name="2 İçerik Yer Tutucusu">
            <a:extLst>
              <a:ext uri="{FF2B5EF4-FFF2-40B4-BE49-F238E27FC236}">
                <a16:creationId xmlns:a16="http://schemas.microsoft.com/office/drawing/2014/main" id="{35F5374C-0285-4979-8E1D-7210308D4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endParaRPr lang="tr-TR" altLang="en-US" sz="2400"/>
          </a:p>
          <a:p>
            <a:pPr algn="ctr">
              <a:buFont typeface="Wingdings" panose="05000000000000000000" pitchFamily="2" charset="2"/>
              <a:buNone/>
            </a:pPr>
            <a:endParaRPr lang="tr-TR" altLang="en-US" sz="2400"/>
          </a:p>
          <a:p>
            <a:pPr algn="ctr">
              <a:buFont typeface="Wingdings" panose="05000000000000000000" pitchFamily="2" charset="2"/>
              <a:buNone/>
            </a:pPr>
            <a:r>
              <a:rPr lang="tr-TR" altLang="en-US" sz="4400"/>
              <a:t>Sorular ????</a:t>
            </a:r>
            <a:endParaRPr lang="en-US" altLang="en-US" sz="4400"/>
          </a:p>
        </p:txBody>
      </p:sp>
      <p:sp>
        <p:nvSpPr>
          <p:cNvPr id="31749" name="4 Slayt Numarası Yer Tutucusu">
            <a:extLst>
              <a:ext uri="{FF2B5EF4-FFF2-40B4-BE49-F238E27FC236}">
                <a16:creationId xmlns:a16="http://schemas.microsoft.com/office/drawing/2014/main" id="{F97F343B-11FC-460E-A128-8E4E69917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1FAFB69-9EC5-4B27-99D6-849A117C2E25}" type="slidenum">
              <a:rPr lang="en-US" altLang="en-US"/>
              <a:pPr eaLnBrk="1" hangingPunct="1"/>
              <a:t>29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Başlık">
            <a:extLst>
              <a:ext uri="{FF2B5EF4-FFF2-40B4-BE49-F238E27FC236}">
                <a16:creationId xmlns:a16="http://schemas.microsoft.com/office/drawing/2014/main" id="{E83B73AF-3ACA-4577-9853-9C6EEFA67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String sınıfı</a:t>
            </a:r>
            <a:endParaRPr lang="en-US" altLang="en-US"/>
          </a:p>
        </p:txBody>
      </p:sp>
      <p:pic>
        <p:nvPicPr>
          <p:cNvPr id="5123" name="5 İçerik Yer Tutucusu" descr="string1.png">
            <a:extLst>
              <a:ext uri="{FF2B5EF4-FFF2-40B4-BE49-F238E27FC236}">
                <a16:creationId xmlns:a16="http://schemas.microsoft.com/office/drawing/2014/main" id="{F0B32050-1CF7-4022-B798-A73414853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2925" y="2590800"/>
            <a:ext cx="7132638" cy="2362200"/>
          </a:xfrm>
        </p:spPr>
      </p:pic>
      <p:sp>
        <p:nvSpPr>
          <p:cNvPr id="5125" name="4 Slayt Numarası Yer Tutucusu">
            <a:extLst>
              <a:ext uri="{FF2B5EF4-FFF2-40B4-BE49-F238E27FC236}">
                <a16:creationId xmlns:a16="http://schemas.microsoft.com/office/drawing/2014/main" id="{9350D565-5757-4731-ACEF-71B5A351A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00E1499-BEF2-42A2-AA9B-2E8EC30763E1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Başlık">
            <a:extLst>
              <a:ext uri="{FF2B5EF4-FFF2-40B4-BE49-F238E27FC236}">
                <a16:creationId xmlns:a16="http://schemas.microsoft.com/office/drawing/2014/main" id="{6D0C4D0D-268C-412D-BBE9-C9B4AF761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String sınıfı</a:t>
            </a:r>
            <a:endParaRPr lang="en-US" altLang="en-US"/>
          </a:p>
        </p:txBody>
      </p:sp>
      <p:sp>
        <p:nvSpPr>
          <p:cNvPr id="6147" name="2 İçerik Yer Tutucusu">
            <a:extLst>
              <a:ext uri="{FF2B5EF4-FFF2-40B4-BE49-F238E27FC236}">
                <a16:creationId xmlns:a16="http://schemas.microsoft.com/office/drawing/2014/main" id="{51D902FC-894F-4843-8168-0BC2B7B5A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String s1 = </a:t>
            </a:r>
            <a:r>
              <a:rPr lang="en-US" altLang="en-US" sz="1800">
                <a:solidFill>
                  <a:srgbClr val="2A00FF"/>
                </a:solidFill>
                <a:latin typeface="Courier New" panose="02070309020205020404" pitchFamily="49" charset="0"/>
              </a:rPr>
              <a:t>"Hello"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;              </a:t>
            </a:r>
            <a:r>
              <a:rPr lang="en-US" altLang="en-US" sz="1800">
                <a:solidFill>
                  <a:srgbClr val="3F7F5F"/>
                </a:solidFill>
                <a:latin typeface="Courier New" panose="02070309020205020404" pitchFamily="49" charset="0"/>
              </a:rPr>
              <a:t>// String literal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String s2 = </a:t>
            </a:r>
            <a:r>
              <a:rPr lang="en-US" altLang="en-US" sz="1800">
                <a:solidFill>
                  <a:srgbClr val="2A00FF"/>
                </a:solidFill>
                <a:latin typeface="Courier New" panose="02070309020205020404" pitchFamily="49" charset="0"/>
              </a:rPr>
              <a:t>"Hello"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;              </a:t>
            </a:r>
            <a:r>
              <a:rPr lang="en-US" altLang="en-US" sz="1800">
                <a:solidFill>
                  <a:srgbClr val="3F7F5F"/>
                </a:solidFill>
                <a:latin typeface="Courier New" panose="02070309020205020404" pitchFamily="49" charset="0"/>
              </a:rPr>
              <a:t>// String literal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String s3 = s1;                   </a:t>
            </a:r>
            <a:r>
              <a:rPr lang="en-US" altLang="en-US" sz="1800">
                <a:solidFill>
                  <a:srgbClr val="3F7F5F"/>
                </a:solidFill>
                <a:latin typeface="Courier New" panose="02070309020205020404" pitchFamily="49" charset="0"/>
              </a:rPr>
              <a:t>// aynı referans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String s4 =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String(</a:t>
            </a:r>
            <a:r>
              <a:rPr lang="en-US" altLang="en-US" sz="1800" b="1">
                <a:solidFill>
                  <a:srgbClr val="2A00FF"/>
                </a:solidFill>
                <a:latin typeface="Courier New" panose="02070309020205020404" pitchFamily="49" charset="0"/>
              </a:rPr>
              <a:t>"Hello"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);  </a:t>
            </a:r>
            <a:r>
              <a:rPr lang="en-US" altLang="en-US" sz="1800" b="1">
                <a:solidFill>
                  <a:srgbClr val="3F7F5F"/>
                </a:solidFill>
                <a:latin typeface="Courier New" panose="02070309020205020404" pitchFamily="49" charset="0"/>
              </a:rPr>
              <a:t>// String nesne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String s5 =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String(</a:t>
            </a:r>
            <a:r>
              <a:rPr lang="en-US" altLang="en-US" sz="1800" b="1">
                <a:solidFill>
                  <a:srgbClr val="2A00FF"/>
                </a:solidFill>
                <a:latin typeface="Courier New" panose="02070309020205020404" pitchFamily="49" charset="0"/>
              </a:rPr>
              <a:t>"Hello"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);  </a:t>
            </a:r>
            <a:r>
              <a:rPr lang="en-US" altLang="en-US" sz="1800" b="1">
                <a:solidFill>
                  <a:srgbClr val="3F7F5F"/>
                </a:solidFill>
                <a:latin typeface="Courier New" panose="02070309020205020404" pitchFamily="49" charset="0"/>
              </a:rPr>
              <a:t>// String nesne</a:t>
            </a:r>
            <a:endParaRPr lang="en-US" altLang="en-US" sz="1800"/>
          </a:p>
        </p:txBody>
      </p:sp>
      <p:sp>
        <p:nvSpPr>
          <p:cNvPr id="6149" name="4 Slayt Numarası Yer Tutucusu">
            <a:extLst>
              <a:ext uri="{FF2B5EF4-FFF2-40B4-BE49-F238E27FC236}">
                <a16:creationId xmlns:a16="http://schemas.microsoft.com/office/drawing/2014/main" id="{4CFA7CF2-8EA8-4CCF-B028-BB302A383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470D40E-C14F-4EEB-B4FD-1A3BFF409EE0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5 İçerik Yer Tutucusu" descr="OOP-String-lliteral-vs-object.gif">
            <a:extLst>
              <a:ext uri="{FF2B5EF4-FFF2-40B4-BE49-F238E27FC236}">
                <a16:creationId xmlns:a16="http://schemas.microsoft.com/office/drawing/2014/main" id="{F782625B-487C-4FFD-A77C-40E9B9D1A1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7850" y="2758768"/>
            <a:ext cx="7629525" cy="3276600"/>
          </a:xfrm>
        </p:spPr>
      </p:pic>
      <p:sp>
        <p:nvSpPr>
          <p:cNvPr id="7173" name="4 Slayt Numarası Yer Tutucusu">
            <a:extLst>
              <a:ext uri="{FF2B5EF4-FFF2-40B4-BE49-F238E27FC236}">
                <a16:creationId xmlns:a16="http://schemas.microsoft.com/office/drawing/2014/main" id="{BA44457C-20E8-40F4-AD75-A313BDF10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939CA5F-D586-4979-B017-2ED54D9D3359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3" name="2 İçerik Yer Tutucusu">
            <a:extLst>
              <a:ext uri="{FF2B5EF4-FFF2-40B4-BE49-F238E27FC236}">
                <a16:creationId xmlns:a16="http://schemas.microsoft.com/office/drawing/2014/main" id="{0E2574B8-9BA3-463C-B7C2-3790D0711627}"/>
              </a:ext>
            </a:extLst>
          </p:cNvPr>
          <p:cNvSpPr txBox="1">
            <a:spLocks/>
          </p:cNvSpPr>
          <p:nvPr/>
        </p:nvSpPr>
        <p:spPr bwMode="auto">
          <a:xfrm>
            <a:off x="576006" y="547585"/>
            <a:ext cx="8229600" cy="2023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1800" kern="0">
                <a:solidFill>
                  <a:srgbClr val="000000"/>
                </a:solidFill>
                <a:latin typeface="Courier New" panose="02070309020205020404" pitchFamily="49" charset="0"/>
              </a:rPr>
              <a:t>String s1 = </a:t>
            </a:r>
            <a:r>
              <a:rPr lang="en-US" altLang="en-US" sz="1800" kern="0">
                <a:solidFill>
                  <a:srgbClr val="2A00FF"/>
                </a:solidFill>
                <a:latin typeface="Courier New" panose="02070309020205020404" pitchFamily="49" charset="0"/>
              </a:rPr>
              <a:t>"Hello"</a:t>
            </a:r>
            <a:r>
              <a:rPr lang="en-US" altLang="en-US" sz="1800" kern="0">
                <a:solidFill>
                  <a:srgbClr val="000000"/>
                </a:solidFill>
                <a:latin typeface="Courier New" panose="02070309020205020404" pitchFamily="49" charset="0"/>
              </a:rPr>
              <a:t>;              </a:t>
            </a:r>
            <a:r>
              <a:rPr lang="en-US" altLang="en-US" sz="1800" kern="0">
                <a:solidFill>
                  <a:srgbClr val="3F7F5F"/>
                </a:solidFill>
                <a:latin typeface="Courier New" panose="02070309020205020404" pitchFamily="49" charset="0"/>
              </a:rPr>
              <a:t>// String literal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kern="0">
                <a:solidFill>
                  <a:srgbClr val="000000"/>
                </a:solidFill>
                <a:latin typeface="Courier New" panose="02070309020205020404" pitchFamily="49" charset="0"/>
              </a:rPr>
              <a:t>String s2 = </a:t>
            </a:r>
            <a:r>
              <a:rPr lang="en-US" altLang="en-US" sz="1800" kern="0">
                <a:solidFill>
                  <a:srgbClr val="2A00FF"/>
                </a:solidFill>
                <a:latin typeface="Courier New" panose="02070309020205020404" pitchFamily="49" charset="0"/>
              </a:rPr>
              <a:t>"Hello"</a:t>
            </a:r>
            <a:r>
              <a:rPr lang="en-US" altLang="en-US" sz="1800" kern="0">
                <a:solidFill>
                  <a:srgbClr val="000000"/>
                </a:solidFill>
                <a:latin typeface="Courier New" panose="02070309020205020404" pitchFamily="49" charset="0"/>
              </a:rPr>
              <a:t>;              </a:t>
            </a:r>
            <a:r>
              <a:rPr lang="en-US" altLang="en-US" sz="1800" kern="0">
                <a:solidFill>
                  <a:srgbClr val="3F7F5F"/>
                </a:solidFill>
                <a:latin typeface="Courier New" panose="02070309020205020404" pitchFamily="49" charset="0"/>
              </a:rPr>
              <a:t>// String literal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kern="0">
                <a:solidFill>
                  <a:srgbClr val="000000"/>
                </a:solidFill>
                <a:latin typeface="Courier New" panose="02070309020205020404" pitchFamily="49" charset="0"/>
              </a:rPr>
              <a:t>String s3 = s1;                   </a:t>
            </a:r>
            <a:r>
              <a:rPr lang="en-US" altLang="en-US" sz="1800" kern="0">
                <a:solidFill>
                  <a:srgbClr val="3F7F5F"/>
                </a:solidFill>
                <a:latin typeface="Courier New" panose="02070309020205020404" pitchFamily="49" charset="0"/>
              </a:rPr>
              <a:t>// aynı referans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kern="0">
                <a:solidFill>
                  <a:srgbClr val="000000"/>
                </a:solidFill>
                <a:latin typeface="Courier New" panose="02070309020205020404" pitchFamily="49" charset="0"/>
              </a:rPr>
              <a:t>String s4 = </a:t>
            </a:r>
            <a:r>
              <a:rPr lang="en-US" altLang="en-US" sz="1800" b="1" kern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800" b="1" kern="0">
                <a:solidFill>
                  <a:srgbClr val="000000"/>
                </a:solidFill>
                <a:latin typeface="Courier New" panose="02070309020205020404" pitchFamily="49" charset="0"/>
              </a:rPr>
              <a:t> String(</a:t>
            </a:r>
            <a:r>
              <a:rPr lang="en-US" altLang="en-US" sz="1800" b="1" kern="0">
                <a:solidFill>
                  <a:srgbClr val="2A00FF"/>
                </a:solidFill>
                <a:latin typeface="Courier New" panose="02070309020205020404" pitchFamily="49" charset="0"/>
              </a:rPr>
              <a:t>"Hello"</a:t>
            </a:r>
            <a:r>
              <a:rPr lang="en-US" altLang="en-US" sz="1800" b="1" kern="0">
                <a:solidFill>
                  <a:srgbClr val="000000"/>
                </a:solidFill>
                <a:latin typeface="Courier New" panose="02070309020205020404" pitchFamily="49" charset="0"/>
              </a:rPr>
              <a:t>);  </a:t>
            </a:r>
            <a:r>
              <a:rPr lang="en-US" altLang="en-US" sz="1800" b="1" kern="0">
                <a:solidFill>
                  <a:srgbClr val="3F7F5F"/>
                </a:solidFill>
                <a:latin typeface="Courier New" panose="02070309020205020404" pitchFamily="49" charset="0"/>
              </a:rPr>
              <a:t>// String nesne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kern="0">
                <a:solidFill>
                  <a:srgbClr val="000000"/>
                </a:solidFill>
                <a:latin typeface="Courier New" panose="02070309020205020404" pitchFamily="49" charset="0"/>
              </a:rPr>
              <a:t>String s5 = </a:t>
            </a:r>
            <a:r>
              <a:rPr lang="en-US" altLang="en-US" sz="1800" b="1" kern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800" b="1" kern="0">
                <a:solidFill>
                  <a:srgbClr val="000000"/>
                </a:solidFill>
                <a:latin typeface="Courier New" panose="02070309020205020404" pitchFamily="49" charset="0"/>
              </a:rPr>
              <a:t> String(</a:t>
            </a:r>
            <a:r>
              <a:rPr lang="en-US" altLang="en-US" sz="1800" b="1" kern="0">
                <a:solidFill>
                  <a:srgbClr val="2A00FF"/>
                </a:solidFill>
                <a:latin typeface="Courier New" panose="02070309020205020404" pitchFamily="49" charset="0"/>
              </a:rPr>
              <a:t>"Hello"</a:t>
            </a:r>
            <a:r>
              <a:rPr lang="en-US" altLang="en-US" sz="1800" b="1" kern="0">
                <a:solidFill>
                  <a:srgbClr val="000000"/>
                </a:solidFill>
                <a:latin typeface="Courier New" panose="02070309020205020404" pitchFamily="49" charset="0"/>
              </a:rPr>
              <a:t>);  </a:t>
            </a:r>
            <a:r>
              <a:rPr lang="en-US" altLang="en-US" sz="1800" b="1" kern="0">
                <a:solidFill>
                  <a:srgbClr val="3F7F5F"/>
                </a:solidFill>
                <a:latin typeface="Courier New" panose="02070309020205020404" pitchFamily="49" charset="0"/>
              </a:rPr>
              <a:t>// String nesne</a:t>
            </a:r>
            <a:endParaRPr lang="en-US" altLang="en-US" sz="1800" ker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Başlık">
            <a:extLst>
              <a:ext uri="{FF2B5EF4-FFF2-40B4-BE49-F238E27FC236}">
                <a16:creationId xmlns:a16="http://schemas.microsoft.com/office/drawing/2014/main" id="{2061C2ED-10FA-4944-8675-6AFB9F362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String sınıfı</a:t>
            </a:r>
            <a:endParaRPr lang="en-US" altLang="en-US"/>
          </a:p>
        </p:txBody>
      </p:sp>
      <p:sp>
        <p:nvSpPr>
          <p:cNvPr id="8195" name="2 İçerik Yer Tutucusu">
            <a:extLst>
              <a:ext uri="{FF2B5EF4-FFF2-40B4-BE49-F238E27FC236}">
                <a16:creationId xmlns:a16="http://schemas.microsoft.com/office/drawing/2014/main" id="{351D21FD-8E21-4B90-8AAA-9C15C582F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tr-TR" altLang="en-US" sz="1600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.println(s1 == s1);</a:t>
            </a:r>
            <a:r>
              <a:rPr lang="tr-TR" altLang="en-US" sz="1600">
                <a:solidFill>
                  <a:srgbClr val="3F7F5F"/>
                </a:solidFill>
                <a:latin typeface="Courier New" panose="02070309020205020404" pitchFamily="49" charset="0"/>
              </a:rPr>
              <a:t>// true, ayni alan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1600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.println(s1 == s2);</a:t>
            </a:r>
            <a:r>
              <a:rPr lang="en-US" altLang="en-US" sz="1600">
                <a:solidFill>
                  <a:srgbClr val="3F7F5F"/>
                </a:solidFill>
                <a:latin typeface="Courier New" panose="02070309020205020404" pitchFamily="49" charset="0"/>
              </a:rPr>
              <a:t>// true, ayni havuz icerisinde tutuluyorlar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1600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.println(s1 == s3);</a:t>
            </a:r>
            <a:r>
              <a:rPr lang="en-US" altLang="en-US" sz="1600">
                <a:solidFill>
                  <a:srgbClr val="3F7F5F"/>
                </a:solidFill>
                <a:latin typeface="Courier New" panose="02070309020205020404" pitchFamily="49" charset="0"/>
              </a:rPr>
              <a:t>// true, ayni alan icerisinde tutuluyorlar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tr-TR" altLang="en-US" sz="1600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.println(s1.equals(s3));</a:t>
            </a:r>
            <a:r>
              <a:rPr lang="tr-TR" altLang="en-US" sz="1600">
                <a:solidFill>
                  <a:srgbClr val="3F7F5F"/>
                </a:solidFill>
                <a:latin typeface="Courier New" panose="02070309020205020404" pitchFamily="49" charset="0"/>
              </a:rPr>
              <a:t>// true, ayni icerige sahipler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tr-TR" altLang="en-US" sz="1600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.println(s1 == s4);</a:t>
            </a:r>
            <a:r>
              <a:rPr lang="tr-TR" altLang="en-US" sz="1600">
                <a:solidFill>
                  <a:srgbClr val="3F7F5F"/>
                </a:solidFill>
                <a:latin typeface="Courier New" panose="02070309020205020404" pitchFamily="49" charset="0"/>
              </a:rPr>
              <a:t>// false, farkli bellek alanlarinda tutuluyorlar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tr-TR" altLang="en-US" sz="1600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.println(s1.equals(s4));</a:t>
            </a:r>
            <a:r>
              <a:rPr lang="tr-TR" altLang="en-US" sz="1600">
                <a:solidFill>
                  <a:srgbClr val="3F7F5F"/>
                </a:solidFill>
                <a:latin typeface="Courier New" panose="02070309020205020404" pitchFamily="49" charset="0"/>
              </a:rPr>
              <a:t>// true, ayni icerigie sahipler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tr-TR" altLang="en-US" sz="1600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.println(s4 == s5);</a:t>
            </a:r>
            <a:r>
              <a:rPr lang="tr-TR" altLang="en-US" sz="1600">
                <a:solidFill>
                  <a:srgbClr val="3F7F5F"/>
                </a:solidFill>
                <a:latin typeface="Courier New" panose="02070309020205020404" pitchFamily="49" charset="0"/>
              </a:rPr>
              <a:t>// false, farkli bellek alanlarinda tutuluyorlar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tr-TR" altLang="en-US" sz="1600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.println(s4.equals(s5));</a:t>
            </a:r>
            <a:r>
              <a:rPr lang="tr-TR" altLang="en-US" sz="1600">
                <a:solidFill>
                  <a:srgbClr val="3F7F5F"/>
                </a:solidFill>
                <a:latin typeface="Courier New" panose="02070309020205020404" pitchFamily="49" charset="0"/>
              </a:rPr>
              <a:t>// true, ayni icerige sahipler</a:t>
            </a:r>
            <a:endParaRPr lang="en-US" altLang="en-US" sz="1600"/>
          </a:p>
        </p:txBody>
      </p:sp>
      <p:sp>
        <p:nvSpPr>
          <p:cNvPr id="8197" name="4 Slayt Numarası Yer Tutucusu">
            <a:extLst>
              <a:ext uri="{FF2B5EF4-FFF2-40B4-BE49-F238E27FC236}">
                <a16:creationId xmlns:a16="http://schemas.microsoft.com/office/drawing/2014/main" id="{D6B46642-2545-403A-AE3A-73021925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41D22A4-F12E-47DC-85CA-FDEC25CFDD36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Başlık">
            <a:extLst>
              <a:ext uri="{FF2B5EF4-FFF2-40B4-BE49-F238E27FC236}">
                <a16:creationId xmlns:a16="http://schemas.microsoft.com/office/drawing/2014/main" id="{255CC16E-FC5F-4CBA-9CC0-8689F3931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String - Özel karakterler</a:t>
            </a:r>
            <a:endParaRPr lang="en-US" altLang="en-US"/>
          </a:p>
        </p:txBody>
      </p:sp>
      <p:sp>
        <p:nvSpPr>
          <p:cNvPr id="9219" name="2 İçerik Yer Tutucusu">
            <a:extLst>
              <a:ext uri="{FF2B5EF4-FFF2-40B4-BE49-F238E27FC236}">
                <a16:creationId xmlns:a16="http://schemas.microsoft.com/office/drawing/2014/main" id="{A2F1952C-D8CA-41DA-B071-0DA52D3C2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\n </a:t>
            </a:r>
            <a:r>
              <a:rPr lang="en-US" altLang="en-US" sz="2000">
                <a:solidFill>
                  <a:srgbClr val="3F7F5F"/>
                </a:solidFill>
                <a:latin typeface="Courier New" panose="02070309020205020404" pitchFamily="49" charset="0"/>
              </a:rPr>
              <a:t>//yeni satır</a:t>
            </a:r>
          </a:p>
          <a:p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\t </a:t>
            </a:r>
            <a:r>
              <a:rPr lang="en-US" altLang="en-US" sz="2000">
                <a:solidFill>
                  <a:srgbClr val="3F7F5F"/>
                </a:solidFill>
                <a:latin typeface="Courier New" panose="02070309020205020404" pitchFamily="49" charset="0"/>
              </a:rPr>
              <a:t>//tab</a:t>
            </a:r>
          </a:p>
          <a:p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\\ </a:t>
            </a:r>
            <a:r>
              <a:rPr lang="en-US" altLang="en-US" sz="2000">
                <a:solidFill>
                  <a:srgbClr val="3F7F5F"/>
                </a:solidFill>
                <a:latin typeface="Courier New" panose="02070309020205020404" pitchFamily="49" charset="0"/>
              </a:rPr>
              <a:t>//ozel isaretlerin yanizimi</a:t>
            </a:r>
          </a:p>
          <a:p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\</a:t>
            </a:r>
            <a:r>
              <a:rPr lang="en-US" altLang="en-US" sz="2000">
                <a:solidFill>
                  <a:srgbClr val="2A00FF"/>
                </a:solidFill>
                <a:latin typeface="Courier New" panose="02070309020205020404" pitchFamily="49" charset="0"/>
              </a:rPr>
              <a:t>" //ozel isaretlerin yazimi</a:t>
            </a:r>
            <a:endParaRPr lang="en-US" altLang="en-US" sz="2000"/>
          </a:p>
        </p:txBody>
      </p:sp>
      <p:sp>
        <p:nvSpPr>
          <p:cNvPr id="9221" name="4 Slayt Numarası Yer Tutucusu">
            <a:extLst>
              <a:ext uri="{FF2B5EF4-FFF2-40B4-BE49-F238E27FC236}">
                <a16:creationId xmlns:a16="http://schemas.microsoft.com/office/drawing/2014/main" id="{C7FA03A1-CA2C-406E-B9D4-893AA8EF0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7B61B7E-8F9F-4307-9BF4-0C82F981505F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Başlık">
            <a:extLst>
              <a:ext uri="{FF2B5EF4-FFF2-40B4-BE49-F238E27FC236}">
                <a16:creationId xmlns:a16="http://schemas.microsoft.com/office/drawing/2014/main" id="{DBC2263D-61AA-4A50-8936-1CBB756CB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String - Özel karakterler</a:t>
            </a:r>
            <a:endParaRPr lang="en-US" altLang="en-US"/>
          </a:p>
        </p:txBody>
      </p:sp>
      <p:sp>
        <p:nvSpPr>
          <p:cNvPr id="10243" name="2 İçerik Yer Tutucusu">
            <a:extLst>
              <a:ext uri="{FF2B5EF4-FFF2-40B4-BE49-F238E27FC236}">
                <a16:creationId xmlns:a16="http://schemas.microsoft.com/office/drawing/2014/main" id="{DF71A7D7-6874-4493-ACB9-5A5A0B31D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altLang="en-US" sz="1800" i="1">
                <a:solidFill>
                  <a:srgbClr val="2A00FF"/>
                </a:solidFill>
                <a:latin typeface="Courier New" panose="02070309020205020404" pitchFamily="49" charset="0"/>
              </a:rPr>
              <a:t>"Hello \t world"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altLang="en-US" sz="1800" i="1">
                <a:solidFill>
                  <a:srgbClr val="2A00FF"/>
                </a:solidFill>
                <a:latin typeface="Courier New" panose="02070309020205020404" pitchFamily="49" charset="0"/>
              </a:rPr>
              <a:t>"Hello \" world"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altLang="en-US" sz="1800" i="1">
                <a:solidFill>
                  <a:srgbClr val="2A00FF"/>
                </a:solidFill>
                <a:latin typeface="Courier New" panose="02070309020205020404" pitchFamily="49" charset="0"/>
              </a:rPr>
              <a:t>"Hello \\ world"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altLang="en-US" sz="1800" i="1">
                <a:solidFill>
                  <a:srgbClr val="2A00FF"/>
                </a:solidFill>
                <a:latin typeface="Courier New" panose="02070309020205020404" pitchFamily="49" charset="0"/>
              </a:rPr>
              <a:t>"Hello \n world"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tr-TR" altLang="en-US" sz="1800" i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tr-TR" altLang="en-US" sz="1800" i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tr-TR" altLang="en-US" sz="1800" i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tr-TR" altLang="en-US" sz="1800" i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tr-TR" altLang="en-US" sz="1800" i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Hello  world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Hello " world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Hello \ world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Hello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 world</a:t>
            </a:r>
          </a:p>
        </p:txBody>
      </p:sp>
      <p:sp>
        <p:nvSpPr>
          <p:cNvPr id="10245" name="4 Slayt Numarası Yer Tutucusu">
            <a:extLst>
              <a:ext uri="{FF2B5EF4-FFF2-40B4-BE49-F238E27FC236}">
                <a16:creationId xmlns:a16="http://schemas.microsoft.com/office/drawing/2014/main" id="{101379F1-7038-487D-9FEC-4E2C08824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BFE0AD9-DFF5-4E61-A932-B4C1C0DC588A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Başlık">
            <a:extLst>
              <a:ext uri="{FF2B5EF4-FFF2-40B4-BE49-F238E27FC236}">
                <a16:creationId xmlns:a16="http://schemas.microsoft.com/office/drawing/2014/main" id="{5D45FD3A-61AF-47B0-B387-1B4A06F17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String fonksiyonları</a:t>
            </a:r>
            <a:endParaRPr lang="en-US" altLang="en-US"/>
          </a:p>
        </p:txBody>
      </p:sp>
      <p:sp>
        <p:nvSpPr>
          <p:cNvPr id="11267" name="2 İçerik Yer Tutucusu">
            <a:extLst>
              <a:ext uri="{FF2B5EF4-FFF2-40B4-BE49-F238E27FC236}">
                <a16:creationId xmlns:a16="http://schemas.microsoft.com/office/drawing/2014/main" id="{525C93E6-CE17-4613-9849-67866E145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length()</a:t>
            </a:r>
          </a:p>
          <a:p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String toLowerCase() </a:t>
            </a:r>
          </a:p>
          <a:p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String toUpperCase() </a:t>
            </a:r>
          </a:p>
          <a:p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String trim() </a:t>
            </a:r>
          </a:p>
          <a:p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char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charAt(index)</a:t>
            </a:r>
          </a:p>
          <a:p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equals(object)</a:t>
            </a:r>
          </a:p>
          <a:p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endsWith(String)</a:t>
            </a:r>
          </a:p>
          <a:p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lastIndexOf(String)</a:t>
            </a:r>
          </a:p>
          <a:p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substring(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baslangic,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bitis) </a:t>
            </a:r>
          </a:p>
          <a:p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indexOf(String target)</a:t>
            </a:r>
            <a:endParaRPr lang="en-US" altLang="en-US" sz="1800"/>
          </a:p>
        </p:txBody>
      </p:sp>
      <p:sp>
        <p:nvSpPr>
          <p:cNvPr id="11269" name="4 Slayt Numarası Yer Tutucusu">
            <a:extLst>
              <a:ext uri="{FF2B5EF4-FFF2-40B4-BE49-F238E27FC236}">
                <a16:creationId xmlns:a16="http://schemas.microsoft.com/office/drawing/2014/main" id="{5EE72C28-07E3-48E5-8526-B6862CC3E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41BBF8E-507A-4A22-9EB2-171E4CB2FE72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230</TotalTime>
  <Words>1219</Words>
  <Application>Microsoft Office PowerPoint</Application>
  <PresentationFormat>On-screen Show (4:3)</PresentationFormat>
  <Paragraphs>232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Courier New</vt:lpstr>
      <vt:lpstr>Wingdings</vt:lpstr>
      <vt:lpstr>Network</vt:lpstr>
      <vt:lpstr>Temel Java </vt:lpstr>
      <vt:lpstr>String sınıfı</vt:lpstr>
      <vt:lpstr>String sınıfı</vt:lpstr>
      <vt:lpstr>String sınıfı</vt:lpstr>
      <vt:lpstr>PowerPoint Presentation</vt:lpstr>
      <vt:lpstr>String sınıfı</vt:lpstr>
      <vt:lpstr>String - Özel karakterler</vt:lpstr>
      <vt:lpstr>String - Özel karakterler</vt:lpstr>
      <vt:lpstr>String fonksiyonları</vt:lpstr>
      <vt:lpstr>String fonksiyonları</vt:lpstr>
      <vt:lpstr>Sınıf Çalışması</vt:lpstr>
      <vt:lpstr>String birleştirme</vt:lpstr>
      <vt:lpstr>StringBuffer</vt:lpstr>
      <vt:lpstr>StringBuffer</vt:lpstr>
      <vt:lpstr>Sınıf Çalışması</vt:lpstr>
      <vt:lpstr>StringTokenizer</vt:lpstr>
      <vt:lpstr>StringTokenizer</vt:lpstr>
      <vt:lpstr>StringTokenizer</vt:lpstr>
      <vt:lpstr>StringTokenizer</vt:lpstr>
      <vt:lpstr>Sınıf çalışması</vt:lpstr>
      <vt:lpstr>Date</vt:lpstr>
      <vt:lpstr>Date</vt:lpstr>
      <vt:lpstr>Tarih Formatı</vt:lpstr>
      <vt:lpstr>Calendar Sınıfı</vt:lpstr>
      <vt:lpstr>Calendar Sınıfı</vt:lpstr>
      <vt:lpstr>Çevrim işlemleri</vt:lpstr>
      <vt:lpstr>Çevrim işlemleri</vt:lpstr>
      <vt:lpstr>Sınıf Çalışması</vt:lpstr>
      <vt:lpstr>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onur safran</cp:lastModifiedBy>
  <cp:revision>196</cp:revision>
  <cp:lastPrinted>1601-01-01T00:00:00Z</cp:lastPrinted>
  <dcterms:created xsi:type="dcterms:W3CDTF">1601-01-01T00:00:00Z</dcterms:created>
  <dcterms:modified xsi:type="dcterms:W3CDTF">2022-10-07T12:05:47Z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