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4"/>
  </p:notesMasterIdLst>
  <p:sldIdLst>
    <p:sldId id="256" r:id="rId2"/>
    <p:sldId id="340" r:id="rId3"/>
    <p:sldId id="347" r:id="rId4"/>
    <p:sldId id="342" r:id="rId5"/>
    <p:sldId id="343" r:id="rId6"/>
    <p:sldId id="344" r:id="rId7"/>
    <p:sldId id="345" r:id="rId8"/>
    <p:sldId id="346" r:id="rId9"/>
    <p:sldId id="349" r:id="rId10"/>
    <p:sldId id="354" r:id="rId11"/>
    <p:sldId id="355" r:id="rId12"/>
    <p:sldId id="356" r:id="rId13"/>
    <p:sldId id="350" r:id="rId14"/>
    <p:sldId id="357" r:id="rId15"/>
    <p:sldId id="348" r:id="rId16"/>
    <p:sldId id="358" r:id="rId17"/>
    <p:sldId id="383" r:id="rId18"/>
    <p:sldId id="359" r:id="rId19"/>
    <p:sldId id="352" r:id="rId20"/>
    <p:sldId id="363" r:id="rId21"/>
    <p:sldId id="360" r:id="rId22"/>
    <p:sldId id="353" r:id="rId23"/>
    <p:sldId id="361" r:id="rId24"/>
    <p:sldId id="362" r:id="rId25"/>
    <p:sldId id="364" r:id="rId26"/>
    <p:sldId id="365" r:id="rId27"/>
    <p:sldId id="351" r:id="rId28"/>
    <p:sldId id="366" r:id="rId29"/>
    <p:sldId id="372" r:id="rId30"/>
    <p:sldId id="369" r:id="rId31"/>
    <p:sldId id="370" r:id="rId32"/>
    <p:sldId id="371" r:id="rId33"/>
    <p:sldId id="367" r:id="rId34"/>
    <p:sldId id="373" r:id="rId35"/>
    <p:sldId id="374" r:id="rId36"/>
    <p:sldId id="375" r:id="rId37"/>
    <p:sldId id="376" r:id="rId38"/>
    <p:sldId id="380" r:id="rId39"/>
    <p:sldId id="377" r:id="rId40"/>
    <p:sldId id="381" r:id="rId41"/>
    <p:sldId id="368" r:id="rId42"/>
    <p:sldId id="287" r:id="rId4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727BC-D05F-F209-B3A9-DDC2D0F7CC28}" v="59" dt="2021-03-01T13:08:30.877"/>
    <p1510:client id="{52A257B8-B77A-8DB4-0A4C-52C5376775AA}" v="30" dt="2021-09-26T11:19:17.159"/>
    <p1510:client id="{572B8F88-8149-2F4B-9B07-DD4352A0389F}" v="20" dt="2021-03-12T06:31:15.759"/>
    <p1510:client id="{BCA8C042-AEFE-9A8D-58E5-E66ADFF34D56}" v="25" dt="2021-02-27T14:25:5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BCA8C042-AEFE-9A8D-58E5-E66ADFF34D56}"/>
    <pc:docChg chg="modSld">
      <pc:chgData name="Mehmet Akşahin" userId="S::mehmet.aksahin@testinium.com::c90e3468-5596-4424-949e-fe599185a555" providerId="AD" clId="Web-{BCA8C042-AEFE-9A8D-58E5-E66ADFF34D56}" dt="2021-02-27T14:25:51.211" v="24"/>
      <pc:docMkLst>
        <pc:docMk/>
      </pc:docMkLst>
      <pc:sldChg chg="delSp modSp">
        <pc:chgData name="Mehmet Akşahin" userId="S::mehmet.aksahin@testinium.com::c90e3468-5596-4424-949e-fe599185a555" providerId="AD" clId="Web-{BCA8C042-AEFE-9A8D-58E5-E66ADFF34D56}" dt="2021-02-27T14:25:26.773" v="3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BCA8C042-AEFE-9A8D-58E5-E66ADFF34D56}" dt="2021-02-27T14:25:17.008" v="0" actId="20577"/>
          <ac:spMkLst>
            <pc:docMk/>
            <pc:sldMk cId="0" sldId="256"/>
            <ac:spMk id="14337" creationId="{A95255F7-1E8F-46F8-A75A-13636A4C0021}"/>
          </ac:spMkLst>
        </pc:spChg>
        <pc:spChg chg="mod">
          <ac:chgData name="Mehmet Akşahin" userId="S::mehmet.aksahin@testinium.com::c90e3468-5596-4424-949e-fe599185a555" providerId="AD" clId="Web-{BCA8C042-AEFE-9A8D-58E5-E66ADFF34D56}" dt="2021-02-27T14:25:25.898" v="2" actId="20577"/>
          <ac:spMkLst>
            <pc:docMk/>
            <pc:sldMk cId="0" sldId="256"/>
            <ac:spMk id="14338" creationId="{E34806C4-45AB-4FF8-A34C-229E1EBA6DCE}"/>
          </ac:spMkLst>
        </pc:spChg>
        <pc:spChg chg="del">
          <ac:chgData name="Mehmet Akşahin" userId="S::mehmet.aksahin@testinium.com::c90e3468-5596-4424-949e-fe599185a555" providerId="AD" clId="Web-{BCA8C042-AEFE-9A8D-58E5-E66ADFF34D56}" dt="2021-02-27T14:25:26.773" v="3"/>
          <ac:spMkLst>
            <pc:docMk/>
            <pc:sldMk cId="0" sldId="256"/>
            <ac:spMk id="14339" creationId="{208BDBB2-C2A2-4B5D-8072-8E1329FE8F69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51.211" v="24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BCA8C042-AEFE-9A8D-58E5-E66ADFF34D56}" dt="2021-02-27T14:25:51.211" v="24"/>
          <ac:spMkLst>
            <pc:docMk/>
            <pc:sldMk cId="0" sldId="340"/>
            <ac:spMk id="16387" creationId="{A2E6F404-C94D-4304-A749-FFD342F96C37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820" v="5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BCA8C042-AEFE-9A8D-58E5-E66ADFF34D56}" dt="2021-02-27T14:25:26.820" v="5"/>
          <ac:spMkLst>
            <pc:docMk/>
            <pc:sldMk cId="0" sldId="342"/>
            <ac:spMk id="18435" creationId="{3BE0E948-96CC-4656-BA3A-2A60009E5BAA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836" v="6"/>
        <pc:sldMkLst>
          <pc:docMk/>
          <pc:sldMk cId="0" sldId="343"/>
        </pc:sldMkLst>
        <pc:spChg chg="del">
          <ac:chgData name="Mehmet Akşahin" userId="S::mehmet.aksahin@testinium.com::c90e3468-5596-4424-949e-fe599185a555" providerId="AD" clId="Web-{BCA8C042-AEFE-9A8D-58E5-E66ADFF34D56}" dt="2021-02-27T14:25:26.836" v="6"/>
          <ac:spMkLst>
            <pc:docMk/>
            <pc:sldMk cId="0" sldId="343"/>
            <ac:spMk id="19459" creationId="{1A4666E2-8E5B-4DF7-A417-52CB59D7A8B6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867" v="7"/>
        <pc:sldMkLst>
          <pc:docMk/>
          <pc:sldMk cId="0" sldId="344"/>
        </pc:sldMkLst>
        <pc:spChg chg="del">
          <ac:chgData name="Mehmet Akşahin" userId="S::mehmet.aksahin@testinium.com::c90e3468-5596-4424-949e-fe599185a555" providerId="AD" clId="Web-{BCA8C042-AEFE-9A8D-58E5-E66ADFF34D56}" dt="2021-02-27T14:25:26.867" v="7"/>
          <ac:spMkLst>
            <pc:docMk/>
            <pc:sldMk cId="0" sldId="344"/>
            <ac:spMk id="20483" creationId="{5AD23576-A4F6-4473-98B0-1A62F0FD837A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883" v="8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BCA8C042-AEFE-9A8D-58E5-E66ADFF34D56}" dt="2021-02-27T14:25:26.883" v="8"/>
          <ac:spMkLst>
            <pc:docMk/>
            <pc:sldMk cId="0" sldId="345"/>
            <ac:spMk id="21507" creationId="{C827DF06-2E70-473F-B561-BA640C99EE82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898" v="9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BCA8C042-AEFE-9A8D-58E5-E66ADFF34D56}" dt="2021-02-27T14:25:26.898" v="9"/>
          <ac:spMkLst>
            <pc:docMk/>
            <pc:sldMk cId="0" sldId="346"/>
            <ac:spMk id="22531" creationId="{1CFD8052-338F-4457-951E-FBFB0F4636A3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789" v="4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BCA8C042-AEFE-9A8D-58E5-E66ADFF34D56}" dt="2021-02-27T14:25:26.789" v="4"/>
          <ac:spMkLst>
            <pc:docMk/>
            <pc:sldMk cId="0" sldId="347"/>
            <ac:spMk id="17411" creationId="{852AF0FD-832A-4139-9104-AB34D20F7490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4.352" v="16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BCA8C042-AEFE-9A8D-58E5-E66ADFF34D56}" dt="2021-02-27T14:25:34.352" v="16"/>
          <ac:spMkLst>
            <pc:docMk/>
            <pc:sldMk cId="0" sldId="348"/>
            <ac:spMk id="29699" creationId="{669458C7-E1F7-4F91-A184-108AEF7233F1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6.930" v="10"/>
        <pc:sldMkLst>
          <pc:docMk/>
          <pc:sldMk cId="0" sldId="349"/>
        </pc:sldMkLst>
        <pc:spChg chg="del">
          <ac:chgData name="Mehmet Akşahin" userId="S::mehmet.aksahin@testinium.com::c90e3468-5596-4424-949e-fe599185a555" providerId="AD" clId="Web-{BCA8C042-AEFE-9A8D-58E5-E66ADFF34D56}" dt="2021-02-27T14:25:26.930" v="10"/>
          <ac:spMkLst>
            <pc:docMk/>
            <pc:sldMk cId="0" sldId="349"/>
            <ac:spMk id="23555" creationId="{188DAB28-8234-4738-9DF8-8A99651DFDCD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1.336" v="14"/>
        <pc:sldMkLst>
          <pc:docMk/>
          <pc:sldMk cId="0" sldId="350"/>
        </pc:sldMkLst>
        <pc:spChg chg="del">
          <ac:chgData name="Mehmet Akşahin" userId="S::mehmet.aksahin@testinium.com::c90e3468-5596-4424-949e-fe599185a555" providerId="AD" clId="Web-{BCA8C042-AEFE-9A8D-58E5-E66ADFF34D56}" dt="2021-02-27T14:25:31.336" v="14"/>
          <ac:spMkLst>
            <pc:docMk/>
            <pc:sldMk cId="0" sldId="350"/>
            <ac:spMk id="27651" creationId="{81954A17-0D50-49D0-96BE-26991CABA92D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7.711" v="20"/>
        <pc:sldMkLst>
          <pc:docMk/>
          <pc:sldMk cId="0" sldId="352"/>
        </pc:sldMkLst>
        <pc:spChg chg="del">
          <ac:chgData name="Mehmet Akşahin" userId="S::mehmet.aksahin@testinium.com::c90e3468-5596-4424-949e-fe599185a555" providerId="AD" clId="Web-{BCA8C042-AEFE-9A8D-58E5-E66ADFF34D56}" dt="2021-02-27T14:25:37.711" v="20"/>
          <ac:spMkLst>
            <pc:docMk/>
            <pc:sldMk cId="0" sldId="352"/>
            <ac:spMk id="33795" creationId="{675228F5-2F13-4357-AAB6-4EBF2C083869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9.414" v="23"/>
        <pc:sldMkLst>
          <pc:docMk/>
          <pc:sldMk cId="0" sldId="353"/>
        </pc:sldMkLst>
        <pc:spChg chg="del">
          <ac:chgData name="Mehmet Akşahin" userId="S::mehmet.aksahin@testinium.com::c90e3468-5596-4424-949e-fe599185a555" providerId="AD" clId="Web-{BCA8C042-AEFE-9A8D-58E5-E66ADFF34D56}" dt="2021-02-27T14:25:39.414" v="23"/>
          <ac:spMkLst>
            <pc:docMk/>
            <pc:sldMk cId="0" sldId="353"/>
            <ac:spMk id="36867" creationId="{BF6E6FED-DB8F-436B-BA75-29B6B8EAD884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7.102" v="11"/>
        <pc:sldMkLst>
          <pc:docMk/>
          <pc:sldMk cId="0" sldId="354"/>
        </pc:sldMkLst>
        <pc:spChg chg="del">
          <ac:chgData name="Mehmet Akşahin" userId="S::mehmet.aksahin@testinium.com::c90e3468-5596-4424-949e-fe599185a555" providerId="AD" clId="Web-{BCA8C042-AEFE-9A8D-58E5-E66ADFF34D56}" dt="2021-02-27T14:25:27.102" v="11"/>
          <ac:spMkLst>
            <pc:docMk/>
            <pc:sldMk cId="0" sldId="354"/>
            <ac:spMk id="24579" creationId="{597E4E87-8664-4344-B28C-123490C41489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27.117" v="12"/>
        <pc:sldMkLst>
          <pc:docMk/>
          <pc:sldMk cId="0" sldId="355"/>
        </pc:sldMkLst>
        <pc:spChg chg="del">
          <ac:chgData name="Mehmet Akşahin" userId="S::mehmet.aksahin@testinium.com::c90e3468-5596-4424-949e-fe599185a555" providerId="AD" clId="Web-{BCA8C042-AEFE-9A8D-58E5-E66ADFF34D56}" dt="2021-02-27T14:25:27.117" v="12"/>
          <ac:spMkLst>
            <pc:docMk/>
            <pc:sldMk cId="0" sldId="355"/>
            <ac:spMk id="25603" creationId="{110626AA-11C7-4273-A9AB-E616881EF794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1.305" v="13"/>
        <pc:sldMkLst>
          <pc:docMk/>
          <pc:sldMk cId="0" sldId="356"/>
        </pc:sldMkLst>
        <pc:spChg chg="del">
          <ac:chgData name="Mehmet Akşahin" userId="S::mehmet.aksahin@testinium.com::c90e3468-5596-4424-949e-fe599185a555" providerId="AD" clId="Web-{BCA8C042-AEFE-9A8D-58E5-E66ADFF34D56}" dt="2021-02-27T14:25:31.305" v="13"/>
          <ac:spMkLst>
            <pc:docMk/>
            <pc:sldMk cId="0" sldId="356"/>
            <ac:spMk id="26627" creationId="{A37730E1-93B0-4837-968A-EC90D0BAAFBB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4.336" v="15"/>
        <pc:sldMkLst>
          <pc:docMk/>
          <pc:sldMk cId="0" sldId="357"/>
        </pc:sldMkLst>
        <pc:spChg chg="del">
          <ac:chgData name="Mehmet Akşahin" userId="S::mehmet.aksahin@testinium.com::c90e3468-5596-4424-949e-fe599185a555" providerId="AD" clId="Web-{BCA8C042-AEFE-9A8D-58E5-E66ADFF34D56}" dt="2021-02-27T14:25:34.336" v="15"/>
          <ac:spMkLst>
            <pc:docMk/>
            <pc:sldMk cId="0" sldId="357"/>
            <ac:spMk id="28675" creationId="{21972AE3-A143-41EF-BCFD-CAB26748F616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4.383" v="17"/>
        <pc:sldMkLst>
          <pc:docMk/>
          <pc:sldMk cId="0" sldId="358"/>
        </pc:sldMkLst>
        <pc:spChg chg="del">
          <ac:chgData name="Mehmet Akşahin" userId="S::mehmet.aksahin@testinium.com::c90e3468-5596-4424-949e-fe599185a555" providerId="AD" clId="Web-{BCA8C042-AEFE-9A8D-58E5-E66ADFF34D56}" dt="2021-02-27T14:25:34.383" v="17"/>
          <ac:spMkLst>
            <pc:docMk/>
            <pc:sldMk cId="0" sldId="358"/>
            <ac:spMk id="30723" creationId="{B3922B48-D029-4DB9-8206-0897E900D041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7.695" v="19"/>
        <pc:sldMkLst>
          <pc:docMk/>
          <pc:sldMk cId="0" sldId="359"/>
        </pc:sldMkLst>
        <pc:spChg chg="del">
          <ac:chgData name="Mehmet Akşahin" userId="S::mehmet.aksahin@testinium.com::c90e3468-5596-4424-949e-fe599185a555" providerId="AD" clId="Web-{BCA8C042-AEFE-9A8D-58E5-E66ADFF34D56}" dt="2021-02-27T14:25:37.695" v="19"/>
          <ac:spMkLst>
            <pc:docMk/>
            <pc:sldMk cId="0" sldId="359"/>
            <ac:spMk id="32771" creationId="{90856F4E-3B7D-4C17-961D-7E7AE4658A9B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7.805" v="22"/>
        <pc:sldMkLst>
          <pc:docMk/>
          <pc:sldMk cId="0" sldId="360"/>
        </pc:sldMkLst>
        <pc:spChg chg="del">
          <ac:chgData name="Mehmet Akşahin" userId="S::mehmet.aksahin@testinium.com::c90e3468-5596-4424-949e-fe599185a555" providerId="AD" clId="Web-{BCA8C042-AEFE-9A8D-58E5-E66ADFF34D56}" dt="2021-02-27T14:25:37.805" v="22"/>
          <ac:spMkLst>
            <pc:docMk/>
            <pc:sldMk cId="0" sldId="360"/>
            <ac:spMk id="35843" creationId="{FC2D9013-26CD-4F0D-841F-6130E4D7E073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7.789" v="21"/>
        <pc:sldMkLst>
          <pc:docMk/>
          <pc:sldMk cId="0" sldId="363"/>
        </pc:sldMkLst>
        <pc:spChg chg="del">
          <ac:chgData name="Mehmet Akşahin" userId="S::mehmet.aksahin@testinium.com::c90e3468-5596-4424-949e-fe599185a555" providerId="AD" clId="Web-{BCA8C042-AEFE-9A8D-58E5-E66ADFF34D56}" dt="2021-02-27T14:25:37.789" v="21"/>
          <ac:spMkLst>
            <pc:docMk/>
            <pc:sldMk cId="0" sldId="363"/>
            <ac:spMk id="34819" creationId="{1BC7AADF-C492-4D94-9E35-FA0248DC94C8}"/>
          </ac:spMkLst>
        </pc:spChg>
      </pc:sldChg>
      <pc:sldChg chg="delSp">
        <pc:chgData name="Mehmet Akşahin" userId="S::mehmet.aksahin@testinium.com::c90e3468-5596-4424-949e-fe599185a555" providerId="AD" clId="Web-{BCA8C042-AEFE-9A8D-58E5-E66ADFF34D56}" dt="2021-02-27T14:25:34.399" v="18"/>
        <pc:sldMkLst>
          <pc:docMk/>
          <pc:sldMk cId="0" sldId="383"/>
        </pc:sldMkLst>
        <pc:spChg chg="del">
          <ac:chgData name="Mehmet Akşahin" userId="S::mehmet.aksahin@testinium.com::c90e3468-5596-4424-949e-fe599185a555" providerId="AD" clId="Web-{BCA8C042-AEFE-9A8D-58E5-E66ADFF34D56}" dt="2021-02-27T14:25:34.399" v="18"/>
          <ac:spMkLst>
            <pc:docMk/>
            <pc:sldMk cId="0" sldId="383"/>
            <ac:spMk id="31747" creationId="{6E7A69F3-20B2-4634-BF0A-080D271395F8}"/>
          </ac:spMkLst>
        </pc:spChg>
      </pc:sldChg>
    </pc:docChg>
  </pc:docChgLst>
  <pc:docChgLst>
    <pc:chgData name="Mehmet Akşahin" userId="S::mehmet.aksahin@testinium.com::c90e3468-5596-4424-949e-fe599185a555" providerId="AD" clId="Web-{572B8F88-8149-2F4B-9B07-DD4352A0389F}"/>
    <pc:docChg chg="modSld">
      <pc:chgData name="Mehmet Akşahin" userId="S::mehmet.aksahin@testinium.com::c90e3468-5596-4424-949e-fe599185a555" providerId="AD" clId="Web-{572B8F88-8149-2F4B-9B07-DD4352A0389F}" dt="2021-03-12T06:31:15.759" v="19"/>
      <pc:docMkLst>
        <pc:docMk/>
      </pc:docMkLst>
      <pc:sldChg chg="delSp">
        <pc:chgData name="Mehmet Akşahin" userId="S::mehmet.aksahin@testinium.com::c90e3468-5596-4424-949e-fe599185a555" providerId="AD" clId="Web-{572B8F88-8149-2F4B-9B07-DD4352A0389F}" dt="2021-03-12T06:31:15.759" v="19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572B8F88-8149-2F4B-9B07-DD4352A0389F}" dt="2021-03-12T06:31:15.759" v="19"/>
          <ac:spMkLst>
            <pc:docMk/>
            <pc:sldMk cId="0" sldId="287"/>
            <ac:spMk id="57347" creationId="{C6AB2830-855F-472D-9256-12C6F9A4F827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5.087" v="4"/>
        <pc:sldMkLst>
          <pc:docMk/>
          <pc:sldMk cId="0" sldId="351"/>
        </pc:sldMkLst>
        <pc:spChg chg="del">
          <ac:chgData name="Mehmet Akşahin" userId="S::mehmet.aksahin@testinium.com::c90e3468-5596-4424-949e-fe599185a555" providerId="AD" clId="Web-{572B8F88-8149-2F4B-9B07-DD4352A0389F}" dt="2021-03-12T06:31:05.087" v="4"/>
          <ac:spMkLst>
            <pc:docMk/>
            <pc:sldMk cId="0" sldId="351"/>
            <ac:spMk id="41987" creationId="{960F9523-B9EC-4386-BE32-07D5597F45AD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0:58.462" v="0"/>
        <pc:sldMkLst>
          <pc:docMk/>
          <pc:sldMk cId="0" sldId="361"/>
        </pc:sldMkLst>
        <pc:spChg chg="del">
          <ac:chgData name="Mehmet Akşahin" userId="S::mehmet.aksahin@testinium.com::c90e3468-5596-4424-949e-fe599185a555" providerId="AD" clId="Web-{572B8F88-8149-2F4B-9B07-DD4352A0389F}" dt="2021-03-12T06:30:58.462" v="0"/>
          <ac:spMkLst>
            <pc:docMk/>
            <pc:sldMk cId="0" sldId="361"/>
            <ac:spMk id="37891" creationId="{0B6BC449-9CBA-4B9E-AE93-98630C427054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1.509" v="1"/>
        <pc:sldMkLst>
          <pc:docMk/>
          <pc:sldMk cId="0" sldId="362"/>
        </pc:sldMkLst>
        <pc:spChg chg="del">
          <ac:chgData name="Mehmet Akşahin" userId="S::mehmet.aksahin@testinium.com::c90e3468-5596-4424-949e-fe599185a555" providerId="AD" clId="Web-{572B8F88-8149-2F4B-9B07-DD4352A0389F}" dt="2021-03-12T06:31:01.509" v="1"/>
          <ac:spMkLst>
            <pc:docMk/>
            <pc:sldMk cId="0" sldId="362"/>
            <ac:spMk id="38915" creationId="{8649C90F-8584-43D0-9E27-542729070118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2.681" v="2"/>
        <pc:sldMkLst>
          <pc:docMk/>
          <pc:sldMk cId="0" sldId="364"/>
        </pc:sldMkLst>
        <pc:spChg chg="del">
          <ac:chgData name="Mehmet Akşahin" userId="S::mehmet.aksahin@testinium.com::c90e3468-5596-4424-949e-fe599185a555" providerId="AD" clId="Web-{572B8F88-8149-2F4B-9B07-DD4352A0389F}" dt="2021-03-12T06:31:02.681" v="2"/>
          <ac:spMkLst>
            <pc:docMk/>
            <pc:sldMk cId="0" sldId="364"/>
            <ac:spMk id="39939" creationId="{BD277027-8A0D-4E42-ADE4-47A7992B1AC9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3.993" v="3"/>
        <pc:sldMkLst>
          <pc:docMk/>
          <pc:sldMk cId="0" sldId="365"/>
        </pc:sldMkLst>
        <pc:spChg chg="del">
          <ac:chgData name="Mehmet Akşahin" userId="S::mehmet.aksahin@testinium.com::c90e3468-5596-4424-949e-fe599185a555" providerId="AD" clId="Web-{572B8F88-8149-2F4B-9B07-DD4352A0389F}" dt="2021-03-12T06:31:03.993" v="3"/>
          <ac:spMkLst>
            <pc:docMk/>
            <pc:sldMk cId="0" sldId="365"/>
            <ac:spMk id="40963" creationId="{971AB130-A6F3-494F-963B-DA71AE5FFBDD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5.509" v="5"/>
        <pc:sldMkLst>
          <pc:docMk/>
          <pc:sldMk cId="0" sldId="366"/>
        </pc:sldMkLst>
        <pc:spChg chg="del">
          <ac:chgData name="Mehmet Akşahin" userId="S::mehmet.aksahin@testinium.com::c90e3468-5596-4424-949e-fe599185a555" providerId="AD" clId="Web-{572B8F88-8149-2F4B-9B07-DD4352A0389F}" dt="2021-03-12T06:31:05.509" v="5"/>
          <ac:spMkLst>
            <pc:docMk/>
            <pc:sldMk cId="0" sldId="366"/>
            <ac:spMk id="43011" creationId="{005883A8-A3D3-459A-9D8E-4E0848281C16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9.415" v="10"/>
        <pc:sldMkLst>
          <pc:docMk/>
          <pc:sldMk cId="0" sldId="367"/>
        </pc:sldMkLst>
        <pc:spChg chg="del">
          <ac:chgData name="Mehmet Akşahin" userId="S::mehmet.aksahin@testinium.com::c90e3468-5596-4424-949e-fe599185a555" providerId="AD" clId="Web-{572B8F88-8149-2F4B-9B07-DD4352A0389F}" dt="2021-03-12T06:31:09.415" v="10"/>
          <ac:spMkLst>
            <pc:docMk/>
            <pc:sldMk cId="0" sldId="367"/>
            <ac:spMk id="48131" creationId="{DF785FC6-F562-40E7-A800-6CE363D3BC12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4.759" v="18"/>
        <pc:sldMkLst>
          <pc:docMk/>
          <pc:sldMk cId="0" sldId="368"/>
        </pc:sldMkLst>
        <pc:spChg chg="del">
          <ac:chgData name="Mehmet Akşahin" userId="S::mehmet.aksahin@testinium.com::c90e3468-5596-4424-949e-fe599185a555" providerId="AD" clId="Web-{572B8F88-8149-2F4B-9B07-DD4352A0389F}" dt="2021-03-12T06:31:14.759" v="18"/>
          <ac:spMkLst>
            <pc:docMk/>
            <pc:sldMk cId="0" sldId="368"/>
            <ac:spMk id="56323" creationId="{A14A478C-2F7E-4B88-B516-478E44924D38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7.134" v="7"/>
        <pc:sldMkLst>
          <pc:docMk/>
          <pc:sldMk cId="0" sldId="369"/>
        </pc:sldMkLst>
        <pc:spChg chg="del">
          <ac:chgData name="Mehmet Akşahin" userId="S::mehmet.aksahin@testinium.com::c90e3468-5596-4424-949e-fe599185a555" providerId="AD" clId="Web-{572B8F88-8149-2F4B-9B07-DD4352A0389F}" dt="2021-03-12T06:31:07.134" v="7"/>
          <ac:spMkLst>
            <pc:docMk/>
            <pc:sldMk cId="0" sldId="369"/>
            <ac:spMk id="45059" creationId="{41D24366-3884-4A88-AF56-54092B85F1AC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8.524" v="8"/>
        <pc:sldMkLst>
          <pc:docMk/>
          <pc:sldMk cId="0" sldId="370"/>
        </pc:sldMkLst>
        <pc:spChg chg="del">
          <ac:chgData name="Mehmet Akşahin" userId="S::mehmet.aksahin@testinium.com::c90e3468-5596-4424-949e-fe599185a555" providerId="AD" clId="Web-{572B8F88-8149-2F4B-9B07-DD4352A0389F}" dt="2021-03-12T06:31:08.524" v="8"/>
          <ac:spMkLst>
            <pc:docMk/>
            <pc:sldMk cId="0" sldId="370"/>
            <ac:spMk id="46083" creationId="{AFD81BB5-1710-4FA9-B21A-07D4C837635B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9.040" v="9"/>
        <pc:sldMkLst>
          <pc:docMk/>
          <pc:sldMk cId="0" sldId="371"/>
        </pc:sldMkLst>
        <pc:spChg chg="del">
          <ac:chgData name="Mehmet Akşahin" userId="S::mehmet.aksahin@testinium.com::c90e3468-5596-4424-949e-fe599185a555" providerId="AD" clId="Web-{572B8F88-8149-2F4B-9B07-DD4352A0389F}" dt="2021-03-12T06:31:09.040" v="9"/>
          <ac:spMkLst>
            <pc:docMk/>
            <pc:sldMk cId="0" sldId="371"/>
            <ac:spMk id="47107" creationId="{7ABD9E2E-23C9-49B4-925B-307AA7375F91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06.259" v="6"/>
        <pc:sldMkLst>
          <pc:docMk/>
          <pc:sldMk cId="0" sldId="372"/>
        </pc:sldMkLst>
        <pc:spChg chg="del">
          <ac:chgData name="Mehmet Akşahin" userId="S::mehmet.aksahin@testinium.com::c90e3468-5596-4424-949e-fe599185a555" providerId="AD" clId="Web-{572B8F88-8149-2F4B-9B07-DD4352A0389F}" dt="2021-03-12T06:31:06.259" v="6"/>
          <ac:spMkLst>
            <pc:docMk/>
            <pc:sldMk cId="0" sldId="372"/>
            <ac:spMk id="44035" creationId="{B8A19CFF-88C9-4BC2-9A4D-A986969391D9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0.306" v="11"/>
        <pc:sldMkLst>
          <pc:docMk/>
          <pc:sldMk cId="0" sldId="373"/>
        </pc:sldMkLst>
        <pc:spChg chg="del">
          <ac:chgData name="Mehmet Akşahin" userId="S::mehmet.aksahin@testinium.com::c90e3468-5596-4424-949e-fe599185a555" providerId="AD" clId="Web-{572B8F88-8149-2F4B-9B07-DD4352A0389F}" dt="2021-03-12T06:31:10.306" v="11"/>
          <ac:spMkLst>
            <pc:docMk/>
            <pc:sldMk cId="0" sldId="373"/>
            <ac:spMk id="49155" creationId="{EF9BDD7C-C6A5-4578-A7D3-A6900F64804C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0.790" v="12"/>
        <pc:sldMkLst>
          <pc:docMk/>
          <pc:sldMk cId="0" sldId="374"/>
        </pc:sldMkLst>
        <pc:spChg chg="del">
          <ac:chgData name="Mehmet Akşahin" userId="S::mehmet.aksahin@testinium.com::c90e3468-5596-4424-949e-fe599185a555" providerId="AD" clId="Web-{572B8F88-8149-2F4B-9B07-DD4352A0389F}" dt="2021-03-12T06:31:10.790" v="12"/>
          <ac:spMkLst>
            <pc:docMk/>
            <pc:sldMk cId="0" sldId="374"/>
            <ac:spMk id="50179" creationId="{965DC8AE-2D1F-4450-860C-E33C6093C97B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1.353" v="13"/>
        <pc:sldMkLst>
          <pc:docMk/>
          <pc:sldMk cId="0" sldId="375"/>
        </pc:sldMkLst>
        <pc:spChg chg="del">
          <ac:chgData name="Mehmet Akşahin" userId="S::mehmet.aksahin@testinium.com::c90e3468-5596-4424-949e-fe599185a555" providerId="AD" clId="Web-{572B8F88-8149-2F4B-9B07-DD4352A0389F}" dt="2021-03-12T06:31:11.353" v="13"/>
          <ac:spMkLst>
            <pc:docMk/>
            <pc:sldMk cId="0" sldId="375"/>
            <ac:spMk id="51203" creationId="{C715707C-54FB-4512-8008-E8F67189B21F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2.087" v="14"/>
        <pc:sldMkLst>
          <pc:docMk/>
          <pc:sldMk cId="0" sldId="376"/>
        </pc:sldMkLst>
        <pc:spChg chg="del">
          <ac:chgData name="Mehmet Akşahin" userId="S::mehmet.aksahin@testinium.com::c90e3468-5596-4424-949e-fe599185a555" providerId="AD" clId="Web-{572B8F88-8149-2F4B-9B07-DD4352A0389F}" dt="2021-03-12T06:31:12.087" v="14"/>
          <ac:spMkLst>
            <pc:docMk/>
            <pc:sldMk cId="0" sldId="376"/>
            <ac:spMk id="52227" creationId="{CEC6DDEE-C2ED-4027-9A87-D05F61D18E77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3.321" v="16"/>
        <pc:sldMkLst>
          <pc:docMk/>
          <pc:sldMk cId="0" sldId="377"/>
        </pc:sldMkLst>
        <pc:spChg chg="del">
          <ac:chgData name="Mehmet Akşahin" userId="S::mehmet.aksahin@testinium.com::c90e3468-5596-4424-949e-fe599185a555" providerId="AD" clId="Web-{572B8F88-8149-2F4B-9B07-DD4352A0389F}" dt="2021-03-12T06:31:13.321" v="16"/>
          <ac:spMkLst>
            <pc:docMk/>
            <pc:sldMk cId="0" sldId="377"/>
            <ac:spMk id="54275" creationId="{A3E887CE-7A9C-4A45-8AFE-8CAD49DBB1C0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2.759" v="15"/>
        <pc:sldMkLst>
          <pc:docMk/>
          <pc:sldMk cId="0" sldId="380"/>
        </pc:sldMkLst>
        <pc:spChg chg="del">
          <ac:chgData name="Mehmet Akşahin" userId="S::mehmet.aksahin@testinium.com::c90e3468-5596-4424-949e-fe599185a555" providerId="AD" clId="Web-{572B8F88-8149-2F4B-9B07-DD4352A0389F}" dt="2021-03-12T06:31:12.759" v="15"/>
          <ac:spMkLst>
            <pc:docMk/>
            <pc:sldMk cId="0" sldId="380"/>
            <ac:spMk id="53251" creationId="{609E8B12-BF61-4FA6-A02B-6B0A195F6B77}"/>
          </ac:spMkLst>
        </pc:spChg>
      </pc:sldChg>
      <pc:sldChg chg="delSp">
        <pc:chgData name="Mehmet Akşahin" userId="S::mehmet.aksahin@testinium.com::c90e3468-5596-4424-949e-fe599185a555" providerId="AD" clId="Web-{572B8F88-8149-2F4B-9B07-DD4352A0389F}" dt="2021-03-12T06:31:14.040" v="17"/>
        <pc:sldMkLst>
          <pc:docMk/>
          <pc:sldMk cId="0" sldId="381"/>
        </pc:sldMkLst>
        <pc:spChg chg="del">
          <ac:chgData name="Mehmet Akşahin" userId="S::mehmet.aksahin@testinium.com::c90e3468-5596-4424-949e-fe599185a555" providerId="AD" clId="Web-{572B8F88-8149-2F4B-9B07-DD4352A0389F}" dt="2021-03-12T06:31:14.040" v="17"/>
          <ac:spMkLst>
            <pc:docMk/>
            <pc:sldMk cId="0" sldId="381"/>
            <ac:spMk id="55299" creationId="{64E2352F-7E6C-4B7F-BB5F-6C17EA3D2F3D}"/>
          </ac:spMkLst>
        </pc:spChg>
      </pc:sldChg>
    </pc:docChg>
  </pc:docChgLst>
  <pc:docChgLst>
    <pc:chgData name="Mehmet Akşahin" userId="S::mehmet.aksahin@testinium.com::c90e3468-5596-4424-949e-fe599185a555" providerId="AD" clId="Web-{52A257B8-B77A-8DB4-0A4C-52C5376775AA}"/>
    <pc:docChg chg="modSld">
      <pc:chgData name="Mehmet Akşahin" userId="S::mehmet.aksahin@testinium.com::c90e3468-5596-4424-949e-fe599185a555" providerId="AD" clId="Web-{52A257B8-B77A-8DB4-0A4C-52C5376775AA}" dt="2021-09-26T11:19:17.159" v="29" actId="20577"/>
      <pc:docMkLst>
        <pc:docMk/>
      </pc:docMkLst>
      <pc:sldChg chg="modSp">
        <pc:chgData name="Mehmet Akşahin" userId="S::mehmet.aksahin@testinium.com::c90e3468-5596-4424-949e-fe599185a555" providerId="AD" clId="Web-{52A257B8-B77A-8DB4-0A4C-52C5376775AA}" dt="2021-09-26T11:15:57.069" v="2" actId="20577"/>
        <pc:sldMkLst>
          <pc:docMk/>
          <pc:sldMk cId="0" sldId="353"/>
        </pc:sldMkLst>
        <pc:spChg chg="mod">
          <ac:chgData name="Mehmet Akşahin" userId="S::mehmet.aksahin@testinium.com::c90e3468-5596-4424-949e-fe599185a555" providerId="AD" clId="Web-{52A257B8-B77A-8DB4-0A4C-52C5376775AA}" dt="2021-09-26T11:15:57.069" v="2" actId="20577"/>
          <ac:spMkLst>
            <pc:docMk/>
            <pc:sldMk cId="0" sldId="353"/>
            <ac:spMk id="36866" creationId="{AE3BDC59-BC8E-4A0C-A765-7096FDDBE3FA}"/>
          </ac:spMkLst>
        </pc:spChg>
      </pc:sldChg>
      <pc:sldChg chg="modSp">
        <pc:chgData name="Mehmet Akşahin" userId="S::mehmet.aksahin@testinium.com::c90e3468-5596-4424-949e-fe599185a555" providerId="AD" clId="Web-{52A257B8-B77A-8DB4-0A4C-52C5376775AA}" dt="2021-09-26T11:19:17.159" v="29" actId="20577"/>
        <pc:sldMkLst>
          <pc:docMk/>
          <pc:sldMk cId="0" sldId="365"/>
        </pc:sldMkLst>
        <pc:spChg chg="mod">
          <ac:chgData name="Mehmet Akşahin" userId="S::mehmet.aksahin@testinium.com::c90e3468-5596-4424-949e-fe599185a555" providerId="AD" clId="Web-{52A257B8-B77A-8DB4-0A4C-52C5376775AA}" dt="2021-09-26T11:19:17.159" v="29" actId="20577"/>
          <ac:spMkLst>
            <pc:docMk/>
            <pc:sldMk cId="0" sldId="365"/>
            <ac:spMk id="40962" creationId="{5DC456C4-EB8F-44FD-86DC-C59685DAE32B}"/>
          </ac:spMkLst>
        </pc:spChg>
      </pc:sldChg>
    </pc:docChg>
  </pc:docChgLst>
  <pc:docChgLst>
    <pc:chgData name="Mehmet Akşahin" userId="S::mehmet.aksahin@testinium.com::c90e3468-5596-4424-949e-fe599185a555" providerId="AD" clId="Web-{1E0727BC-D05F-F209-B3A9-DDC2D0F7CC28}"/>
    <pc:docChg chg="modSld">
      <pc:chgData name="Mehmet Akşahin" userId="S::mehmet.aksahin@testinium.com::c90e3468-5596-4424-949e-fe599185a555" providerId="AD" clId="Web-{1E0727BC-D05F-F209-B3A9-DDC2D0F7CC28}" dt="2021-03-01T13:08:30.877" v="58" actId="20577"/>
      <pc:docMkLst>
        <pc:docMk/>
      </pc:docMkLst>
      <pc:sldChg chg="modSp">
        <pc:chgData name="Mehmet Akşahin" userId="S::mehmet.aksahin@testinium.com::c90e3468-5596-4424-949e-fe599185a555" providerId="AD" clId="Web-{1E0727BC-D05F-F209-B3A9-DDC2D0F7CC28}" dt="2021-03-01T13:02:59.541" v="30" actId="20577"/>
        <pc:sldMkLst>
          <pc:docMk/>
          <pc:sldMk cId="0" sldId="353"/>
        </pc:sldMkLst>
        <pc:spChg chg="mod">
          <ac:chgData name="Mehmet Akşahin" userId="S::mehmet.aksahin@testinium.com::c90e3468-5596-4424-949e-fe599185a555" providerId="AD" clId="Web-{1E0727BC-D05F-F209-B3A9-DDC2D0F7CC28}" dt="2021-03-01T13:02:59.541" v="30" actId="20577"/>
          <ac:spMkLst>
            <pc:docMk/>
            <pc:sldMk cId="0" sldId="353"/>
            <ac:spMk id="36866" creationId="{AE3BDC59-BC8E-4A0C-A765-7096FDDBE3FA}"/>
          </ac:spMkLst>
        </pc:spChg>
      </pc:sldChg>
      <pc:sldChg chg="modSp">
        <pc:chgData name="Mehmet Akşahin" userId="S::mehmet.aksahin@testinium.com::c90e3468-5596-4424-949e-fe599185a555" providerId="AD" clId="Web-{1E0727BC-D05F-F209-B3A9-DDC2D0F7CC28}" dt="2021-03-01T13:05:40.279" v="56" actId="20577"/>
        <pc:sldMkLst>
          <pc:docMk/>
          <pc:sldMk cId="0" sldId="367"/>
        </pc:sldMkLst>
        <pc:spChg chg="mod">
          <ac:chgData name="Mehmet Akşahin" userId="S::mehmet.aksahin@testinium.com::c90e3468-5596-4424-949e-fe599185a555" providerId="AD" clId="Web-{1E0727BC-D05F-F209-B3A9-DDC2D0F7CC28}" dt="2021-03-01T13:05:40.279" v="56" actId="20577"/>
          <ac:spMkLst>
            <pc:docMk/>
            <pc:sldMk cId="0" sldId="367"/>
            <ac:spMk id="48130" creationId="{A5894D23-276B-4875-B5BE-5ACFFC03405A}"/>
          </ac:spMkLst>
        </pc:spChg>
      </pc:sldChg>
      <pc:sldChg chg="modSp">
        <pc:chgData name="Mehmet Akşahin" userId="S::mehmet.aksahin@testinium.com::c90e3468-5596-4424-949e-fe599185a555" providerId="AD" clId="Web-{1E0727BC-D05F-F209-B3A9-DDC2D0F7CC28}" dt="2021-03-01T13:08:30.877" v="58" actId="20577"/>
        <pc:sldMkLst>
          <pc:docMk/>
          <pc:sldMk cId="0" sldId="380"/>
        </pc:sldMkLst>
        <pc:spChg chg="mod">
          <ac:chgData name="Mehmet Akşahin" userId="S::mehmet.aksahin@testinium.com::c90e3468-5596-4424-949e-fe599185a555" providerId="AD" clId="Web-{1E0727BC-D05F-F209-B3A9-DDC2D0F7CC28}" dt="2021-03-01T13:08:30.877" v="58" actId="20577"/>
          <ac:spMkLst>
            <pc:docMk/>
            <pc:sldMk cId="0" sldId="380"/>
            <ac:spMk id="53250" creationId="{A7229969-2CA8-4AA3-BD70-FB35334978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9C9F185B-8B4E-43D5-9C7A-29EDA6D44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D9F56271-060E-4216-8E51-F76D2A77DD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06C01-8087-4B2F-A8A6-FB067338A596}" type="datetimeFigureOut">
              <a:rPr lang="en-US" altLang="en-US"/>
              <a:pPr/>
              <a:t>10/7/2022</a:t>
            </a:fld>
            <a:endParaRPr lang="en-US" alt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FF079D79-5A68-4C3E-B003-CBA2E826F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7FB49B13-854E-4CAC-AC76-17FA2F4E7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  <a:endParaRPr lang="en-US" altLang="en-US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0C2533E4-EA92-4A8E-8278-ED893B9328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701918B8-63A6-4EC2-935F-49F0B603A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DCC2FF7-D2A4-4AC3-A993-0F72FBF39D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>
            <a:extLst>
              <a:ext uri="{FF2B5EF4-FFF2-40B4-BE49-F238E27FC236}">
                <a16:creationId xmlns:a16="http://schemas.microsoft.com/office/drawing/2014/main" id="{C18958E3-2A18-4401-963B-9E6D8A76F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2 Not Yer Tutucusu">
            <a:extLst>
              <a:ext uri="{FF2B5EF4-FFF2-40B4-BE49-F238E27FC236}">
                <a16:creationId xmlns:a16="http://schemas.microsoft.com/office/drawing/2014/main" id="{5026850B-0B93-4A47-ACBC-0320B2E05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tr-TR" altLang="en-US">
              <a:ea typeface="ＭＳ Ｐゴシック" panose="020B0600070205080204" pitchFamily="34" charset="-128"/>
            </a:endParaRPr>
          </a:p>
        </p:txBody>
      </p:sp>
      <p:sp>
        <p:nvSpPr>
          <p:cNvPr id="15363" name="3 Slayt Numarası Yer Tutucusu">
            <a:extLst>
              <a:ext uri="{FF2B5EF4-FFF2-40B4-BE49-F238E27FC236}">
                <a16:creationId xmlns:a16="http://schemas.microsoft.com/office/drawing/2014/main" id="{20FEF6E4-67A3-4A7A-A55F-7D499C698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D6044E-5381-4BE9-B759-9D07B27CDDE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D08D184-CF12-4925-96D9-9617C529D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B9E81B5-E0A4-4E90-ABF6-06D1854BFACD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274B8B03-5BA4-409E-B790-8722EE1EF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1542A11-0998-4B90-ADB2-768AC1AE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DEB6C136-01AD-4101-BC67-C70BEC6F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51B7C315-4388-4DB4-9755-87A102B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53A322A-6EDD-44B8-94AC-79FD2BC26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F1F805F-844E-41AB-A7DE-8CEE8D151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BA07339-C4D9-4CDB-924A-36298161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BF19EF8-C73E-4CE1-8FA3-722363E08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178EC07-1333-4C47-ADEF-3A6BB131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82B0761-8D6B-4A90-AFF8-6D3C02DF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B1D4D2F-0496-424C-844C-B6A3D6EF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79EBEB38-1936-418C-BE44-E3027C34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6DBF7AEB-2550-4037-A327-787056739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5CF60CB-0C00-41B9-B2BA-EB2E4C6F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9DB7F9F7-44BA-4F0A-8BA3-0C41A6EC1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C51313C-EF3C-48F5-A640-E99C7ACB4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F1A8636-1B95-40A3-859F-C9ACF2758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F43E9865-FA02-4D08-9FB0-676929D0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DCC9C87A-132A-4795-B755-26F44A30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BE650BA9-44C4-4F3F-BDFD-68A8E6333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C4AC6E7C-801E-4A17-9D67-DD270A6E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D309DA5-C408-4085-9216-3A2F9990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CD2A993-6AA1-4ABE-BA10-C82E6969C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14AB16E5-7624-4CAB-815C-4D92857F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ED701680-2267-4162-A051-B94B3DD1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17A7F048-6356-4B36-B015-70A2479E2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837C4A0B-BD16-446A-9E79-7DCA3E54B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F2E65E6F-2925-4F9B-B175-DBBC326EB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B225540-419F-4D51-AB42-371509236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D9F7BF6-BBCD-42FA-A3AA-907A9E356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00F55BC0-A603-4279-A003-0BE7EB340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EEF9AE72-6D33-4D28-9D76-AD2A6F9A2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F9439A2-261A-4EC8-B162-C7F432EEF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778D92E7-29FA-4491-AF7E-1D1B00C440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7239874-BCBC-44AB-AC27-3EEF6C06E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D7AC8-20FE-4D6F-94C7-C0B4DB839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2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45FA0C-EDF7-45AF-8267-F4A8764CC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4B4B6C-61C9-4E7A-9DD7-6D5A3DDB99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4C7896-11D1-4C1F-A790-4C985660E5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AD08F-187A-4A05-836D-41562FF3E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18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36D2BE-B3BD-4B23-93FD-292AE2557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8C37D-C0CE-421C-8410-F4586AD15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A741C3-1214-4C5C-8B9A-57EF2BFD6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3F2C-77AF-433F-A500-26B33CBD2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44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0D77DD-2FF8-4D1F-945F-0C5AAA055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94DF54-64BA-4C72-A5B9-411CEDE8D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468CA9-0D81-4F53-B07A-AACE81FB6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9908B-E230-49AD-A73B-B2BC291C8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57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2A586D-CBA1-40B4-822C-EE931D555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ABB2F5-B9CD-46BF-8D7C-E5F63455C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5BA68D-D593-4616-93A0-E0EF8E6B4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89978-EAC3-44A8-9252-7438645D83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5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33A66-2292-4403-8106-08FEFCF62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7EFD11-63D3-4E31-88A6-1BE05DDCE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CC19E2-573E-4D5D-90B5-1526F4B49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7FDB1-60FC-4528-84CC-A33EE68F2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62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382AB50-737E-40BE-8AB4-B04AAC656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16EF0F-34F6-4841-B605-928F1A7C5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C3001C7-1158-4EA0-A5F5-C04F39113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9486C-7066-4A87-8227-B9ECD58A8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6D5BFD-5E3F-426D-8F71-B17856EB3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2B034B-5A96-4961-A7F3-F90E468F3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30326F2-70D0-4564-A86B-BF47959E9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AF3B36-8B1D-44BC-8C32-4E95B6447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73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FC279C6-09EE-4097-B9C2-5547340AA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5BDEB5E-0374-4455-BDAA-AD53A083A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B0CEBC2-A771-4F46-BB01-A4032569B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ECAFD-1711-4CB3-83C1-8A4F69026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64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C956B9-BF84-47C8-B827-A3FE31E0B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6C2C8F-882A-41E1-B8B8-140528B636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82E945F-854E-4627-8D48-52CB11DCF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28787-9F87-4D01-93A5-2B4FBD78C2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58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E3976D-24B5-4E1B-BC8C-0D49630BF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1C5BCA-5CB8-4FA2-B061-292E5BA74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4E9D3C-7AED-4F3D-ABED-C91561B06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87E80-EFE6-4AC7-B948-8F3B358C1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2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D2F08A1B-67D6-4369-916B-D9ECFC215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24AF0C3-75A6-4B4A-9846-48E362B16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EC8C2F-6FBE-4241-9615-4C9B76436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4216CB6-0D3E-4AE8-AD8D-63E40AA158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F35A240-4527-4669-B8DB-697DBBDD66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8340097-EBC2-401E-93A2-1F7D4FE3E8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6FCDFB1-241A-4D7C-9125-B64B0398A61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1F35E48-6DDE-46A2-B6AE-79CE8F7F0BE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94D0E225-C636-4D30-8787-45CFD71CF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BD5F7FD0-1118-4CB9-8395-CAB84D2B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ABA049AC-4E54-4B93-9832-F15191033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35A8EAC4-851A-41B6-A83C-A2152106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AC292245-A23D-4F70-A7D7-EB612B90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0C46054-E801-4849-91DC-5289DC9EA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47973CD9-F5BA-4183-B9C9-682CAC171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221AB17-2072-4CCB-B570-05C39B72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846A77B1-73F0-4B6E-BB3C-A8D8D3AB1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FD343585-E6B1-4E54-A6A0-3086B8E5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B55CF30F-8D67-41E4-A204-56D0A5CB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A6D3568-1ADB-4CE0-B807-EAC6B49F3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AF972BF6-2415-470B-B063-FE57C9D7D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7644DCF7-C37E-4920-BCE1-DB766D918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964D5AED-CDA3-4CBE-9942-37144A553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3121174B-4C76-4D63-A41F-AF69AF14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2159F84D-0BA7-45D2-945F-6898FA60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F98A92D-707E-4E52-85E0-AEDB481D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B6E6A6E7-1938-43A4-8A0A-CA07AE81A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66F503F4-C06F-4960-8A79-88355C006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22AA8FFE-0316-4E63-908B-009EFCF7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CEC49D6D-A4D0-4D11-9FBA-2338E94C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3686B2C-562F-4DC6-BA36-95DA084E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571B0C99-C8D1-414E-9C4A-AF4827C5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B171354F-147A-4558-B746-92AE24B9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25D3F49-4464-404A-B481-C1B3E564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E44052C4-160F-4878-9201-6BDBE1913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05BDBD42-61F1-4936-8510-8EBE9FCF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BBF9FCE-9829-4C1E-A5C3-BF8ECD60D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F6638A13-F6D7-452F-B7E0-2AC35D204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60912B37-DC7F-4FB6-BDC6-25D5BCD54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95255F7-1E8F-46F8-A75A-13636A4C0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>
                <a:ea typeface="ＭＳ Ｐゴシック"/>
              </a:rPr>
              <a:t>Temel Java</a:t>
            </a:r>
            <a:br>
              <a:rPr lang="tr-TR" altLang="en-US">
                <a:ea typeface="ＭＳ Ｐゴシック" panose="020B0600070205080204" pitchFamily="34" charset="-128"/>
              </a:rPr>
            </a:b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34806C4-45AB-4FF8-A34C-229E1EBA6D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ea typeface="ＭＳ Ｐゴシック" panose="020B0600070205080204" pitchFamily="34" charset="-128"/>
              </a:rPr>
              <a:t>Veritabanı İşlemleri</a:t>
            </a:r>
          </a:p>
          <a:p>
            <a:pPr eaLnBrk="1" hangingPunct="1"/>
            <a:r>
              <a:rPr lang="tr-TR" altLang="en-US">
                <a:ea typeface="ＭＳ Ｐゴシック" panose="020B0600070205080204" pitchFamily="34" charset="-128"/>
              </a:rPr>
              <a:t>SQL - JDBC</a:t>
            </a:r>
          </a:p>
          <a:p>
            <a:pPr eaLnBrk="1" hangingPunct="1"/>
            <a:endParaRPr lang="tr-TR" altLang="en-US"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4340" name="4 Slayt Numarası Yer Tutucusu">
            <a:extLst>
              <a:ext uri="{FF2B5EF4-FFF2-40B4-BE49-F238E27FC236}">
                <a16:creationId xmlns:a16="http://schemas.microsoft.com/office/drawing/2014/main" id="{5572F21A-EB0A-40A3-80C1-37D04200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D733AB-58CB-4AEC-9538-E505B2B4D9F1}" type="slidenum">
              <a:rPr lang="en-US" altLang="en-US" sz="1000"/>
              <a:pPr eaLnBrk="1" hangingPunct="1"/>
              <a:t>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Başlık">
            <a:extLst>
              <a:ext uri="{FF2B5EF4-FFF2-40B4-BE49-F238E27FC236}">
                <a16:creationId xmlns:a16="http://schemas.microsoft.com/office/drawing/2014/main" id="{9824AFE0-4A87-419E-BCA3-565F9C6C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Insert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2 İçerik Yer Tutucusu">
            <a:extLst>
              <a:ext uri="{FF2B5EF4-FFF2-40B4-BE49-F238E27FC236}">
                <a16:creationId xmlns:a16="http://schemas.microsoft.com/office/drawing/2014/main" id="{7E58410F-0A06-4B17-BC29-256CB815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INSERT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INTO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uyeler (id, ad, soyad 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VALUES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(1,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'Ahmet'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'Dursun'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4580" name="4 Slayt Numarası Yer Tutucusu">
            <a:extLst>
              <a:ext uri="{FF2B5EF4-FFF2-40B4-BE49-F238E27FC236}">
                <a16:creationId xmlns:a16="http://schemas.microsoft.com/office/drawing/2014/main" id="{E7AFB7D9-A12D-4C17-8395-9A109420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CB93A6-FFB2-47D7-B255-DAE1A4376BED}" type="slidenum">
              <a:rPr lang="en-US" altLang="en-US" sz="1000"/>
              <a:pPr eaLnBrk="1" hangingPunct="1"/>
              <a:t>10</a:t>
            </a:fld>
            <a:endParaRPr lang="en-US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Başlık">
            <a:extLst>
              <a:ext uri="{FF2B5EF4-FFF2-40B4-BE49-F238E27FC236}">
                <a16:creationId xmlns:a16="http://schemas.microsoft.com/office/drawing/2014/main" id="{EC6BF9B6-720B-4F3C-B2B5-24ABECF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Update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2 İçerik Yer Tutucusu">
            <a:extLst>
              <a:ext uri="{FF2B5EF4-FFF2-40B4-BE49-F238E27FC236}">
                <a16:creationId xmlns:a16="http://schemas.microsoft.com/office/drawing/2014/main" id="{E1389D3B-4B2A-4CA9-AE85-96D0AD1D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UPDATE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[tablo adı] </a:t>
            </a:r>
            <a:endParaRPr lang="tr-TR" altLang="en-US" sz="1800" b="1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[tablo-1] = [değer-1], [tablo-2] = [değer-2]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WHERE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[koşullar]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5604" name="4 Slayt Numarası Yer Tutucusu">
            <a:extLst>
              <a:ext uri="{FF2B5EF4-FFF2-40B4-BE49-F238E27FC236}">
                <a16:creationId xmlns:a16="http://schemas.microsoft.com/office/drawing/2014/main" id="{E15DB4A2-AF0C-48BF-9CF4-3CCBA9E4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53526E-1C0A-467C-87F7-7B6FA4D52B21}" type="slidenum">
              <a:rPr lang="en-US" altLang="en-US" sz="1000"/>
              <a:pPr eaLnBrk="1" hangingPunct="1"/>
              <a:t>11</a:t>
            </a:fld>
            <a:endParaRPr lang="en-US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>
            <a:extLst>
              <a:ext uri="{FF2B5EF4-FFF2-40B4-BE49-F238E27FC236}">
                <a16:creationId xmlns:a16="http://schemas.microsoft.com/office/drawing/2014/main" id="{9978785C-960C-4257-81F0-C00C0D9B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Update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2 İçerik Yer Tutucusu">
            <a:extLst>
              <a:ext uri="{FF2B5EF4-FFF2-40B4-BE49-F238E27FC236}">
                <a16:creationId xmlns:a16="http://schemas.microsoft.com/office/drawing/2014/main" id="{946E6A4F-3DF3-45FA-BAEB-4C39A32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UPDATE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uyeler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da-DK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</a:t>
            </a:r>
            <a:r>
              <a:rPr lang="da-DK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ad = </a:t>
            </a:r>
            <a:r>
              <a:rPr lang="da-DK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'Ahmet'</a:t>
            </a:r>
            <a:r>
              <a:rPr lang="da-DK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soyad = </a:t>
            </a:r>
            <a:r>
              <a:rPr lang="da-DK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'Dursun'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WHERE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id = 3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6628" name="4 Slayt Numarası Yer Tutucusu">
            <a:extLst>
              <a:ext uri="{FF2B5EF4-FFF2-40B4-BE49-F238E27FC236}">
                <a16:creationId xmlns:a16="http://schemas.microsoft.com/office/drawing/2014/main" id="{F5BC482D-2B00-4EF0-BD08-057B98C0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907723-8FC9-425D-8304-B43A82CB07E7}" type="slidenum">
              <a:rPr lang="en-US" altLang="en-US" sz="1000"/>
              <a:pPr eaLnBrk="1" hangingPunct="1"/>
              <a:t>12</a:t>
            </a:fld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Başlık">
            <a:extLst>
              <a:ext uri="{FF2B5EF4-FFF2-40B4-BE49-F238E27FC236}">
                <a16:creationId xmlns:a16="http://schemas.microsoft.com/office/drawing/2014/main" id="{EFA9127E-01A8-4D05-A38F-73C3982D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Delete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3328F2E1-78DF-421B-9240-6AF51216ED4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FROM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tablo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adı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] </a:t>
            </a:r>
            <a:endParaRPr lang="tr-TR" sz="1800" b="1" dirty="0">
              <a:solidFill>
                <a:srgbClr val="000000"/>
              </a:solidFill>
              <a:highlight>
                <a:srgbClr val="E8F2FE"/>
              </a:highlight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	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[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koşullar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]</a:t>
            </a:r>
            <a:endParaRPr lang="tr-TR" sz="1800" dirty="0">
              <a:ea typeface="+mn-ea"/>
            </a:endParaRPr>
          </a:p>
        </p:txBody>
      </p:sp>
      <p:sp>
        <p:nvSpPr>
          <p:cNvPr id="27652" name="4 Slayt Numarası Yer Tutucusu">
            <a:extLst>
              <a:ext uri="{FF2B5EF4-FFF2-40B4-BE49-F238E27FC236}">
                <a16:creationId xmlns:a16="http://schemas.microsoft.com/office/drawing/2014/main" id="{63E52D4E-2AF2-4325-8A27-89452D94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65D616-BE0F-4D73-A318-9D2E1BE9178C}" type="slidenum">
              <a:rPr lang="en-US" altLang="en-US" sz="1000"/>
              <a:pPr eaLnBrk="1" hangingPunct="1"/>
              <a:t>13</a:t>
            </a:fld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Başlık">
            <a:extLst>
              <a:ext uri="{FF2B5EF4-FFF2-40B4-BE49-F238E27FC236}">
                <a16:creationId xmlns:a16="http://schemas.microsoft.com/office/drawing/2014/main" id="{87475EED-4B23-4FC1-B9DF-C8A6D48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Delete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75E9AB09-F0FF-4FED-A21E-65300C70BBD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DELETE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FROM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uyeler </a:t>
            </a:r>
            <a:endParaRPr lang="tr-TR" sz="1800" b="1" dirty="0">
              <a:solidFill>
                <a:srgbClr val="000000"/>
              </a:solidFill>
              <a:highlight>
                <a:srgbClr val="E8F2FE"/>
              </a:highlight>
              <a:latin typeface="Courier New"/>
              <a:ea typeface="+mn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	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  <a:ea typeface="+mn-ea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id = 5</a:t>
            </a:r>
            <a:endParaRPr lang="tr-TR" sz="1800" dirty="0">
              <a:ea typeface="+mn-ea"/>
            </a:endParaRPr>
          </a:p>
        </p:txBody>
      </p:sp>
      <p:sp>
        <p:nvSpPr>
          <p:cNvPr id="28676" name="4 Slayt Numarası Yer Tutucusu">
            <a:extLst>
              <a:ext uri="{FF2B5EF4-FFF2-40B4-BE49-F238E27FC236}">
                <a16:creationId xmlns:a16="http://schemas.microsoft.com/office/drawing/2014/main" id="{2F62F619-3262-4B59-AB33-CE468DDC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01A034D-8041-4BBF-8804-8FFF60132069}" type="slidenum">
              <a:rPr lang="en-US" altLang="en-US" sz="1000"/>
              <a:pPr eaLnBrk="1" hangingPunct="1"/>
              <a:t>14</a:t>
            </a:fld>
            <a:endParaRPr lang="en-US" alt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Başlık">
            <a:extLst>
              <a:ext uri="{FF2B5EF4-FFF2-40B4-BE49-F238E27FC236}">
                <a16:creationId xmlns:a16="http://schemas.microsoft.com/office/drawing/2014/main" id="{2E835B4C-7C86-4B08-B66A-8D939BD9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Sınıf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8" name="2 İçerik Yer Tutucusu">
            <a:extLst>
              <a:ext uri="{FF2B5EF4-FFF2-40B4-BE49-F238E27FC236}">
                <a16:creationId xmlns:a16="http://schemas.microsoft.com/office/drawing/2014/main" id="{EECCC9F7-08A0-4C3A-B5DA-F597C41E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Ogrenci tablosu yaratıp iki adet kayıt ekleyin. 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2 numaralı öğrenci kaydını silin.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1 numaralı öğrencinin ismini değiştirin.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endParaRPr lang="tr-TR" altLang="en-US" sz="24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>
                <a:ea typeface="ＭＳ Ｐゴシック" panose="020B0600070205080204" pitchFamily="34" charset="-128"/>
              </a:rPr>
              <a:t>Ogrenci</a:t>
            </a:r>
          </a:p>
          <a:p>
            <a:pPr lvl="1"/>
            <a:r>
              <a:rPr lang="tr-TR" altLang="en-US" sz="1700">
                <a:ea typeface="ＭＳ Ｐゴシック" panose="020B0600070205080204" pitchFamily="34" charset="-128"/>
              </a:rPr>
              <a:t>Id</a:t>
            </a:r>
          </a:p>
          <a:p>
            <a:pPr lvl="1"/>
            <a:r>
              <a:rPr lang="tr-TR" altLang="en-US" sz="1700">
                <a:ea typeface="ＭＳ Ｐゴシック" panose="020B0600070205080204" pitchFamily="34" charset="-128"/>
              </a:rPr>
              <a:t>Ad</a:t>
            </a:r>
          </a:p>
          <a:p>
            <a:pPr lvl="1"/>
            <a:r>
              <a:rPr lang="tr-TR" altLang="en-US" sz="1700">
                <a:ea typeface="ＭＳ Ｐゴシック" panose="020B0600070205080204" pitchFamily="34" charset="-128"/>
              </a:rPr>
              <a:t>Soyad</a:t>
            </a:r>
          </a:p>
          <a:p>
            <a:pPr lvl="1"/>
            <a:r>
              <a:rPr lang="tr-TR" altLang="en-US" sz="1700">
                <a:ea typeface="ＭＳ Ｐゴシック" panose="020B0600070205080204" pitchFamily="34" charset="-128"/>
              </a:rPr>
              <a:t>Okul No</a:t>
            </a:r>
          </a:p>
        </p:txBody>
      </p:sp>
      <p:sp>
        <p:nvSpPr>
          <p:cNvPr id="29700" name="4 Slayt Numarası Yer Tutucusu">
            <a:extLst>
              <a:ext uri="{FF2B5EF4-FFF2-40B4-BE49-F238E27FC236}">
                <a16:creationId xmlns:a16="http://schemas.microsoft.com/office/drawing/2014/main" id="{2BD72868-FF4B-449A-B6C7-5B8C70F3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7C56C5-9253-4A03-BE3E-D9C00A9A3342}" type="slidenum">
              <a:rPr lang="en-US" altLang="en-US" sz="1000"/>
              <a:pPr eaLnBrk="1" hangingPunct="1"/>
              <a:t>15</a:t>
            </a:fld>
            <a:endParaRPr lang="en-US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Başlık">
            <a:extLst>
              <a:ext uri="{FF2B5EF4-FFF2-40B4-BE49-F238E27FC236}">
                <a16:creationId xmlns:a16="http://schemas.microsoft.com/office/drawing/2014/main" id="{6F158802-5D9F-4268-BBF5-B94E67A9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JDBC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Java Database Connectivity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2 İçerik Yer Tutucusu">
            <a:extLst>
              <a:ext uri="{FF2B5EF4-FFF2-40B4-BE49-F238E27FC236}">
                <a16:creationId xmlns:a16="http://schemas.microsoft.com/office/drawing/2014/main" id="{7AF7C346-FCBE-4C4D-ABF4-5D18827F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Java veritabanı erişim kütüphanesidir.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Java standartıdır.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Veritabanı erişimi için ilgili veritabanı kütüphanesine ihtiyacı vardır.</a:t>
            </a:r>
          </a:p>
          <a:p>
            <a:r>
              <a:rPr lang="en-US" altLang="en-US" sz="2100">
                <a:ea typeface="ＭＳ Ｐゴシック" panose="020B0600070205080204" pitchFamily="34" charset="-128"/>
              </a:rPr>
              <a:t>java.sql</a:t>
            </a:r>
            <a:r>
              <a:rPr lang="tr-TR" altLang="en-US" sz="2100">
                <a:ea typeface="ＭＳ Ｐゴシック" panose="020B0600070205080204" pitchFamily="34" charset="-128"/>
              </a:rPr>
              <a:t> kütüphanesi içerisinde bulunur.</a:t>
            </a:r>
          </a:p>
        </p:txBody>
      </p:sp>
      <p:sp>
        <p:nvSpPr>
          <p:cNvPr id="30724" name="4 Slayt Numarası Yer Tutucusu">
            <a:extLst>
              <a:ext uri="{FF2B5EF4-FFF2-40B4-BE49-F238E27FC236}">
                <a16:creationId xmlns:a16="http://schemas.microsoft.com/office/drawing/2014/main" id="{5B1C3E65-C0D8-42F9-B216-E7944B1A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AE4172-227C-43F9-B831-5F12D7573408}" type="slidenum">
              <a:rPr lang="en-US" altLang="en-US" sz="1000"/>
              <a:pPr eaLnBrk="1" hangingPunct="1"/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Başlık">
            <a:extLst>
              <a:ext uri="{FF2B5EF4-FFF2-40B4-BE49-F238E27FC236}">
                <a16:creationId xmlns:a16="http://schemas.microsoft.com/office/drawing/2014/main" id="{0FFD6320-47FC-4E9D-941F-2B78D055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JDBC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1746" name="5 İçerik Yer Tutucusu" descr="JDBC-Architecture.gif">
            <a:extLst>
              <a:ext uri="{FF2B5EF4-FFF2-40B4-BE49-F238E27FC236}">
                <a16:creationId xmlns:a16="http://schemas.microsoft.com/office/drawing/2014/main" id="{630E34EC-4511-4863-98C5-261A75A8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1475" y="1524000"/>
            <a:ext cx="5487988" cy="4497388"/>
          </a:xfrm>
        </p:spPr>
      </p:pic>
      <p:sp>
        <p:nvSpPr>
          <p:cNvPr id="31748" name="4 Slayt Numarası Yer Tutucusu">
            <a:extLst>
              <a:ext uri="{FF2B5EF4-FFF2-40B4-BE49-F238E27FC236}">
                <a16:creationId xmlns:a16="http://schemas.microsoft.com/office/drawing/2014/main" id="{08C0B022-46C1-4C53-8AD5-BB9E57A3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38726D-5A68-429F-83D3-73BF494B2EA4}" type="slidenum">
              <a:rPr lang="en-US" altLang="en-US" sz="1000"/>
              <a:pPr eaLnBrk="1" hangingPunct="1"/>
              <a:t>17</a:t>
            </a:fld>
            <a:endParaRPr lang="en-US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1 Başlık">
            <a:extLst>
              <a:ext uri="{FF2B5EF4-FFF2-40B4-BE49-F238E27FC236}">
                <a16:creationId xmlns:a16="http://schemas.microsoft.com/office/drawing/2014/main" id="{5145A6BD-8916-4024-9AC2-814D820C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Vertabanı Bağlantısı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0" name="2 İçerik Yer Tutucusu">
            <a:extLst>
              <a:ext uri="{FF2B5EF4-FFF2-40B4-BE49-F238E27FC236}">
                <a16:creationId xmlns:a16="http://schemas.microsoft.com/office/drawing/2014/main" id="{11CE1D7C-9394-47BF-9D7C-254AE1CC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1800">
                <a:ea typeface="ＭＳ Ｐゴシック" panose="020B0600070205080204" pitchFamily="34" charset="-128"/>
              </a:rPr>
              <a:t>Veritabanı sürücüsü projeye eklenmelidir (Oracle için örnek classes12.jar).</a:t>
            </a:r>
          </a:p>
          <a:p>
            <a:r>
              <a:rPr lang="tr-TR" altLang="en-US" sz="1800">
                <a:ea typeface="ＭＳ Ｐゴシック" panose="020B0600070205080204" pitchFamily="34" charset="-128"/>
              </a:rPr>
              <a:t>Uygulama içerisinde yüklenmelidir.</a:t>
            </a:r>
          </a:p>
          <a:p>
            <a:r>
              <a:rPr lang="tr-TR" altLang="en-US" sz="1800">
                <a:ea typeface="ＭＳ Ｐゴシック" panose="020B0600070205080204" pitchFamily="34" charset="-128"/>
              </a:rPr>
              <a:t>Bağlantı alınmalıdır.</a:t>
            </a:r>
          </a:p>
          <a:p>
            <a:r>
              <a:rPr lang="tr-TR" altLang="en-US" sz="1800">
                <a:ea typeface="ＭＳ Ｐゴシック" panose="020B0600070205080204" pitchFamily="34" charset="-128"/>
              </a:rPr>
              <a:t>Bağlantı kapanmalıdır.</a:t>
            </a:r>
          </a:p>
        </p:txBody>
      </p:sp>
      <p:sp>
        <p:nvSpPr>
          <p:cNvPr id="32772" name="4 Slayt Numarası Yer Tutucusu">
            <a:extLst>
              <a:ext uri="{FF2B5EF4-FFF2-40B4-BE49-F238E27FC236}">
                <a16:creationId xmlns:a16="http://schemas.microsoft.com/office/drawing/2014/main" id="{0243F728-E79F-4F1B-B483-86B3F2AB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00D035-AE85-4CA5-8BEA-88E54B20962D}" type="slidenum">
              <a:rPr lang="en-US" altLang="en-US" sz="1000"/>
              <a:pPr eaLnBrk="1" hangingPunct="1"/>
              <a:t>18</a:t>
            </a:fld>
            <a:endParaRPr lang="en-US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Başlık">
            <a:extLst>
              <a:ext uri="{FF2B5EF4-FFF2-40B4-BE49-F238E27FC236}">
                <a16:creationId xmlns:a16="http://schemas.microsoft.com/office/drawing/2014/main" id="{6A4D0C00-F93E-4C06-A768-3254E115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Sürücü Yükleme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2 İçerik Yer Tutucusu">
            <a:extLst>
              <a:ext uri="{FF2B5EF4-FFF2-40B4-BE49-F238E27FC236}">
                <a16:creationId xmlns:a16="http://schemas.microsoft.com/office/drawing/2014/main" id="{CBD0BDFD-2E06-4854-B3AD-F0157062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surucuSinifi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= 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[sürücü sınıfı]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forName(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surucuSinifi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3796" name="4 Slayt Numarası Yer Tutucusu">
            <a:extLst>
              <a:ext uri="{FF2B5EF4-FFF2-40B4-BE49-F238E27FC236}">
                <a16:creationId xmlns:a16="http://schemas.microsoft.com/office/drawing/2014/main" id="{351DFB13-2119-4F9C-834B-421E1B46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00F3FF-8BF3-4548-AF72-DBC10DEB74C1}" type="slidenum">
              <a:rPr lang="en-US" altLang="en-US" sz="1000"/>
              <a:pPr eaLnBrk="1" hangingPunct="1"/>
              <a:t>19</a:t>
            </a:fld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Başlık">
            <a:extLst>
              <a:ext uri="{FF2B5EF4-FFF2-40B4-BE49-F238E27FC236}">
                <a16:creationId xmlns:a16="http://schemas.microsoft.com/office/drawing/2014/main" id="{FF20BC8F-A6B1-4F9C-9315-A808D20B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Veritabanı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6" name="2 İçerik Yer Tutucusu">
            <a:extLst>
              <a:ext uri="{FF2B5EF4-FFF2-40B4-BE49-F238E27FC236}">
                <a16:creationId xmlns:a16="http://schemas.microsoft.com/office/drawing/2014/main" id="{A0734820-8017-4B72-BF05-70B99C7E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Verilerin saklanması için kullanılır.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Verilere daha hızlı ulaşılır.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Yüksek veri taşıma kapasiteleri vardır.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Güvenlidir.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Veriler daha hızlı anlamlandırılır.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Sorgulama dilleri ile ulaşılabilir (SQL).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İndex ler ile optimazsyonlar yapılabilir.</a:t>
            </a:r>
          </a:p>
        </p:txBody>
      </p:sp>
      <p:sp>
        <p:nvSpPr>
          <p:cNvPr id="16388" name="4 Slayt Numarası Yer Tutucusu">
            <a:extLst>
              <a:ext uri="{FF2B5EF4-FFF2-40B4-BE49-F238E27FC236}">
                <a16:creationId xmlns:a16="http://schemas.microsoft.com/office/drawing/2014/main" id="{2436D651-C80D-4118-A64C-78873967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9C89AB-935B-4B42-80E5-A8B17DC9F021}" type="slidenum">
              <a:rPr lang="en-US" altLang="en-US" sz="1000"/>
              <a:pPr eaLnBrk="1" hangingPunct="1"/>
              <a:t>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Başlık">
            <a:extLst>
              <a:ext uri="{FF2B5EF4-FFF2-40B4-BE49-F238E27FC236}">
                <a16:creationId xmlns:a16="http://schemas.microsoft.com/office/drawing/2014/main" id="{713D2049-5F32-4283-98CB-635095B5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Sürücü Yükleme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2 İçerik Yer Tutucusu">
            <a:extLst>
              <a:ext uri="{FF2B5EF4-FFF2-40B4-BE49-F238E27FC236}">
                <a16:creationId xmlns:a16="http://schemas.microsoft.com/office/drawing/2014/main" id="{26B01EED-3553-428A-90CF-94A56681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driverName =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"com.mysql.jdbc.Driver"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forName(driverName);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4820" name="4 Slayt Numarası Yer Tutucusu">
            <a:extLst>
              <a:ext uri="{FF2B5EF4-FFF2-40B4-BE49-F238E27FC236}">
                <a16:creationId xmlns:a16="http://schemas.microsoft.com/office/drawing/2014/main" id="{B00E1D8E-9A63-44A6-8338-C172D273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9D768E-FE46-414B-A5F9-E202C1FE5E58}" type="slidenum">
              <a:rPr lang="en-US" altLang="en-US" sz="1000"/>
              <a:pPr eaLnBrk="1" hangingPunct="1"/>
              <a:t>20</a:t>
            </a:fld>
            <a:endParaRPr lang="en-US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Başlık">
            <a:extLst>
              <a:ext uri="{FF2B5EF4-FFF2-40B4-BE49-F238E27FC236}">
                <a16:creationId xmlns:a16="http://schemas.microsoft.com/office/drawing/2014/main" id="{ACFDF5A3-50A2-4350-90E5-C9522572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Bağlantı Açma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E924EE15-1AB0-47F8-B613-5D857D80409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DriverManager.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([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bağlatı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tanımı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], [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kullanıcı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adı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], [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sifre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]);</a:t>
            </a:r>
            <a:endParaRPr lang="tr-TR" sz="1800" dirty="0">
              <a:ea typeface="+mn-ea"/>
            </a:endParaRPr>
          </a:p>
        </p:txBody>
      </p:sp>
      <p:sp>
        <p:nvSpPr>
          <p:cNvPr id="35844" name="4 Slayt Numarası Yer Tutucusu">
            <a:extLst>
              <a:ext uri="{FF2B5EF4-FFF2-40B4-BE49-F238E27FC236}">
                <a16:creationId xmlns:a16="http://schemas.microsoft.com/office/drawing/2014/main" id="{C2886797-5321-49A7-8212-FB5A1E3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EFA202-9394-455F-9FE3-A692FE3C01DF}" type="slidenum">
              <a:rPr lang="en-US" altLang="en-US" sz="1000"/>
              <a:pPr eaLnBrk="1" hangingPunct="1"/>
              <a:t>21</a:t>
            </a:fld>
            <a:endParaRPr lang="en-US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Başlık">
            <a:extLst>
              <a:ext uri="{FF2B5EF4-FFF2-40B4-BE49-F238E27FC236}">
                <a16:creationId xmlns:a16="http://schemas.microsoft.com/office/drawing/2014/main" id="{771566C4-A64E-4C1E-937C-8945573C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Bağlantı Açma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6" name="2 İçerik Yer Tutucusu">
            <a:extLst>
              <a:ext uri="{FF2B5EF4-FFF2-40B4-BE49-F238E27FC236}">
                <a16:creationId xmlns:a16="http://schemas.microsoft.com/office/drawing/2014/main" id="{AE3BDC59-BC8E-4A0C-A765-7096FDDB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305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Connection baglanti = DriverManager.</a:t>
            </a:r>
            <a:r>
              <a:rPr lang="tr-TR" altLang="en-US" sz="1800" i="1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getConnection(</a:t>
            </a:r>
            <a:r>
              <a:rPr lang="tr-TR" altLang="en-US" sz="1800" i="1">
                <a:solidFill>
                  <a:srgbClr val="2A00FF"/>
                </a:solidFill>
                <a:latin typeface="Courier New"/>
                <a:ea typeface="ＭＳ Ｐゴシック"/>
                <a:cs typeface="Courier New"/>
              </a:rPr>
              <a:t>"jdbc:mysql://localhost:3306/veritabani_adi"</a:t>
            </a:r>
            <a:r>
              <a:rPr lang="tr-TR" altLang="en-US" sz="1800" i="1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, </a:t>
            </a:r>
            <a:r>
              <a:rPr lang="tr-TR" altLang="en-US" sz="1800" i="1">
                <a:solidFill>
                  <a:srgbClr val="2A00FF"/>
                </a:solidFill>
                <a:latin typeface="Courier New"/>
                <a:ea typeface="ＭＳ Ｐゴシック"/>
                <a:cs typeface="Courier New"/>
              </a:rPr>
              <a:t>"root"</a:t>
            </a:r>
            <a:r>
              <a:rPr lang="tr-TR" altLang="en-US" sz="1800" i="1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, </a:t>
            </a:r>
            <a:r>
              <a:rPr lang="tr-TR" altLang="en-US" sz="1800" i="1">
                <a:solidFill>
                  <a:srgbClr val="2A00FF"/>
                </a:solidFill>
                <a:latin typeface="Courier New"/>
                <a:ea typeface="ＭＳ Ｐゴシック"/>
                <a:cs typeface="Courier New"/>
              </a:rPr>
              <a:t>"Aa123456"</a:t>
            </a:r>
            <a:r>
              <a:rPr lang="tr-TR" altLang="en-US" sz="1800" i="1" dirty="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err="1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baglanti.close</a:t>
            </a:r>
            <a:r>
              <a:rPr lang="tr-TR" altLang="en-US" sz="1800" dirty="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();</a:t>
            </a:r>
            <a:endParaRPr lang="tr-TR" altLang="en-US" sz="1800" dirty="0">
              <a:latin typeface="Courier New"/>
              <a:ea typeface="ＭＳ Ｐゴシック"/>
              <a:cs typeface="Courier New"/>
            </a:endParaRPr>
          </a:p>
        </p:txBody>
      </p:sp>
      <p:sp>
        <p:nvSpPr>
          <p:cNvPr id="36868" name="4 Slayt Numarası Yer Tutucusu">
            <a:extLst>
              <a:ext uri="{FF2B5EF4-FFF2-40B4-BE49-F238E27FC236}">
                <a16:creationId xmlns:a16="http://schemas.microsoft.com/office/drawing/2014/main" id="{F1CB23FE-7F41-41AB-82E4-D9D38615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AEFC34-B9CA-4C8B-9EBA-00515D439CD1}" type="slidenum">
              <a:rPr lang="en-US" altLang="en-US" sz="1000"/>
              <a:pPr eaLnBrk="1" hangingPunct="1"/>
              <a:t>22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Başlık">
            <a:extLst>
              <a:ext uri="{FF2B5EF4-FFF2-40B4-BE49-F238E27FC236}">
                <a16:creationId xmlns:a16="http://schemas.microsoft.com/office/drawing/2014/main" id="{61514477-62A6-43AE-BDAF-84FC012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Statement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0" name="2 İçerik Yer Tutucusu">
            <a:extLst>
              <a:ext uri="{FF2B5EF4-FFF2-40B4-BE49-F238E27FC236}">
                <a16:creationId xmlns:a16="http://schemas.microsoft.com/office/drawing/2014/main" id="{93CA64E8-47D1-4D6A-8B33-C2BF7788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//Baglanti üzerinden bir Statement yaratılır.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Statement st = baglanti.createStatement();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//Statement kapatılır.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st.close();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7892" name="4 Slayt Numarası Yer Tutucusu">
            <a:extLst>
              <a:ext uri="{FF2B5EF4-FFF2-40B4-BE49-F238E27FC236}">
                <a16:creationId xmlns:a16="http://schemas.microsoft.com/office/drawing/2014/main" id="{894361B5-65B6-42BE-9525-79C80FA6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198FB5-24A3-4EAB-AF43-DFE1DF87A278}" type="slidenum">
              <a:rPr lang="en-US" altLang="en-US" sz="1000"/>
              <a:pPr eaLnBrk="1" hangingPunct="1"/>
              <a:t>23</a:t>
            </a:fld>
            <a:endParaRPr lang="en-US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Başlık">
            <a:extLst>
              <a:ext uri="{FF2B5EF4-FFF2-40B4-BE49-F238E27FC236}">
                <a16:creationId xmlns:a16="http://schemas.microsoft.com/office/drawing/2014/main" id="{69845F99-CCC8-449F-8CAB-BEC1D706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Statement İşlemleri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4" name="2 İçerik Yer Tutucusu">
            <a:extLst>
              <a:ext uri="{FF2B5EF4-FFF2-40B4-BE49-F238E27FC236}">
                <a16:creationId xmlns:a16="http://schemas.microsoft.com/office/drawing/2014/main" id="{27BE036C-26F6-42FB-AF40-BBA0794C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insert update delete işlemleri.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select sorgu işlemleri.</a:t>
            </a:r>
          </a:p>
        </p:txBody>
      </p:sp>
      <p:sp>
        <p:nvSpPr>
          <p:cNvPr id="38916" name="4 Slayt Numarası Yer Tutucusu">
            <a:extLst>
              <a:ext uri="{FF2B5EF4-FFF2-40B4-BE49-F238E27FC236}">
                <a16:creationId xmlns:a16="http://schemas.microsoft.com/office/drawing/2014/main" id="{1EAED528-29DB-4A82-A929-68C02FF2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399F32-401B-4EFC-9081-472D4F8C1A0A}" type="slidenum">
              <a:rPr lang="en-US" altLang="en-US" sz="1000"/>
              <a:pPr eaLnBrk="1" hangingPunct="1"/>
              <a:t>24</a:t>
            </a:fld>
            <a:endParaRPr lang="en-US" alt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Başlık">
            <a:extLst>
              <a:ext uri="{FF2B5EF4-FFF2-40B4-BE49-F238E27FC236}">
                <a16:creationId xmlns:a16="http://schemas.microsoft.com/office/drawing/2014/main" id="{06411644-CDF7-47AF-9A86-6EC5BB2B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executeUpdate</a:t>
            </a:r>
          </a:p>
        </p:txBody>
      </p:sp>
      <p:sp>
        <p:nvSpPr>
          <p:cNvPr id="39938" name="2 İçerik Yer Tutucusu">
            <a:extLst>
              <a:ext uri="{FF2B5EF4-FFF2-40B4-BE49-F238E27FC236}">
                <a16:creationId xmlns:a16="http://schemas.microsoft.com/office/drawing/2014/main" id="{93A88C82-F2B6-4814-904C-A852C4FA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st.executeUpdate(sql);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st.close();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39940" name="4 Slayt Numarası Yer Tutucusu">
            <a:extLst>
              <a:ext uri="{FF2B5EF4-FFF2-40B4-BE49-F238E27FC236}">
                <a16:creationId xmlns:a16="http://schemas.microsoft.com/office/drawing/2014/main" id="{05AA7C60-0E38-47E9-AAE1-FFE16F4B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003B68-D097-490C-8AFA-13594C5DE7C0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Başlık">
            <a:extLst>
              <a:ext uri="{FF2B5EF4-FFF2-40B4-BE49-F238E27FC236}">
                <a16:creationId xmlns:a16="http://schemas.microsoft.com/office/drawing/2014/main" id="{EDFFEFF8-04B8-4654-95A5-FAA1492B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executeUpdate</a:t>
            </a:r>
          </a:p>
        </p:txBody>
      </p:sp>
      <p:sp>
        <p:nvSpPr>
          <p:cNvPr id="40962" name="2 İçerik Yer Tutucusu">
            <a:extLst>
              <a:ext uri="{FF2B5EF4-FFF2-40B4-BE49-F238E27FC236}">
                <a16:creationId xmlns:a16="http://schemas.microsoft.com/office/drawing/2014/main" id="{5DC456C4-EB8F-44FD-86DC-C59685DA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//Hata verir ???</a:t>
            </a:r>
          </a:p>
          <a:p>
            <a:pPr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st.executeUpdate(</a:t>
            </a:r>
            <a:r>
              <a:rPr lang="tr-TR" altLang="en-US" sz="1800">
                <a:solidFill>
                  <a:srgbClr val="2A00FF"/>
                </a:solidFill>
                <a:latin typeface="Courier New"/>
                <a:ea typeface="ＭＳ Ｐゴシック"/>
                <a:cs typeface="Courier New"/>
              </a:rPr>
              <a:t>"INSERT INTO uyeler(id, ad, soyad), VALUES('Melih','Sakarya',1)"</a:t>
            </a:r>
            <a:r>
              <a:rPr lang="tr-TR" altLang="en-US" sz="180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40964" name="4 Slayt Numarası Yer Tutucusu">
            <a:extLst>
              <a:ext uri="{FF2B5EF4-FFF2-40B4-BE49-F238E27FC236}">
                <a16:creationId xmlns:a16="http://schemas.microsoft.com/office/drawing/2014/main" id="{0E722D0E-E392-47E2-A233-061DAA33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766942-AD7E-44CC-B020-2A0C05E9B144}" type="slidenum">
              <a:rPr lang="en-US" altLang="en-US" sz="1000"/>
              <a:pPr eaLnBrk="1" hangingPunct="1"/>
              <a:t>26</a:t>
            </a:fld>
            <a:endParaRPr lang="en-US" altLang="en-US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Başlık">
            <a:extLst>
              <a:ext uri="{FF2B5EF4-FFF2-40B4-BE49-F238E27FC236}">
                <a16:creationId xmlns:a16="http://schemas.microsoft.com/office/drawing/2014/main" id="{A86AC995-4111-42F1-9CF3-45A6793E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executeUpdate</a:t>
            </a:r>
          </a:p>
        </p:txBody>
      </p:sp>
      <p:sp>
        <p:nvSpPr>
          <p:cNvPr id="41986" name="2 İçerik Yer Tutucusu">
            <a:extLst>
              <a:ext uri="{FF2B5EF4-FFF2-40B4-BE49-F238E27FC236}">
                <a16:creationId xmlns:a16="http://schemas.microsoft.com/office/drawing/2014/main" id="{E86D9B8D-84AF-4968-BF68-A44F91D3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//Doğru çalışır.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st.executeUpdate(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"INSERT INTO uyeler(id, ad, soyad), VALUES(1,'Melih','Sakarya')"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41988" name="4 Slayt Numarası Yer Tutucusu">
            <a:extLst>
              <a:ext uri="{FF2B5EF4-FFF2-40B4-BE49-F238E27FC236}">
                <a16:creationId xmlns:a16="http://schemas.microsoft.com/office/drawing/2014/main" id="{9197002A-9CAF-4C03-990C-6A450FA8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C14750-C7A3-448E-B001-9F8489453F0A}" type="slidenum">
              <a:rPr lang="en-US" altLang="en-US" sz="1000"/>
              <a:pPr eaLnBrk="1" hangingPunct="1"/>
              <a:t>27</a:t>
            </a:fld>
            <a:endParaRPr lang="en-US" altLang="en-US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Başlık">
            <a:extLst>
              <a:ext uri="{FF2B5EF4-FFF2-40B4-BE49-F238E27FC236}">
                <a16:creationId xmlns:a16="http://schemas.microsoft.com/office/drawing/2014/main" id="{64A497ED-36D8-472A-98D2-E18E6B81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executeQuery</a:t>
            </a:r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D321353D-25A2-4E85-A871-E2042652C31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ea typeface="+mn-ea"/>
              </a:rPr>
              <a:t>st.executeQuery(sql);</a:t>
            </a:r>
            <a:endParaRPr lang="tr-TR" sz="1800" dirty="0">
              <a:ea typeface="+mn-ea"/>
            </a:endParaRPr>
          </a:p>
        </p:txBody>
      </p:sp>
      <p:sp>
        <p:nvSpPr>
          <p:cNvPr id="43012" name="4 Slayt Numarası Yer Tutucusu">
            <a:extLst>
              <a:ext uri="{FF2B5EF4-FFF2-40B4-BE49-F238E27FC236}">
                <a16:creationId xmlns:a16="http://schemas.microsoft.com/office/drawing/2014/main" id="{11AC4028-9D86-4A30-9ABF-9C5BF767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343587-FE0E-4F52-9788-38664CB22A03}" type="slidenum">
              <a:rPr lang="en-US" altLang="en-US" sz="1000"/>
              <a:pPr eaLnBrk="1" hangingPunct="1"/>
              <a:t>28</a:t>
            </a:fld>
            <a:endParaRPr lang="en-US" alt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Başlık">
            <a:extLst>
              <a:ext uri="{FF2B5EF4-FFF2-40B4-BE49-F238E27FC236}">
                <a16:creationId xmlns:a16="http://schemas.microsoft.com/office/drawing/2014/main" id="{4E072E57-2347-49A7-AF90-32128408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executeQuery</a:t>
            </a:r>
          </a:p>
        </p:txBody>
      </p:sp>
      <p:sp>
        <p:nvSpPr>
          <p:cNvPr id="44034" name="2 İçerik Yer Tutucusu">
            <a:extLst>
              <a:ext uri="{FF2B5EF4-FFF2-40B4-BE49-F238E27FC236}">
                <a16:creationId xmlns:a16="http://schemas.microsoft.com/office/drawing/2014/main" id="{A673BB61-D87E-4093-819A-A27933E4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sql=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st.executeQuery(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"SELECT * FROM uyeler"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44036" name="4 Slayt Numarası Yer Tutucusu">
            <a:extLst>
              <a:ext uri="{FF2B5EF4-FFF2-40B4-BE49-F238E27FC236}">
                <a16:creationId xmlns:a16="http://schemas.microsoft.com/office/drawing/2014/main" id="{3C9AD858-8610-4803-AF39-50C72ECF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B35E32-99A3-4312-9442-DAABA1E42C9C}" type="slidenum">
              <a:rPr lang="en-US" altLang="en-US" sz="1000"/>
              <a:pPr eaLnBrk="1" hangingPunct="1"/>
              <a:t>29</a:t>
            </a:fld>
            <a:endParaRPr lang="en-US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Başlık">
            <a:extLst>
              <a:ext uri="{FF2B5EF4-FFF2-40B4-BE49-F238E27FC236}">
                <a16:creationId xmlns:a16="http://schemas.microsoft.com/office/drawing/2014/main" id="{A498D1E9-4A03-445C-9D99-A6686AB3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Bilinen Veritabanları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0" name="2 İçerik Yer Tutucusu">
            <a:extLst>
              <a:ext uri="{FF2B5EF4-FFF2-40B4-BE49-F238E27FC236}">
                <a16:creationId xmlns:a16="http://schemas.microsoft.com/office/drawing/2014/main" id="{95961E71-2223-4F9B-B90C-E3017683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MySql – Sun Microsystems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Oracle - Oracle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Sql Server - Microsoft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DB2 – IBM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Sybase – Sybase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…</a:t>
            </a:r>
          </a:p>
          <a:p>
            <a:endParaRPr lang="tr-TR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17412" name="4 Slayt Numarası Yer Tutucusu">
            <a:extLst>
              <a:ext uri="{FF2B5EF4-FFF2-40B4-BE49-F238E27FC236}">
                <a16:creationId xmlns:a16="http://schemas.microsoft.com/office/drawing/2014/main" id="{19547F8B-FEED-4D4F-86E1-74FF88C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A86D0C-F936-4335-9180-78FF0F0199C0}" type="slidenum">
              <a:rPr lang="en-US" altLang="en-US" sz="1000"/>
              <a:pPr eaLnBrk="1" hangingPunct="1"/>
              <a:t>3</a:t>
            </a:fld>
            <a:endParaRPr lang="en-US" altLang="en-US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Başlık">
            <a:extLst>
              <a:ext uri="{FF2B5EF4-FFF2-40B4-BE49-F238E27FC236}">
                <a16:creationId xmlns:a16="http://schemas.microsoft.com/office/drawing/2014/main" id="{54778EC9-8D4E-40E6-89D5-8569480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ResultSet</a:t>
            </a:r>
          </a:p>
        </p:txBody>
      </p:sp>
      <p:sp>
        <p:nvSpPr>
          <p:cNvPr id="45058" name="2 İçerik Yer Tutucusu">
            <a:extLst>
              <a:ext uri="{FF2B5EF4-FFF2-40B4-BE49-F238E27FC236}">
                <a16:creationId xmlns:a16="http://schemas.microsoft.com/office/drawing/2014/main" id="{1BAEAE09-FC8D-4D1F-91F0-078E74D3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ResultSet kayitSeti = st.executeQuery(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"SELECT * FROM uyeler"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kayitSeti.close();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45060" name="4 Slayt Numarası Yer Tutucusu">
            <a:extLst>
              <a:ext uri="{FF2B5EF4-FFF2-40B4-BE49-F238E27FC236}">
                <a16:creationId xmlns:a16="http://schemas.microsoft.com/office/drawing/2014/main" id="{062F2AA9-7B4F-46C3-AFA7-5A624E12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D22A95-86EF-4DBA-A802-D1D7B07CDBA9}" type="slidenum">
              <a:rPr lang="en-US" altLang="en-US" sz="1000"/>
              <a:pPr eaLnBrk="1" hangingPunct="1"/>
              <a:t>30</a:t>
            </a:fld>
            <a:endParaRPr lang="en-US" altLang="en-US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1 Başlık">
            <a:extLst>
              <a:ext uri="{FF2B5EF4-FFF2-40B4-BE49-F238E27FC236}">
                <a16:creationId xmlns:a16="http://schemas.microsoft.com/office/drawing/2014/main" id="{64039EB7-53BD-48ED-B40D-C5A9789B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ResultSet</a:t>
            </a:r>
          </a:p>
        </p:txBody>
      </p:sp>
      <p:sp>
        <p:nvSpPr>
          <p:cNvPr id="46082" name="2 İçerik Yer Tutucusu">
            <a:extLst>
              <a:ext uri="{FF2B5EF4-FFF2-40B4-BE49-F238E27FC236}">
                <a16:creationId xmlns:a16="http://schemas.microsoft.com/office/drawing/2014/main" id="{99B8FC7C-B5AD-4909-AC9E-955753F0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ResultSet kayitSeti = st.executeQuery(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"SELECT * FROM uyeler"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//Kayıtlar üzerinde gezer.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(kayitSeti.next()){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ad = kayitSeti.getString(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"ad"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kayitSeti.close();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46084" name="4 Slayt Numarası Yer Tutucusu">
            <a:extLst>
              <a:ext uri="{FF2B5EF4-FFF2-40B4-BE49-F238E27FC236}">
                <a16:creationId xmlns:a16="http://schemas.microsoft.com/office/drawing/2014/main" id="{E50EEC80-44A1-4008-996C-0EE9DBF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9C6870-C721-4422-8D47-B16ADDAEC41E}" type="slidenum">
              <a:rPr lang="en-US" altLang="en-US" sz="1000"/>
              <a:pPr eaLnBrk="1" hangingPunct="1"/>
              <a:t>31</a:t>
            </a:fld>
            <a:endParaRPr lang="en-US" altLang="en-US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1 Başlık">
            <a:extLst>
              <a:ext uri="{FF2B5EF4-FFF2-40B4-BE49-F238E27FC236}">
                <a16:creationId xmlns:a16="http://schemas.microsoft.com/office/drawing/2014/main" id="{D7018AFE-8F47-415A-9FA6-4DA0A9D1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ResultSet</a:t>
            </a:r>
          </a:p>
        </p:txBody>
      </p:sp>
      <p:sp>
        <p:nvSpPr>
          <p:cNvPr id="47106" name="2 İçerik Yer Tutucusu">
            <a:extLst>
              <a:ext uri="{FF2B5EF4-FFF2-40B4-BE49-F238E27FC236}">
                <a16:creationId xmlns:a16="http://schemas.microsoft.com/office/drawing/2014/main" id="{F7F5094F-9B67-47FE-98FB-1B171D78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ResultSet kayitSeti = st.executeQuery(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"SELECT * FROM uyeler"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//Kayıtlar üzerinde gezer.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(kayitSeti.next()){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sv-SE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//Kolon sıraları 1’ den başlar.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ad = kayitSeti.getString(2);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kayitSeti.close();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47108" name="4 Slayt Numarası Yer Tutucusu">
            <a:extLst>
              <a:ext uri="{FF2B5EF4-FFF2-40B4-BE49-F238E27FC236}">
                <a16:creationId xmlns:a16="http://schemas.microsoft.com/office/drawing/2014/main" id="{580D97C9-B1C8-46D9-9155-0B846D8D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785B20-2924-4D61-9ECE-92CC3EC6E42E}" type="slidenum">
              <a:rPr lang="en-US" altLang="en-US" sz="1000"/>
              <a:pPr eaLnBrk="1" hangingPunct="1"/>
              <a:t>32</a:t>
            </a:fld>
            <a:endParaRPr lang="en-US" altLang="en-US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1 Başlık">
            <a:extLst>
              <a:ext uri="{FF2B5EF4-FFF2-40B4-BE49-F238E27FC236}">
                <a16:creationId xmlns:a16="http://schemas.microsoft.com/office/drawing/2014/main" id="{CF558186-7625-4001-B921-B2708A40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Kayıt Sorgulama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0" name="2 İçerik Yer Tutucusu">
            <a:extLst>
              <a:ext uri="{FF2B5EF4-FFF2-40B4-BE49-F238E27FC236}">
                <a16:creationId xmlns:a16="http://schemas.microsoft.com/office/drawing/2014/main" id="{A5894D23-276B-4875-B5BE-5ACFFC03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Class.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forName(</a:t>
            </a:r>
            <a:r>
              <a:rPr lang="tr-TR" altLang="en-US" sz="16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"com.mysql.jdbc.Driver"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Connection baglanti = DriverManager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.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getConnection(</a:t>
            </a:r>
            <a:r>
              <a:rPr lang="tr-TR" altLang="en-US" sz="16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"jdbc:mysql://localhost:3306/veritabani_adi"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tr-TR" altLang="en-US" sz="16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"root"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tr-TR" altLang="en-US" sz="16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"root"</a:t>
            </a:r>
            <a:r>
              <a:rPr lang="tr-TR" altLang="en-US" sz="16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6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Statement st = baglanti.createStatement();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ResultSet kayitSeti = st.executeQuery(</a:t>
            </a:r>
            <a:r>
              <a:rPr lang="tr-TR" altLang="en-US" sz="16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"SELECT * FROM uyeler"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while</a:t>
            </a:r>
            <a:r>
              <a:rPr lang="tr-TR" altLang="en-US" sz="16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(kayitSeti.next())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ad = kayitSeti.getString(</a:t>
            </a:r>
            <a:r>
              <a:rPr lang="tr-TR" altLang="en-US" sz="16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"ad"</a:t>
            </a: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// system out println ile yazdırılabilir</a:t>
            </a:r>
            <a:endParaRPr lang="tr-TR" altLang="en-US" sz="1600" dirty="0">
              <a:solidFill>
                <a:srgbClr val="000000"/>
              </a:solidFill>
              <a:latin typeface="Courier New"/>
              <a:ea typeface="ＭＳ Ｐゴシック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kayitSeti.close();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baglanti.close();</a:t>
            </a:r>
            <a:endParaRPr lang="tr-TR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48132" name="4 Slayt Numarası Yer Tutucusu">
            <a:extLst>
              <a:ext uri="{FF2B5EF4-FFF2-40B4-BE49-F238E27FC236}">
                <a16:creationId xmlns:a16="http://schemas.microsoft.com/office/drawing/2014/main" id="{0D12C7C7-E055-4565-94CD-DB98A41C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13D218-F0AB-4140-9173-BF1662C2F09A}" type="slidenum">
              <a:rPr lang="en-US" altLang="en-US" sz="1000"/>
              <a:pPr eaLnBrk="1" hangingPunct="1"/>
              <a:t>33</a:t>
            </a:fld>
            <a:endParaRPr lang="en-US" altLang="en-US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1 Başlık">
            <a:extLst>
              <a:ext uri="{FF2B5EF4-FFF2-40B4-BE49-F238E27FC236}">
                <a16:creationId xmlns:a16="http://schemas.microsoft.com/office/drawing/2014/main" id="{5C6EA6ED-D320-4BD7-9102-7F0DC94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Sınıf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54" name="2 İçerik Yer Tutucusu">
            <a:extLst>
              <a:ext uri="{FF2B5EF4-FFF2-40B4-BE49-F238E27FC236}">
                <a16:creationId xmlns:a16="http://schemas.microsoft.com/office/drawing/2014/main" id="{1FC6DFBA-7146-4AC5-A996-5A47AC5A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Veritabanına JDBC ile bağlanıp Ogrenci tablosuna iki adet kayıt ekleyin.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Id numarası 2 olan kaydı silin.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Id numarası 1 olan kaydın ad sütununu değiştirin.</a:t>
            </a:r>
          </a:p>
        </p:txBody>
      </p:sp>
      <p:sp>
        <p:nvSpPr>
          <p:cNvPr id="49156" name="4 Slayt Numarası Yer Tutucusu">
            <a:extLst>
              <a:ext uri="{FF2B5EF4-FFF2-40B4-BE49-F238E27FC236}">
                <a16:creationId xmlns:a16="http://schemas.microsoft.com/office/drawing/2014/main" id="{F23839CD-8ADD-41AA-85BA-2A28AA7E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6EA787D-D9B7-4011-A6A1-910BB6773559}" type="slidenum">
              <a:rPr lang="en-US" altLang="en-US" sz="1000"/>
              <a:pPr eaLnBrk="1" hangingPunct="1"/>
              <a:t>34</a:t>
            </a:fld>
            <a:endParaRPr lang="en-US" altLang="en-US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1 Başlık">
            <a:extLst>
              <a:ext uri="{FF2B5EF4-FFF2-40B4-BE49-F238E27FC236}">
                <a16:creationId xmlns:a16="http://schemas.microsoft.com/office/drawing/2014/main" id="{947A4450-9FB5-47D1-A6C9-BCD8390D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Transaction Yönetimi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78" name="2 İçerik Yer Tutucusu">
            <a:extLst>
              <a:ext uri="{FF2B5EF4-FFF2-40B4-BE49-F238E27FC236}">
                <a16:creationId xmlns:a16="http://schemas.microsoft.com/office/drawing/2014/main" id="{311CBFAA-4496-468F-A866-9ED33A98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Veritabanında kayıtların belirli kurallar çerçevesinde değişikliğe uğramasıdır.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Sürec içerisinde beklenmedik bir durumda kayıtların geri alınmasını sağlar.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Veri kaynağının transaction fonksiyonunu desteklemesi gerekir.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Onay verene kadar transaction açık kalır.</a:t>
            </a:r>
          </a:p>
        </p:txBody>
      </p:sp>
      <p:sp>
        <p:nvSpPr>
          <p:cNvPr id="50180" name="4 Slayt Numarası Yer Tutucusu">
            <a:extLst>
              <a:ext uri="{FF2B5EF4-FFF2-40B4-BE49-F238E27FC236}">
                <a16:creationId xmlns:a16="http://schemas.microsoft.com/office/drawing/2014/main" id="{0DC75551-847B-491E-BAB6-482B0AE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86C5F0-405F-49AA-B2A3-1C41913D5053}" type="slidenum">
              <a:rPr lang="en-US" altLang="en-US" sz="1000"/>
              <a:pPr eaLnBrk="1" hangingPunct="1"/>
              <a:t>35</a:t>
            </a:fld>
            <a:endParaRPr lang="en-US" altLang="en-US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1 Başlık">
            <a:extLst>
              <a:ext uri="{FF2B5EF4-FFF2-40B4-BE49-F238E27FC236}">
                <a16:creationId xmlns:a16="http://schemas.microsoft.com/office/drawing/2014/main" id="{44383429-FB42-476E-A4EA-D23EA37D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Transaction Yönetimi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1202" name="2 İçerik Yer Tutucusu">
            <a:extLst>
              <a:ext uri="{FF2B5EF4-FFF2-40B4-BE49-F238E27FC236}">
                <a16:creationId xmlns:a16="http://schemas.microsoft.com/office/drawing/2014/main" id="{4725B205-8108-4089-84B4-4D138144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//Veritabanı otomatik kayıt modundan çıkarılır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baglanti.setAutoCommit(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//değişiklikler yapılır.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baglanti.commit();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//Bir nokta tanımlanır.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Savepoint s = baglanti.setSavepoint(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"test"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//Son commit e kadar gider.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baglanti.rollback();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//Tanımlı noktaya kadar gider.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baglanti.rollback(s);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1204" name="4 Slayt Numarası Yer Tutucusu">
            <a:extLst>
              <a:ext uri="{FF2B5EF4-FFF2-40B4-BE49-F238E27FC236}">
                <a16:creationId xmlns:a16="http://schemas.microsoft.com/office/drawing/2014/main" id="{73D949AE-AF7C-41F8-BCA8-F4C70A6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63A90B-4DD6-4ECA-B490-73970CEE1477}" type="slidenum">
              <a:rPr lang="en-US" altLang="en-US" sz="1000"/>
              <a:pPr eaLnBrk="1" hangingPunct="1"/>
              <a:t>36</a:t>
            </a:fld>
            <a:endParaRPr lang="en-US" altLang="en-US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1 Başlık">
            <a:extLst>
              <a:ext uri="{FF2B5EF4-FFF2-40B4-BE49-F238E27FC236}">
                <a16:creationId xmlns:a16="http://schemas.microsoft.com/office/drawing/2014/main" id="{082F5AF0-BD54-491F-94ED-96A3A91B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PreparedStatement</a:t>
            </a:r>
          </a:p>
        </p:txBody>
      </p:sp>
      <p:sp>
        <p:nvSpPr>
          <p:cNvPr id="52226" name="2 İçerik Yer Tutucusu">
            <a:extLst>
              <a:ext uri="{FF2B5EF4-FFF2-40B4-BE49-F238E27FC236}">
                <a16:creationId xmlns:a16="http://schemas.microsoft.com/office/drawing/2014/main" id="{AF09A064-E171-43E3-8383-0FE1966F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Statement’ tan daha performanslı ve güvenlidir.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Parametreler set edilmelidir.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DBMS caching imkanı sunar.</a:t>
            </a:r>
          </a:p>
        </p:txBody>
      </p:sp>
      <p:sp>
        <p:nvSpPr>
          <p:cNvPr id="52228" name="4 Slayt Numarası Yer Tutucusu">
            <a:extLst>
              <a:ext uri="{FF2B5EF4-FFF2-40B4-BE49-F238E27FC236}">
                <a16:creationId xmlns:a16="http://schemas.microsoft.com/office/drawing/2014/main" id="{760A2065-EC65-4A5D-87CA-8E61502A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FCC95A7-CA54-4B59-9FDD-F1F731F4A7C1}" type="slidenum">
              <a:rPr lang="en-US" altLang="en-US" sz="1000"/>
              <a:pPr eaLnBrk="1" hangingPunct="1"/>
              <a:t>37</a:t>
            </a:fld>
            <a:endParaRPr lang="en-US" altLang="en-US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1 Başlık">
            <a:extLst>
              <a:ext uri="{FF2B5EF4-FFF2-40B4-BE49-F238E27FC236}">
                <a16:creationId xmlns:a16="http://schemas.microsoft.com/office/drawing/2014/main" id="{44C738D3-9E05-44E1-A6AC-EF3DAB69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PreparedStatement</a:t>
            </a:r>
          </a:p>
        </p:txBody>
      </p:sp>
      <p:sp>
        <p:nvSpPr>
          <p:cNvPr id="53250" name="2 İçerik Yer Tutucusu">
            <a:extLst>
              <a:ext uri="{FF2B5EF4-FFF2-40B4-BE49-F238E27FC236}">
                <a16:creationId xmlns:a16="http://schemas.microsoft.com/office/drawing/2014/main" id="{A7229969-2CA8-4AA3-BD70-FB353349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PreparedStatement st = baglanti.prepareStatement(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"SELECT * FROM uyeler WHERE id = ? and name = ?"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/>
                <a:ea typeface="ＭＳ Ｐゴシック"/>
                <a:cs typeface="Courier New"/>
              </a:rPr>
              <a:t>st.setInt(1, 100);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st.setString(2, 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"Ahmet"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st.executeQuery();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st.close();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3252" name="4 Slayt Numarası Yer Tutucusu">
            <a:extLst>
              <a:ext uri="{FF2B5EF4-FFF2-40B4-BE49-F238E27FC236}">
                <a16:creationId xmlns:a16="http://schemas.microsoft.com/office/drawing/2014/main" id="{BD56294B-87C8-42C6-972A-A6EC652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F2AC88-560D-42A9-85B6-CF45F9DC8401}" type="slidenum">
              <a:rPr lang="en-US" altLang="en-US" sz="1000"/>
              <a:pPr eaLnBrk="1" hangingPunct="1"/>
              <a:t>38</a:t>
            </a:fld>
            <a:endParaRPr lang="en-US" altLang="en-US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1 Başlık">
            <a:extLst>
              <a:ext uri="{FF2B5EF4-FFF2-40B4-BE49-F238E27FC236}">
                <a16:creationId xmlns:a16="http://schemas.microsoft.com/office/drawing/2014/main" id="{ACD4A64C-BAA1-4B01-92A4-4BFA7EE5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Statement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Performans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4" name="2 İçerik Yer Tutucusu">
            <a:extLst>
              <a:ext uri="{FF2B5EF4-FFF2-40B4-BE49-F238E27FC236}">
                <a16:creationId xmlns:a16="http://schemas.microsoft.com/office/drawing/2014/main" id="{A2B752FA-1648-48ED-B338-34EFC337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long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baslangic = System.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currentTimeMillis();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Statement st = baglanti.createStatement();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 = 0; i &lt; 10000;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st.executeUpdate(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"INSERT INTO uyeler(id,ad,soyad) values("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+i+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",'Ahmet','Dursun')"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st.close();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long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bitis = System.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currentTimeMillis();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"Sure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(bitis-baslangic));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4276" name="4 Slayt Numarası Yer Tutucusu">
            <a:extLst>
              <a:ext uri="{FF2B5EF4-FFF2-40B4-BE49-F238E27FC236}">
                <a16:creationId xmlns:a16="http://schemas.microsoft.com/office/drawing/2014/main" id="{431AB3E1-D3C5-4240-A93D-A70ADC66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1246383-A0D3-4636-BB08-6B3B7D2961C3}" type="slidenum">
              <a:rPr lang="en-US" altLang="en-US" sz="1000"/>
              <a:pPr eaLnBrk="1" hangingPunct="1"/>
              <a:t>39</a:t>
            </a:fld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Başlık">
            <a:extLst>
              <a:ext uri="{FF2B5EF4-FFF2-40B4-BE49-F238E27FC236}">
                <a16:creationId xmlns:a16="http://schemas.microsoft.com/office/drawing/2014/main" id="{A8003F62-2DB8-412D-9DFD-FF11F978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SQL 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(Structured Query Language)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4" name="2 İçerik Yer Tutucusu">
            <a:extLst>
              <a:ext uri="{FF2B5EF4-FFF2-40B4-BE49-F238E27FC236}">
                <a16:creationId xmlns:a16="http://schemas.microsoft.com/office/drawing/2014/main" id="{E4F56A64-9011-43B0-81C9-EF86BBE5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Yapısal sorgulama dilidir.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Verileri sorgulayabiliriz.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Veriler üzerinde değişiklikler yapabiliriz.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ANCII standartlarına uygun sql ler bu startlara uygun veritabanlarında çalışabilirler.</a:t>
            </a:r>
          </a:p>
        </p:txBody>
      </p:sp>
      <p:sp>
        <p:nvSpPr>
          <p:cNvPr id="18436" name="4 Slayt Numarası Yer Tutucusu">
            <a:extLst>
              <a:ext uri="{FF2B5EF4-FFF2-40B4-BE49-F238E27FC236}">
                <a16:creationId xmlns:a16="http://schemas.microsoft.com/office/drawing/2014/main" id="{65FDD15D-F3B1-48BC-B445-6CC40CAC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CD5713-8776-4134-8EB3-12AC72648E39}" type="slidenum">
              <a:rPr lang="en-US" altLang="en-US" sz="1000"/>
              <a:pPr eaLnBrk="1" hangingPunct="1"/>
              <a:t>4</a:t>
            </a:fld>
            <a:endParaRPr lang="en-US" altLang="en-US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1 Başlık">
            <a:extLst>
              <a:ext uri="{FF2B5EF4-FFF2-40B4-BE49-F238E27FC236}">
                <a16:creationId xmlns:a16="http://schemas.microsoft.com/office/drawing/2014/main" id="{CC5C5C44-B24D-49B7-9FFD-79DB48D4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PreparedStatement</a:t>
            </a:r>
            <a:br>
              <a:rPr lang="tr-TR" altLang="en-US">
                <a:ea typeface="ＭＳ Ｐゴシック" panose="020B0600070205080204" pitchFamily="34" charset="-128"/>
              </a:rPr>
            </a:br>
            <a:r>
              <a:rPr lang="tr-TR" altLang="en-US">
                <a:ea typeface="ＭＳ Ｐゴシック" panose="020B0600070205080204" pitchFamily="34" charset="-128"/>
              </a:rPr>
              <a:t>Performans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298" name="2 İçerik Yer Tutucusu">
            <a:extLst>
              <a:ext uri="{FF2B5EF4-FFF2-40B4-BE49-F238E27FC236}">
                <a16:creationId xmlns:a16="http://schemas.microsoft.com/office/drawing/2014/main" id="{B1F988BF-DD07-4159-AF27-366CA35A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long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baslangic = System.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currentTimeMillis();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PreparedStatement st = baglanti.prepareStatement(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"INSERT INTO uyeler(id,ad,soyad) values(?,?,?)"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for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</a:t>
            </a:r>
            <a:r>
              <a:rPr lang="nn-NO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nn-NO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 = 0; i &lt; 10000; i++)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st.setInt(1, i);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st.setString(2, 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"Ahmet"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st.setString(2, 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"Mehmet"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st.executeUpdate();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st.close();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long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bitis = System.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currentTimeMillis();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"Sure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+ (bitis-baslangic));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55300" name="4 Slayt Numarası Yer Tutucusu">
            <a:extLst>
              <a:ext uri="{FF2B5EF4-FFF2-40B4-BE49-F238E27FC236}">
                <a16:creationId xmlns:a16="http://schemas.microsoft.com/office/drawing/2014/main" id="{ABEADA5C-3E4A-4053-939D-38469D7C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29BE1F-83EC-473F-B05B-C27745FAF24C}" type="slidenum">
              <a:rPr lang="en-US" altLang="en-US" sz="1000"/>
              <a:pPr eaLnBrk="1" hangingPunct="1"/>
              <a:t>40</a:t>
            </a:fld>
            <a:endParaRPr lang="en-US" altLang="en-US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1 Başlık">
            <a:extLst>
              <a:ext uri="{FF2B5EF4-FFF2-40B4-BE49-F238E27FC236}">
                <a16:creationId xmlns:a16="http://schemas.microsoft.com/office/drawing/2014/main" id="{DC9CFD99-BA36-474E-A9C1-9819CC95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Ev Çalışması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2" name="2 İçerik Yer Tutucusu">
            <a:extLst>
              <a:ext uri="{FF2B5EF4-FFF2-40B4-BE49-F238E27FC236}">
                <a16:creationId xmlns:a16="http://schemas.microsoft.com/office/drawing/2014/main" id="{4D1E0EFD-60D0-40EE-AC61-8CAC1D60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400">
                <a:ea typeface="ＭＳ Ｐゴシック" panose="020B0600070205080204" pitchFamily="34" charset="-128"/>
              </a:rPr>
              <a:t>Aşağıdaki tabloları oluşturup bunlara ikişer adet kayıt ekleyip birer kayıtlarını silip değiştirin.</a:t>
            </a:r>
          </a:p>
          <a:p>
            <a:pPr lvl="1"/>
            <a:r>
              <a:rPr lang="tr-TR" altLang="en-US" sz="2000">
                <a:ea typeface="ＭＳ Ｐゴシック" panose="020B0600070205080204" pitchFamily="34" charset="-128"/>
              </a:rPr>
              <a:t>Ogrenci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Ad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Soyad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Adres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Bölüm</a:t>
            </a:r>
          </a:p>
          <a:p>
            <a:pPr lvl="1"/>
            <a:r>
              <a:rPr lang="tr-TR" altLang="en-US" sz="2000">
                <a:ea typeface="ＭＳ Ｐゴシック" panose="020B0600070205080204" pitchFamily="34" charset="-128"/>
              </a:rPr>
              <a:t>Ogretmen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Ad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Soyad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Adres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Bölüm</a:t>
            </a:r>
          </a:p>
          <a:p>
            <a:pPr lvl="2"/>
            <a:r>
              <a:rPr lang="tr-TR" altLang="en-US" sz="1700">
                <a:ea typeface="ＭＳ Ｐゴシック" panose="020B0600070205080204" pitchFamily="34" charset="-128"/>
              </a:rPr>
              <a:t>Ünvan</a:t>
            </a:r>
          </a:p>
        </p:txBody>
      </p:sp>
      <p:sp>
        <p:nvSpPr>
          <p:cNvPr id="56324" name="4 Slayt Numarası Yer Tutucusu">
            <a:extLst>
              <a:ext uri="{FF2B5EF4-FFF2-40B4-BE49-F238E27FC236}">
                <a16:creationId xmlns:a16="http://schemas.microsoft.com/office/drawing/2014/main" id="{1ED38827-001E-460D-B52D-51BB292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29A769-F819-43C5-A9DB-E9992269973B}" type="slidenum">
              <a:rPr lang="en-US" altLang="en-US" sz="1000"/>
              <a:pPr eaLnBrk="1" hangingPunct="1"/>
              <a:t>41</a:t>
            </a:fld>
            <a:endParaRPr lang="en-US" altLang="en-US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1 Başlık">
            <a:extLst>
              <a:ext uri="{FF2B5EF4-FFF2-40B4-BE49-F238E27FC236}">
                <a16:creationId xmlns:a16="http://schemas.microsoft.com/office/drawing/2014/main" id="{12789299-025A-4C6F-8712-C747FA62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Son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6" name="2 İçerik Yer Tutucusu">
            <a:extLst>
              <a:ext uri="{FF2B5EF4-FFF2-40B4-BE49-F238E27FC236}">
                <a16:creationId xmlns:a16="http://schemas.microsoft.com/office/drawing/2014/main" id="{181EF0FB-7002-40DA-8B09-B43DBACE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>
                <a:ea typeface="ＭＳ Ｐゴシック" panose="020B0600070205080204" pitchFamily="34" charset="-128"/>
              </a:rPr>
              <a:t>Sorular ????</a:t>
            </a:r>
            <a:endParaRPr lang="en-US" altLang="en-US" sz="4400">
              <a:ea typeface="ＭＳ Ｐゴシック" panose="020B0600070205080204" pitchFamily="34" charset="-128"/>
            </a:endParaRPr>
          </a:p>
        </p:txBody>
      </p:sp>
      <p:sp>
        <p:nvSpPr>
          <p:cNvPr id="57348" name="4 Slayt Numarası Yer Tutucusu">
            <a:extLst>
              <a:ext uri="{FF2B5EF4-FFF2-40B4-BE49-F238E27FC236}">
                <a16:creationId xmlns:a16="http://schemas.microsoft.com/office/drawing/2014/main" id="{739D24A3-FAB1-4FDB-A084-718905AF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66AB86-4557-4B0D-8541-F5C3B934509E}" type="slidenum">
              <a:rPr lang="en-US" altLang="en-US" sz="1000"/>
              <a:pPr eaLnBrk="1" hangingPunct="1"/>
              <a:t>42</a:t>
            </a:fld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Başlık">
            <a:extLst>
              <a:ext uri="{FF2B5EF4-FFF2-40B4-BE49-F238E27FC236}">
                <a16:creationId xmlns:a16="http://schemas.microsoft.com/office/drawing/2014/main" id="{B88A684D-5975-4C48-BB2B-1930007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SQL Sorguları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8" name="2 İçerik Yer Tutucusu">
            <a:extLst>
              <a:ext uri="{FF2B5EF4-FFF2-40B4-BE49-F238E27FC236}">
                <a16:creationId xmlns:a16="http://schemas.microsoft.com/office/drawing/2014/main" id="{5F0F2BD3-ED58-4586-AE86-1C0CE4DB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CRUD (</a:t>
            </a:r>
            <a:r>
              <a:rPr lang="en-US" altLang="en-US" sz="2100">
                <a:ea typeface="ＭＳ Ｐゴシック" panose="020B0600070205080204" pitchFamily="34" charset="-128"/>
              </a:rPr>
              <a:t>Create, read, update</a:t>
            </a:r>
            <a:r>
              <a:rPr lang="tr-TR" altLang="en-US" sz="2100">
                <a:ea typeface="ＭＳ Ｐゴシック" panose="020B0600070205080204" pitchFamily="34" charset="-128"/>
              </a:rPr>
              <a:t>, </a:t>
            </a:r>
            <a:r>
              <a:rPr lang="en-US" altLang="en-US" sz="2100">
                <a:ea typeface="ＭＳ Ｐゴシック" panose="020B0600070205080204" pitchFamily="34" charset="-128"/>
              </a:rPr>
              <a:t>delete</a:t>
            </a:r>
            <a:r>
              <a:rPr lang="tr-TR" altLang="en-US" sz="2100">
                <a:ea typeface="ＭＳ Ｐゴシック" panose="020B0600070205080204" pitchFamily="34" charset="-128"/>
              </a:rPr>
              <a:t>)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Select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Insert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Update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Delete</a:t>
            </a:r>
          </a:p>
        </p:txBody>
      </p:sp>
      <p:sp>
        <p:nvSpPr>
          <p:cNvPr id="19460" name="4 Slayt Numarası Yer Tutucusu">
            <a:extLst>
              <a:ext uri="{FF2B5EF4-FFF2-40B4-BE49-F238E27FC236}">
                <a16:creationId xmlns:a16="http://schemas.microsoft.com/office/drawing/2014/main" id="{C018EDA0-4F0C-435A-95DB-FCD7CDEB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499B5D-75BD-4AAA-BD75-CC246EC4E609}" type="slidenum">
              <a:rPr lang="en-US" altLang="en-US" sz="1000"/>
              <a:pPr eaLnBrk="1" hangingPunct="1"/>
              <a:t>5</a:t>
            </a:fld>
            <a:endParaRPr lang="en-US" alt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Başlık">
            <a:extLst>
              <a:ext uri="{FF2B5EF4-FFF2-40B4-BE49-F238E27FC236}">
                <a16:creationId xmlns:a16="http://schemas.microsoft.com/office/drawing/2014/main" id="{17FE9A59-C7B5-4E5F-9C91-FEB2EA64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Select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2" name="2 İçerik Yer Tutucusu">
            <a:extLst>
              <a:ext uri="{FF2B5EF4-FFF2-40B4-BE49-F238E27FC236}">
                <a16:creationId xmlns:a16="http://schemas.microsoft.com/office/drawing/2014/main" id="{06A835F3-F8A7-452E-8EC0-8C46B583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SELECT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[sütun-1], [sütun-2]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[tablo adi]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WHERE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[kosullar]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ORDER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[listelenecek kolon]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|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DESC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0484" name="4 Slayt Numarası Yer Tutucusu">
            <a:extLst>
              <a:ext uri="{FF2B5EF4-FFF2-40B4-BE49-F238E27FC236}">
                <a16:creationId xmlns:a16="http://schemas.microsoft.com/office/drawing/2014/main" id="{2BE5CE1B-C040-4880-AC8D-C7A91B2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CBDC6E-2BC6-4B50-8DA6-E170484988B5}" type="slidenum">
              <a:rPr lang="en-US" altLang="en-US" sz="1000"/>
              <a:pPr eaLnBrk="1" hangingPunct="1"/>
              <a:t>6</a:t>
            </a:fld>
            <a:endParaRPr lang="en-US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Başlık">
            <a:extLst>
              <a:ext uri="{FF2B5EF4-FFF2-40B4-BE49-F238E27FC236}">
                <a16:creationId xmlns:a16="http://schemas.microsoft.com/office/drawing/2014/main" id="{4BCB1E58-5806-4982-A5DC-E1F8505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Select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6" name="2 İçerik Yer Tutucusu">
            <a:extLst>
              <a:ext uri="{FF2B5EF4-FFF2-40B4-BE49-F238E27FC236}">
                <a16:creationId xmlns:a16="http://schemas.microsoft.com/office/drawing/2014/main" id="{CC1A1A61-5480-40EB-80D4-0E2B19DD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>
                <a:ea typeface="ＭＳ Ｐゴシック" panose="020B0600070205080204" pitchFamily="34" charset="-128"/>
              </a:rPr>
              <a:t>* işareti tüm sütunların getirilmesini sağlar.</a:t>
            </a:r>
          </a:p>
          <a:p>
            <a:r>
              <a:rPr lang="tr-TR" altLang="en-US" sz="2100">
                <a:ea typeface="ＭＳ Ｐゴシック" panose="020B0600070205080204" pitchFamily="34" charset="-128"/>
              </a:rPr>
              <a:t>Koşullar AND veya OR ifadeleri ile çoğaltılabilir.</a:t>
            </a:r>
          </a:p>
          <a:p>
            <a:endParaRPr lang="tr-TR" altLang="en-US" sz="2100">
              <a:ea typeface="ＭＳ Ｐゴシック" panose="020B0600070205080204" pitchFamily="34" charset="-128"/>
            </a:endParaRPr>
          </a:p>
        </p:txBody>
      </p:sp>
      <p:sp>
        <p:nvSpPr>
          <p:cNvPr id="21508" name="4 Slayt Numarası Yer Tutucusu">
            <a:extLst>
              <a:ext uri="{FF2B5EF4-FFF2-40B4-BE49-F238E27FC236}">
                <a16:creationId xmlns:a16="http://schemas.microsoft.com/office/drawing/2014/main" id="{E097BD81-2197-4DC9-970E-EF81BAD8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9ABEAA-B5EC-4B50-9FB4-708B04E66DC1}" type="slidenum">
              <a:rPr lang="en-US" altLang="en-US" sz="1000"/>
              <a:pPr eaLnBrk="1" hangingPunct="1"/>
              <a:t>7</a:t>
            </a:fld>
            <a:endParaRPr lang="en-US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Başlık">
            <a:extLst>
              <a:ext uri="{FF2B5EF4-FFF2-40B4-BE49-F238E27FC236}">
                <a16:creationId xmlns:a16="http://schemas.microsoft.com/office/drawing/2014/main" id="{DC06590F-565B-49D6-BAA5-FE9572CB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Select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0" name="2 İçerik Yer Tutucusu">
            <a:extLst>
              <a:ext uri="{FF2B5EF4-FFF2-40B4-BE49-F238E27FC236}">
                <a16:creationId xmlns:a16="http://schemas.microsoft.com/office/drawing/2014/main" id="{BE314BB6-0641-488D-A00A-18683C93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SELECT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ad, soyad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uyeler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WHERE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uyeler.uye_adi=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'Ahmet'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ORDER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BY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uyeler.id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ASC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2532" name="4 Slayt Numarası Yer Tutucusu">
            <a:extLst>
              <a:ext uri="{FF2B5EF4-FFF2-40B4-BE49-F238E27FC236}">
                <a16:creationId xmlns:a16="http://schemas.microsoft.com/office/drawing/2014/main" id="{56483264-F52A-4E60-B6CB-14B1E55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5F6F31-B3D2-4EAE-81DA-EF7D60040A7C}" type="slidenum">
              <a:rPr lang="en-US" altLang="en-US" sz="1000"/>
              <a:pPr eaLnBrk="1" hangingPunct="1"/>
              <a:t>8</a:t>
            </a:fld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Başlık">
            <a:extLst>
              <a:ext uri="{FF2B5EF4-FFF2-40B4-BE49-F238E27FC236}">
                <a16:creationId xmlns:a16="http://schemas.microsoft.com/office/drawing/2014/main" id="{0ECAA72D-EE87-440A-98B5-2A6E4BC1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>
                <a:ea typeface="ＭＳ Ｐゴシック" panose="020B0600070205080204" pitchFamily="34" charset="-128"/>
              </a:rPr>
              <a:t>Insert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2 İçerik Yer Tutucusu">
            <a:extLst>
              <a:ext uri="{FF2B5EF4-FFF2-40B4-BE49-F238E27FC236}">
                <a16:creationId xmlns:a16="http://schemas.microsoft.com/office/drawing/2014/main" id="{3EAA37CB-F054-48A4-93B4-2527F037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INSERT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INTO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[tablo adi] ([sütun-1], [sütun-2] ... 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VALUES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([değer-1], [değer-2] ... )</a:t>
            </a:r>
            <a:endParaRPr lang="tr-TR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3556" name="4 Slayt Numarası Yer Tutucusu">
            <a:extLst>
              <a:ext uri="{FF2B5EF4-FFF2-40B4-BE49-F238E27FC236}">
                <a16:creationId xmlns:a16="http://schemas.microsoft.com/office/drawing/2014/main" id="{9D1BE110-E361-4398-8611-3E49AF4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53BE21-8765-4D36-9EE0-C106A39ED660}" type="slidenum">
              <a:rPr lang="en-US" altLang="en-US" sz="1000"/>
              <a:pPr eaLnBrk="1" hangingPunct="1"/>
              <a:t>9</a:t>
            </a:fld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703</TotalTime>
  <Words>1219</Words>
  <Application>Microsoft Office PowerPoint</Application>
  <PresentationFormat>On-screen Show (4:3)</PresentationFormat>
  <Paragraphs>267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Network</vt:lpstr>
      <vt:lpstr>Temel Java </vt:lpstr>
      <vt:lpstr>Veritabanı</vt:lpstr>
      <vt:lpstr>Bilinen Veritabanları</vt:lpstr>
      <vt:lpstr>SQL  (Structured Query Language)</vt:lpstr>
      <vt:lpstr>SQL Sorguları</vt:lpstr>
      <vt:lpstr>Select</vt:lpstr>
      <vt:lpstr>Select</vt:lpstr>
      <vt:lpstr>Select</vt:lpstr>
      <vt:lpstr>Insert</vt:lpstr>
      <vt:lpstr>Insert</vt:lpstr>
      <vt:lpstr>Update</vt:lpstr>
      <vt:lpstr>Update</vt:lpstr>
      <vt:lpstr>Delete</vt:lpstr>
      <vt:lpstr>Delete</vt:lpstr>
      <vt:lpstr>Sınıf Çalışması</vt:lpstr>
      <vt:lpstr>JDBC Java Database Connectivity</vt:lpstr>
      <vt:lpstr>JDBC</vt:lpstr>
      <vt:lpstr>Vertabanı Bağlantısı</vt:lpstr>
      <vt:lpstr>Sürücü Yükleme</vt:lpstr>
      <vt:lpstr>Sürücü Yükleme</vt:lpstr>
      <vt:lpstr>Bağlantı Açma</vt:lpstr>
      <vt:lpstr>Bağlantı Açma</vt:lpstr>
      <vt:lpstr>Statement</vt:lpstr>
      <vt:lpstr>Statement İşlemleri</vt:lpstr>
      <vt:lpstr>executeUpdate</vt:lpstr>
      <vt:lpstr>executeUpdate</vt:lpstr>
      <vt:lpstr>executeUpdate</vt:lpstr>
      <vt:lpstr>executeQuery</vt:lpstr>
      <vt:lpstr>executeQuery</vt:lpstr>
      <vt:lpstr>ResultSet</vt:lpstr>
      <vt:lpstr>ResultSet</vt:lpstr>
      <vt:lpstr>ResultSet</vt:lpstr>
      <vt:lpstr>Kayıt Sorgulama</vt:lpstr>
      <vt:lpstr>Sınıf Çalışması</vt:lpstr>
      <vt:lpstr>Transaction Yönetimi</vt:lpstr>
      <vt:lpstr>Transaction Yönetimi</vt:lpstr>
      <vt:lpstr>PreparedStatement</vt:lpstr>
      <vt:lpstr>PreparedStatement</vt:lpstr>
      <vt:lpstr>Statement Performans</vt:lpstr>
      <vt:lpstr>PreparedStatement Performans</vt:lpstr>
      <vt:lpstr>Ev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419</cp:revision>
  <cp:lastPrinted>1601-01-01T00:00:00Z</cp:lastPrinted>
  <dcterms:created xsi:type="dcterms:W3CDTF">1601-01-01T00:00:00Z</dcterms:created>
  <dcterms:modified xsi:type="dcterms:W3CDTF">2022-10-07T12:05:41Z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