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sldIdLst>
    <p:sldId id="256" r:id="rId2"/>
    <p:sldId id="381" r:id="rId3"/>
    <p:sldId id="390" r:id="rId4"/>
    <p:sldId id="382" r:id="rId5"/>
    <p:sldId id="389" r:id="rId6"/>
    <p:sldId id="383" r:id="rId7"/>
    <p:sldId id="388" r:id="rId8"/>
    <p:sldId id="384" r:id="rId9"/>
    <p:sldId id="385" r:id="rId10"/>
    <p:sldId id="386" r:id="rId11"/>
    <p:sldId id="391" r:id="rId12"/>
    <p:sldId id="392" r:id="rId13"/>
    <p:sldId id="400" r:id="rId14"/>
    <p:sldId id="393" r:id="rId15"/>
    <p:sldId id="394" r:id="rId16"/>
    <p:sldId id="401" r:id="rId17"/>
    <p:sldId id="395" r:id="rId18"/>
    <p:sldId id="399" r:id="rId19"/>
    <p:sldId id="402" r:id="rId20"/>
    <p:sldId id="403" r:id="rId21"/>
    <p:sldId id="404" r:id="rId22"/>
    <p:sldId id="405" r:id="rId23"/>
    <p:sldId id="406" r:id="rId24"/>
    <p:sldId id="368" r:id="rId25"/>
    <p:sldId id="287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72BEE-2536-3669-AD5A-336BBA3FDE66}" v="30" dt="2021-02-27T14:26:3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EC072BEE-2536-3669-AD5A-336BBA3FDE66}"/>
    <pc:docChg chg="modSld">
      <pc:chgData name="Mehmet Akşahin" userId="S::mehmet.aksahin@testinium.com::c90e3468-5596-4424-949e-fe599185a555" providerId="AD" clId="Web-{EC072BEE-2536-3669-AD5A-336BBA3FDE66}" dt="2021-02-27T14:26:39.018" v="29"/>
      <pc:docMkLst>
        <pc:docMk/>
      </pc:docMkLst>
      <pc:sldChg chg="delSp modSp">
        <pc:chgData name="Mehmet Akşahin" userId="S::mehmet.aksahin@testinium.com::c90e3468-5596-4424-949e-fe599185a555" providerId="AD" clId="Web-{EC072BEE-2536-3669-AD5A-336BBA3FDE66}" dt="2021-02-27T14:26:20.361" v="5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EC072BEE-2536-3669-AD5A-336BBA3FDE66}" dt="2021-02-27T14:26:16.142" v="3" actId="20577"/>
          <ac:spMkLst>
            <pc:docMk/>
            <pc:sldMk cId="0" sldId="256"/>
            <ac:spMk id="3074" creationId="{7AB76A2D-7620-4AA3-879C-960CD1484E3F}"/>
          </ac:spMkLst>
        </pc:spChg>
        <pc:spChg chg="mod">
          <ac:chgData name="Mehmet Akşahin" userId="S::mehmet.aksahin@testinium.com::c90e3468-5596-4424-949e-fe599185a555" providerId="AD" clId="Web-{EC072BEE-2536-3669-AD5A-336BBA3FDE66}" dt="2021-02-27T14:26:18.799" v="4" actId="20577"/>
          <ac:spMkLst>
            <pc:docMk/>
            <pc:sldMk cId="0" sldId="256"/>
            <ac:spMk id="3075" creationId="{07348DAD-F330-4C61-BBAB-B75E71F7994A}"/>
          </ac:spMkLst>
        </pc:spChg>
        <pc:spChg chg="del">
          <ac:chgData name="Mehmet Akşahin" userId="S::mehmet.aksahin@testinium.com::c90e3468-5596-4424-949e-fe599185a555" providerId="AD" clId="Web-{EC072BEE-2536-3669-AD5A-336BBA3FDE66}" dt="2021-02-27T14:26:20.361" v="5"/>
          <ac:spMkLst>
            <pc:docMk/>
            <pc:sldMk cId="0" sldId="256"/>
            <ac:spMk id="3076" creationId="{3F32CD4A-1C14-44D2-8B06-0B7686C7379B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9.018" v="29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EC072BEE-2536-3669-AD5A-336BBA3FDE66}" dt="2021-02-27T14:26:39.018" v="29"/>
          <ac:spMkLst>
            <pc:docMk/>
            <pc:sldMk cId="0" sldId="287"/>
            <ac:spMk id="27652" creationId="{1992FB57-BF25-4497-9C0C-EE97C509A020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8.002" v="28"/>
        <pc:sldMkLst>
          <pc:docMk/>
          <pc:sldMk cId="0" sldId="368"/>
        </pc:sldMkLst>
        <pc:spChg chg="del">
          <ac:chgData name="Mehmet Akşahin" userId="S::mehmet.aksahin@testinium.com::c90e3468-5596-4424-949e-fe599185a555" providerId="AD" clId="Web-{EC072BEE-2536-3669-AD5A-336BBA3FDE66}" dt="2021-02-27T14:26:38.002" v="28"/>
          <ac:spMkLst>
            <pc:docMk/>
            <pc:sldMk cId="0" sldId="368"/>
            <ac:spMk id="26628" creationId="{14F53943-8AB7-4810-B137-AD694E8C2942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1.799" v="6"/>
        <pc:sldMkLst>
          <pc:docMk/>
          <pc:sldMk cId="0" sldId="381"/>
        </pc:sldMkLst>
        <pc:spChg chg="del">
          <ac:chgData name="Mehmet Akşahin" userId="S::mehmet.aksahin@testinium.com::c90e3468-5596-4424-949e-fe599185a555" providerId="AD" clId="Web-{EC072BEE-2536-3669-AD5A-336BBA3FDE66}" dt="2021-02-27T14:26:21.799" v="6"/>
          <ac:spMkLst>
            <pc:docMk/>
            <pc:sldMk cId="0" sldId="381"/>
            <ac:spMk id="4100" creationId="{B1D8A52A-A2E6-456A-B134-4EA7BFF7A553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3.439" v="8"/>
        <pc:sldMkLst>
          <pc:docMk/>
          <pc:sldMk cId="0" sldId="382"/>
        </pc:sldMkLst>
        <pc:spChg chg="del">
          <ac:chgData name="Mehmet Akşahin" userId="S::mehmet.aksahin@testinium.com::c90e3468-5596-4424-949e-fe599185a555" providerId="AD" clId="Web-{EC072BEE-2536-3669-AD5A-336BBA3FDE66}" dt="2021-02-27T14:26:23.439" v="8"/>
          <ac:spMkLst>
            <pc:docMk/>
            <pc:sldMk cId="0" sldId="382"/>
            <ac:spMk id="6148" creationId="{BB997E42-1CB7-4493-AE16-2855CBB5785D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5.346" v="10"/>
        <pc:sldMkLst>
          <pc:docMk/>
          <pc:sldMk cId="0" sldId="383"/>
        </pc:sldMkLst>
        <pc:spChg chg="del">
          <ac:chgData name="Mehmet Akşahin" userId="S::mehmet.aksahin@testinium.com::c90e3468-5596-4424-949e-fe599185a555" providerId="AD" clId="Web-{EC072BEE-2536-3669-AD5A-336BBA3FDE66}" dt="2021-02-27T14:26:25.346" v="10"/>
          <ac:spMkLst>
            <pc:docMk/>
            <pc:sldMk cId="0" sldId="383"/>
            <ac:spMk id="8196" creationId="{195E7323-1891-4A71-8D90-CA3562CDF11F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8.408" v="12"/>
        <pc:sldMkLst>
          <pc:docMk/>
          <pc:sldMk cId="0" sldId="384"/>
        </pc:sldMkLst>
        <pc:spChg chg="del">
          <ac:chgData name="Mehmet Akşahin" userId="S::mehmet.aksahin@testinium.com::c90e3468-5596-4424-949e-fe599185a555" providerId="AD" clId="Web-{EC072BEE-2536-3669-AD5A-336BBA3FDE66}" dt="2021-02-27T14:26:28.408" v="12"/>
          <ac:spMkLst>
            <pc:docMk/>
            <pc:sldMk cId="0" sldId="384"/>
            <ac:spMk id="10244" creationId="{304A982A-EB1A-43EE-8DCD-7501421D96C0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8.440" v="13"/>
        <pc:sldMkLst>
          <pc:docMk/>
          <pc:sldMk cId="0" sldId="385"/>
        </pc:sldMkLst>
        <pc:spChg chg="del">
          <ac:chgData name="Mehmet Akşahin" userId="S::mehmet.aksahin@testinium.com::c90e3468-5596-4424-949e-fe599185a555" providerId="AD" clId="Web-{EC072BEE-2536-3669-AD5A-336BBA3FDE66}" dt="2021-02-27T14:26:28.440" v="13"/>
          <ac:spMkLst>
            <pc:docMk/>
            <pc:sldMk cId="0" sldId="385"/>
            <ac:spMk id="11268" creationId="{0756B23A-A79A-42E1-A456-A00D73F5BF5D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0.861" v="14"/>
        <pc:sldMkLst>
          <pc:docMk/>
          <pc:sldMk cId="0" sldId="386"/>
        </pc:sldMkLst>
        <pc:spChg chg="del">
          <ac:chgData name="Mehmet Akşahin" userId="S::mehmet.aksahin@testinium.com::c90e3468-5596-4424-949e-fe599185a555" providerId="AD" clId="Web-{EC072BEE-2536-3669-AD5A-336BBA3FDE66}" dt="2021-02-27T14:26:30.861" v="14"/>
          <ac:spMkLst>
            <pc:docMk/>
            <pc:sldMk cId="0" sldId="386"/>
            <ac:spMk id="12292" creationId="{F9EF1E8A-59E8-4766-BC12-1E581C6B5D83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6.158" v="11"/>
        <pc:sldMkLst>
          <pc:docMk/>
          <pc:sldMk cId="0" sldId="388"/>
        </pc:sldMkLst>
        <pc:spChg chg="del">
          <ac:chgData name="Mehmet Akşahin" userId="S::mehmet.aksahin@testinium.com::c90e3468-5596-4424-949e-fe599185a555" providerId="AD" clId="Web-{EC072BEE-2536-3669-AD5A-336BBA3FDE66}" dt="2021-02-27T14:26:26.158" v="11"/>
          <ac:spMkLst>
            <pc:docMk/>
            <pc:sldMk cId="0" sldId="388"/>
            <ac:spMk id="9220" creationId="{05E6BFD2-A1CE-4804-9102-3969EB38F095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4.846" v="9"/>
        <pc:sldMkLst>
          <pc:docMk/>
          <pc:sldMk cId="0" sldId="389"/>
        </pc:sldMkLst>
        <pc:spChg chg="del">
          <ac:chgData name="Mehmet Akşahin" userId="S::mehmet.aksahin@testinium.com::c90e3468-5596-4424-949e-fe599185a555" providerId="AD" clId="Web-{EC072BEE-2536-3669-AD5A-336BBA3FDE66}" dt="2021-02-27T14:26:24.846" v="9"/>
          <ac:spMkLst>
            <pc:docMk/>
            <pc:sldMk cId="0" sldId="389"/>
            <ac:spMk id="7172" creationId="{FFF732EC-2E59-4A10-9AB2-1ED9EB263CB0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22.721" v="7"/>
        <pc:sldMkLst>
          <pc:docMk/>
          <pc:sldMk cId="0" sldId="390"/>
        </pc:sldMkLst>
        <pc:spChg chg="del">
          <ac:chgData name="Mehmet Akşahin" userId="S::mehmet.aksahin@testinium.com::c90e3468-5596-4424-949e-fe599185a555" providerId="AD" clId="Web-{EC072BEE-2536-3669-AD5A-336BBA3FDE66}" dt="2021-02-27T14:26:22.721" v="7"/>
          <ac:spMkLst>
            <pc:docMk/>
            <pc:sldMk cId="0" sldId="390"/>
            <ac:spMk id="5123" creationId="{0B9E042B-C4ED-4AA7-9F12-00BAE9FBCE01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0.893" v="15"/>
        <pc:sldMkLst>
          <pc:docMk/>
          <pc:sldMk cId="0" sldId="391"/>
        </pc:sldMkLst>
        <pc:spChg chg="del">
          <ac:chgData name="Mehmet Akşahin" userId="S::mehmet.aksahin@testinium.com::c90e3468-5596-4424-949e-fe599185a555" providerId="AD" clId="Web-{EC072BEE-2536-3669-AD5A-336BBA3FDE66}" dt="2021-02-27T14:26:30.893" v="15"/>
          <ac:spMkLst>
            <pc:docMk/>
            <pc:sldMk cId="0" sldId="391"/>
            <ac:spMk id="13316" creationId="{80163C30-B59B-4385-981A-6F3438029AC1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0.908" v="16"/>
        <pc:sldMkLst>
          <pc:docMk/>
          <pc:sldMk cId="0" sldId="392"/>
        </pc:sldMkLst>
        <pc:spChg chg="del">
          <ac:chgData name="Mehmet Akşahin" userId="S::mehmet.aksahin@testinium.com::c90e3468-5596-4424-949e-fe599185a555" providerId="AD" clId="Web-{EC072BEE-2536-3669-AD5A-336BBA3FDE66}" dt="2021-02-27T14:26:30.908" v="16"/>
          <ac:spMkLst>
            <pc:docMk/>
            <pc:sldMk cId="0" sldId="392"/>
            <ac:spMk id="14340" creationId="{8C3B6EE4-BA72-4C4F-A3AC-D7F003E9D777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3.033" v="18"/>
        <pc:sldMkLst>
          <pc:docMk/>
          <pc:sldMk cId="0" sldId="393"/>
        </pc:sldMkLst>
        <pc:spChg chg="del">
          <ac:chgData name="Mehmet Akşahin" userId="S::mehmet.aksahin@testinium.com::c90e3468-5596-4424-949e-fe599185a555" providerId="AD" clId="Web-{EC072BEE-2536-3669-AD5A-336BBA3FDE66}" dt="2021-02-27T14:26:33.033" v="18"/>
          <ac:spMkLst>
            <pc:docMk/>
            <pc:sldMk cId="0" sldId="393"/>
            <ac:spMk id="16388" creationId="{ABA97B15-DF05-4D09-B19E-616D0C3A46CC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3.565" v="19"/>
        <pc:sldMkLst>
          <pc:docMk/>
          <pc:sldMk cId="0" sldId="394"/>
        </pc:sldMkLst>
        <pc:spChg chg="del">
          <ac:chgData name="Mehmet Akşahin" userId="S::mehmet.aksahin@testinium.com::c90e3468-5596-4424-949e-fe599185a555" providerId="AD" clId="Web-{EC072BEE-2536-3669-AD5A-336BBA3FDE66}" dt="2021-02-27T14:26:33.565" v="19"/>
          <ac:spMkLst>
            <pc:docMk/>
            <pc:sldMk cId="0" sldId="394"/>
            <ac:spMk id="17412" creationId="{9093808C-867C-43A8-B313-A279E189A609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3.596" v="21"/>
        <pc:sldMkLst>
          <pc:docMk/>
          <pc:sldMk cId="0" sldId="395"/>
        </pc:sldMkLst>
        <pc:spChg chg="del">
          <ac:chgData name="Mehmet Akşahin" userId="S::mehmet.aksahin@testinium.com::c90e3468-5596-4424-949e-fe599185a555" providerId="AD" clId="Web-{EC072BEE-2536-3669-AD5A-336BBA3FDE66}" dt="2021-02-27T14:26:33.596" v="21"/>
          <ac:spMkLst>
            <pc:docMk/>
            <pc:sldMk cId="0" sldId="395"/>
            <ac:spMk id="19460" creationId="{6C9E3AC5-D3CF-4267-9E1F-CE97FD85D72D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3.737" v="22"/>
        <pc:sldMkLst>
          <pc:docMk/>
          <pc:sldMk cId="0" sldId="399"/>
        </pc:sldMkLst>
        <pc:spChg chg="del">
          <ac:chgData name="Mehmet Akşahin" userId="S::mehmet.aksahin@testinium.com::c90e3468-5596-4424-949e-fe599185a555" providerId="AD" clId="Web-{EC072BEE-2536-3669-AD5A-336BBA3FDE66}" dt="2021-02-27T14:26:33.737" v="22"/>
          <ac:spMkLst>
            <pc:docMk/>
            <pc:sldMk cId="0" sldId="399"/>
            <ac:spMk id="20484" creationId="{C4DABEAB-DA16-4697-A028-F6944A94EF00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0.940" v="17"/>
        <pc:sldMkLst>
          <pc:docMk/>
          <pc:sldMk cId="0" sldId="400"/>
        </pc:sldMkLst>
        <pc:spChg chg="del">
          <ac:chgData name="Mehmet Akşahin" userId="S::mehmet.aksahin@testinium.com::c90e3468-5596-4424-949e-fe599185a555" providerId="AD" clId="Web-{EC072BEE-2536-3669-AD5A-336BBA3FDE66}" dt="2021-02-27T14:26:30.940" v="17"/>
          <ac:spMkLst>
            <pc:docMk/>
            <pc:sldMk cId="0" sldId="400"/>
            <ac:spMk id="15364" creationId="{2E54821B-7454-48F8-967F-B6973B31C4C7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3.580" v="20"/>
        <pc:sldMkLst>
          <pc:docMk/>
          <pc:sldMk cId="0" sldId="401"/>
        </pc:sldMkLst>
        <pc:spChg chg="del">
          <ac:chgData name="Mehmet Akşahin" userId="S::mehmet.aksahin@testinium.com::c90e3468-5596-4424-949e-fe599185a555" providerId="AD" clId="Web-{EC072BEE-2536-3669-AD5A-336BBA3FDE66}" dt="2021-02-27T14:26:33.580" v="20"/>
          <ac:spMkLst>
            <pc:docMk/>
            <pc:sldMk cId="0" sldId="401"/>
            <ac:spMk id="18436" creationId="{728D2B28-6072-433A-9668-A56FC51E8112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4.877" v="23"/>
        <pc:sldMkLst>
          <pc:docMk/>
          <pc:sldMk cId="0" sldId="402"/>
        </pc:sldMkLst>
        <pc:spChg chg="del">
          <ac:chgData name="Mehmet Akşahin" userId="S::mehmet.aksahin@testinium.com::c90e3468-5596-4424-949e-fe599185a555" providerId="AD" clId="Web-{EC072BEE-2536-3669-AD5A-336BBA3FDE66}" dt="2021-02-27T14:26:34.877" v="23"/>
          <ac:spMkLst>
            <pc:docMk/>
            <pc:sldMk cId="0" sldId="402"/>
            <ac:spMk id="21508" creationId="{751B9E0A-71E0-43B0-BC9C-79EE0C60AAD1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5.237" v="24"/>
        <pc:sldMkLst>
          <pc:docMk/>
          <pc:sldMk cId="0" sldId="403"/>
        </pc:sldMkLst>
        <pc:spChg chg="del">
          <ac:chgData name="Mehmet Akşahin" userId="S::mehmet.aksahin@testinium.com::c90e3468-5596-4424-949e-fe599185a555" providerId="AD" clId="Web-{EC072BEE-2536-3669-AD5A-336BBA3FDE66}" dt="2021-02-27T14:26:35.237" v="24"/>
          <ac:spMkLst>
            <pc:docMk/>
            <pc:sldMk cId="0" sldId="403"/>
            <ac:spMk id="22532" creationId="{41AA26F9-FE58-4564-8B8A-B20297468F45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6.362" v="25"/>
        <pc:sldMkLst>
          <pc:docMk/>
          <pc:sldMk cId="0" sldId="404"/>
        </pc:sldMkLst>
        <pc:spChg chg="del">
          <ac:chgData name="Mehmet Akşahin" userId="S::mehmet.aksahin@testinium.com::c90e3468-5596-4424-949e-fe599185a555" providerId="AD" clId="Web-{EC072BEE-2536-3669-AD5A-336BBA3FDE66}" dt="2021-02-27T14:26:36.362" v="25"/>
          <ac:spMkLst>
            <pc:docMk/>
            <pc:sldMk cId="0" sldId="404"/>
            <ac:spMk id="23556" creationId="{FA2B0677-EF8E-41DC-BB03-B35ECCBE8441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6.908" v="26"/>
        <pc:sldMkLst>
          <pc:docMk/>
          <pc:sldMk cId="0" sldId="405"/>
        </pc:sldMkLst>
        <pc:spChg chg="del">
          <ac:chgData name="Mehmet Akşahin" userId="S::mehmet.aksahin@testinium.com::c90e3468-5596-4424-949e-fe599185a555" providerId="AD" clId="Web-{EC072BEE-2536-3669-AD5A-336BBA3FDE66}" dt="2021-02-27T14:26:36.908" v="26"/>
          <ac:spMkLst>
            <pc:docMk/>
            <pc:sldMk cId="0" sldId="405"/>
            <ac:spMk id="24580" creationId="{F2DF81E8-931E-4A19-8775-418C04B6BFC2}"/>
          </ac:spMkLst>
        </pc:spChg>
      </pc:sldChg>
      <pc:sldChg chg="delSp">
        <pc:chgData name="Mehmet Akşahin" userId="S::mehmet.aksahin@testinium.com::c90e3468-5596-4424-949e-fe599185a555" providerId="AD" clId="Web-{EC072BEE-2536-3669-AD5A-336BBA3FDE66}" dt="2021-02-27T14:26:37.471" v="27"/>
        <pc:sldMkLst>
          <pc:docMk/>
          <pc:sldMk cId="0" sldId="406"/>
        </pc:sldMkLst>
        <pc:spChg chg="del">
          <ac:chgData name="Mehmet Akşahin" userId="S::mehmet.aksahin@testinium.com::c90e3468-5596-4424-949e-fe599185a555" providerId="AD" clId="Web-{EC072BEE-2536-3669-AD5A-336BBA3FDE66}" dt="2021-02-27T14:26:37.471" v="27"/>
          <ac:spMkLst>
            <pc:docMk/>
            <pc:sldMk cId="0" sldId="406"/>
            <ac:spMk id="25604" creationId="{E65684AF-492E-41ED-B92D-EF5757FA40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C385E724-9A60-4094-8C0B-31686960D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FBC6BD75-EBA9-45CE-A457-0312AF6168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EA2F50-901D-4196-90A0-6A90FAFBEE81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6CB2E5ED-86C9-4F8A-97CC-EE038193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6BAF4EF1-40FC-4BDD-9C8F-6CB1DA5EE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48E9C9B1-1EF0-4BF0-B2A2-343359F81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0DC357D3-4D84-46DF-B013-8FD0C4C4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3B6FB8-D46B-4674-95B4-55A21C43D4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Slayt Görüntüsü Yer Tutucusu">
            <a:extLst>
              <a:ext uri="{FF2B5EF4-FFF2-40B4-BE49-F238E27FC236}">
                <a16:creationId xmlns:a16="http://schemas.microsoft.com/office/drawing/2014/main" id="{B1B5ADBC-9848-467D-89EC-42A1B22AEF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Not Yer Tutucusu">
            <a:extLst>
              <a:ext uri="{FF2B5EF4-FFF2-40B4-BE49-F238E27FC236}">
                <a16:creationId xmlns:a16="http://schemas.microsoft.com/office/drawing/2014/main" id="{04E1CD31-30C6-439B-BF43-60F6945B05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3 Slayt Numarası Yer Tutucusu">
            <a:extLst>
              <a:ext uri="{FF2B5EF4-FFF2-40B4-BE49-F238E27FC236}">
                <a16:creationId xmlns:a16="http://schemas.microsoft.com/office/drawing/2014/main" id="{4984BFB7-ABC6-481A-8EC2-CED81FD98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AC81A-7E41-41F8-A192-8DE68C98F88C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19583BF1-CD15-4593-89DC-7E9BC3EC6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0A1D37F-27E9-4D20-B21B-E829EF1C2CA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32E085A-F61A-454D-B6E0-722CCA1E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46EA98E0-FF56-4126-B17C-812272AF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73D11B0-7A2E-479C-98D8-6DA91D01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D73795A-893E-4B8E-969C-B0ACC0C5C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F92B0E0-CA48-46F8-A5DF-F649B2C2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1A42D48-164E-496C-B040-78F580F0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A789AD3-CE34-48C0-8DA8-415CE5E8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B934080-1506-420C-B2F8-D39EFE3A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B1912F6-D8F2-4E1D-A9A3-0DBA042D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75EFD15-F395-4823-BB6B-0D772FC4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B7A5D06-7955-4CAD-A2CF-EA7FF6FF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A6FFE688-21BC-407D-84C9-6A58735B2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09E4026-BAB2-4B6E-9ED8-E15DC99F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055B247-8120-4689-847D-CC5D9E39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7B547C8-0DB9-4302-ADEA-A72549B26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B5F88D7-FCCB-4424-A73B-9869FD75F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6267D4B-37EF-4B73-B3A1-3509A11C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81D2E47-73A6-45A5-AF50-12BCF38D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02D0551E-7845-4507-89A9-FD2D2332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B4185C45-0460-4E0A-89D7-E6041A6C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BAE76ABF-D3C0-4D47-B979-C482261B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E80F3D7-3A87-4DB2-860D-59A7D30F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7FE5ECB-8D87-4378-9B05-FA5EC05B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D69F0EF-0B03-407D-9D4C-615B3107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71AFE037-2D8B-41BB-A5A1-E5CD2D31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5AD9AB7-B8FF-4331-B4F4-95A92E10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743F6AC-0D05-4739-9878-068BD3C83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06FFB32C-9501-4F9F-A2DA-065B725B6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6EF8BD4-4B86-4048-97E3-568B6210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7280E36-548F-45F9-A706-B9CF2EAF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ADA67650-C510-4914-A456-F48A272B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33C51C39-7EFC-4879-930E-C2DA1D6F7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820D648-7B51-43A7-BB58-3CFCD17ED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C184D9FC-4C59-43D7-AD73-B039C4410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C2BB2ED-7542-4E8C-B204-519C0C207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AAA54-546C-46E5-A8FC-D16D204D9F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277191-593F-4938-8F4C-ABB12757B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1204B7-2405-40BE-A09D-0B1189F76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8C2244-498E-4A6F-8BB9-D0EDA7BAA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F7BD2-2862-4787-AB94-034C87A9C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7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83B915-F5FC-499A-9C6A-CD79B21CE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BAB349-76B0-4939-B9B7-36359124F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5A8C984-551A-468F-BE41-1A3EE2551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85B45-2C46-4922-AAE1-45736F58C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5A968E-CD56-4C98-9947-20820179B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D0F111-A37C-44B4-BF1A-B33E3169F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19D2B2A-908B-49E8-B216-8AD5DA31B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91064-EA55-4939-91A6-B4DBB132F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5F5EE-A035-4D27-819C-FD3827865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2E802D-F161-4ED0-B8BD-88E994A52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9762A6-149C-435D-BE04-F9DF95CE0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42447-DD8C-4407-8F90-2C05E0817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0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366C36-3ADC-4A8C-AB65-02B5ECFA7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285573-A5DA-4D33-8E2C-82DC00540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04F04C-5E8F-469D-937E-14F8CB157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96DBD-D1A6-4BD5-9818-8C8B0C8B0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EE9CA8-343F-4DCE-99B2-191C8E38F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1B1227-B0D4-45DD-B555-D48B84A0B8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3F13308-30E6-4DA8-AEC4-6D8885FAA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D6DF8-4537-4F67-AC48-F4F432A12D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5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41F25C-CDBE-4D3E-AAE0-52DF3E9A2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B5CD51-C5FD-48DA-9CE3-79C2E8437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060501-1281-4610-A5E8-A1952446F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38F75-C5B1-4227-AF40-021EA7B7E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9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9289EFC-D890-4D3B-9F0B-2383BFACD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B1CB555-7B51-4334-A1B5-3B55E89E3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430601-223A-4735-8FD9-8DB0B0CE9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A513C-4EC8-41C6-99E5-0372EE59C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E1443-BD7C-4FE5-BB8E-18CA39561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4D017A-2A63-42F6-BB6B-99F13206B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13C1CA9-D2C1-403B-90E6-D179F3749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CAE06-F4DD-4986-A4E4-775C9D52CF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92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E41F70-7F01-4A73-81AE-4C4625C28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5E3529-4165-4BB1-9D93-18B7AC755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E761D4-8204-4072-B648-7AF502D42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201D8-F10B-466E-80C4-9767C485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7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ED42BEE4-D82A-4670-9641-F2FAFB017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319F42-2282-42FF-A9F6-7007D4F39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713B50-9173-4327-BCC0-F563BDA66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57A1DD0-61AB-49DF-9DEC-553B76CCE9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4F9227B-2E0E-492A-8413-873CE0ECDA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5870F3C6-A3B5-4758-8909-6E2BD53CCE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C438985-A2CA-4B8D-9646-BD5B3CF2CFD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6A5F789-56F2-4B55-A4BF-802C5F599BA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ABD3DBCC-6616-4BC6-BFC8-AD532E51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716AF0DF-2B32-4EA5-8E1D-21E8639C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71DEB029-76CF-4814-81CB-80EFA03F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30A16C2F-F816-472D-A5B5-2E127E83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FD3FFE3A-EB36-4476-AC86-3F374031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F1387603-8F43-4BC3-ABCB-C95BAC62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BB336693-683B-451F-8598-EF262A00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4AADE395-CA77-4E73-BD87-F5ABBC41C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0DDF0E36-B1AF-4D48-8662-A31CFE13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055E68E6-B418-4084-8D8F-FB9F187E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CB16EECA-8CFA-4E1D-A0F5-6791C637E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31F8B863-EE6D-45F7-983C-2CC7F6D9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DDA3E14B-8B02-475A-B225-B5B79C8F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3146088C-7403-404E-87A1-E53F060B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BDCFCFD8-AF71-4BC0-BA5E-9F996876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FC0868AB-DC41-4632-AB43-3C560F2E8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F176B182-F04F-4232-A29C-7468B43F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4B5F4AEB-ECBC-4EA1-90E8-CC34F1CA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4A7EE5C1-205B-460F-BA99-B320A218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82EFA9DE-D077-4F03-ACE3-339A01FEC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0939152C-333E-48FB-B1D4-F45DCFB3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BD2E8585-6D0B-408E-B0DD-7480E701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5B7C4403-B6A6-4420-9F82-6BB8AEF7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04219AC-2E3F-4694-BFC2-308461103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2266954F-DA23-421D-ACD4-70C5F503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0914BE20-B178-4DF0-8982-7272127FB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C8F9EAD9-5C7A-4B51-9F0A-6EBC8FB26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5EE40D34-0BA6-426F-9B04-F54EF152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7BBE507F-FC86-4B83-BA78-B862DCE80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08D28C0-C403-4F66-9EE5-9399FCE0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C76DAF22-DF2A-4A57-8AFE-63A4CC73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B76A2D-7620-4AA3-879C-960CD1484E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7348DAD-F330-4C61-BBAB-B75E71F79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IO</a:t>
            </a:r>
          </a:p>
          <a:p>
            <a:pPr eaLnBrk="1" hangingPunct="1"/>
            <a:r>
              <a:rPr lang="tr-TR" altLang="en-US"/>
              <a:t>Input Output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84CE564A-9995-4850-8A3A-055D5D64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2F029-7CC8-4899-A7B8-EAE16EA5601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FA441D7D-01FA-4433-988A-94807D7F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Dosya yaratma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37BD8AB5-6299-4434-8F9A-26F1AAB9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 f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"c:/</a:t>
            </a:r>
            <a:r>
              <a:rPr lang="tr-TR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deneme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.txt"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(!f.exists())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f.createNewFile();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"dosya yaratildi"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110004BE-367C-4D6A-BCA7-480131C5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FD8865-9CBA-4773-B29A-FBB6E60A4C8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E950C812-C31D-4C96-8FE0-38CCB7CA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Dosya silme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FA60C90D-02D7-486D-80D2-25A8DED5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 f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"c:/deneme.txt"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f.delete();</a:t>
            </a:r>
            <a:endParaRPr lang="tr-TR" altLang="en-US" sz="18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E9BB2C6C-6872-4BFD-BAD9-AAF5DB4D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B37B5E-8E2F-4291-B330-5ACE7D0BA59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6805CE80-D772-4B4E-8821-2297A06E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Dosya okuma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8F75DB0D-5CD3-4B7C-87D2-7475AE2F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FileInputStream fstream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FileInputStream(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"c:/deneme.txt"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DataInputStream in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DataInputStream(fstream);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BufferedReader br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BufferedReader(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InputStreamReader(in));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//Satir satir okur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((strLine = br.readLine()) !=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.println(strLine);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in.close();</a:t>
            </a:r>
            <a:endParaRPr lang="en-US" altLang="en-US" sz="18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038D3327-CFEA-4994-B758-713F940C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B4F43C-C7D1-4026-B26F-5BB6FB744CE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53914E37-9AB1-47E8-A5F9-F0D5F438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D2DDF8CD-8964-4238-AD36-EA7ECCA6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C:/ altında test.txt isimli bir doya yaratın.</a:t>
            </a:r>
          </a:p>
          <a:p>
            <a:r>
              <a:rPr lang="tr-TR" altLang="en-US" sz="2400"/>
              <a:t>Bu dosyayı silin.</a:t>
            </a:r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68C8F22F-0BBB-41E5-B34B-5BF7B90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D0B144-97FA-4E13-ABA1-A84339C851E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C6991AEE-866C-4AE3-A889-32D74CC0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Dosyaya yazma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0F1EC91A-B632-4A68-9564-CDBA326B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 f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"c:/deneme.txt"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FileOutputStream fop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FileOutputStream(f);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"deneme amacli bir yazi"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fop.write(str.getBytes());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fop.flush();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fop.close();</a:t>
            </a:r>
            <a:endParaRPr lang="en-US" altLang="en-US" sz="18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70587B00-8B0D-4B8A-8966-519B62F8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4EB813-F606-4E9C-B8C3-DDB3FF3A24D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2B90DBE5-E455-40B6-B1F7-BE2B06A3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Dosyaya ekleme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8B1F0C5D-E6EC-40B4-8CF1-6F1904CF62C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File 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f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File(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"c:/deneme.txt"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fop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f,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true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deneme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amacli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bir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yazi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fop.write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str.getBytes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fop.flush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fop.close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A715EDC4-F8BD-48B0-8BCB-23FB6278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17D6E-A357-4303-8BB4-CDD9478B694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11C05BC7-A6D0-4127-84B5-293FAA4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65D4A1EB-8C4D-44A2-A4A7-E5C4ACAF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C:/ altında test.txt isimli bir doya yaratın ve adınızı yazdırın.</a:t>
            </a:r>
          </a:p>
          <a:p>
            <a:r>
              <a:rPr lang="tr-TR" altLang="en-US" sz="2400"/>
              <a:t>Bu dosyaya soyadınızı ekleyin.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145F332B-7147-4B04-A6EE-68DC7C87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119A4C-B42F-4227-9A12-22504625AB2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721DFF51-56F6-4A28-82FF-BDA98B38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Dizin yaratma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D6D2879B-4016-425B-810A-EAB0CE2C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strDirectoy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"c:/test"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strManyDirectories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"c:/deneme/test/aaa"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File(strDirectoy)).mkdir();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File(strManyDirectories)).mkdirs();</a:t>
            </a:r>
            <a:endParaRPr lang="en-US" altLang="en-US" sz="180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8A97EEDE-07DB-4544-BFA7-C360310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7B0F0E-7AA3-44AC-91AC-25A8D808F79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23772561-B4DE-465E-BAB0-D7ED7B5B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Dizin listeleme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7F03699D-A76D-4BC4-AFAE-9BEEAD75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File dir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"c:/"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String[] chld = dir.list();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chld.</a:t>
            </a:r>
            <a:r>
              <a:rPr lang="nn-NO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fileName = chld[i];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.println(fileName);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31D590EE-ED6E-4B3B-873C-1BDE300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72E9B1-2257-4F8D-9DFD-565A4E76550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3853F58B-8BC0-4F00-B222-0071A905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6D294B54-0D91-479A-A8A0-793D5809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C:/program files/ altındaki tüm dosyaları listeleyin.</a:t>
            </a:r>
            <a:endParaRPr lang="en-US" altLang="en-US" sz="24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840BA891-C8E0-4BC8-A30F-2F49EB9A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A29C8D-3940-4159-96BC-CEFE56D8135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1C9BEF83-5698-46FB-8791-4B38D4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IO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072B6E07-EB3A-4ADB-84BB-F228E5D7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Java’ da giriş çıkış işlemleri için kullanılır.</a:t>
            </a:r>
          </a:p>
          <a:p>
            <a:r>
              <a:rPr lang="tr-TR" altLang="en-US" sz="2400"/>
              <a:t>Kullanımı performans ve kararlılık için çok önemlidir.</a:t>
            </a:r>
          </a:p>
          <a:p>
            <a:r>
              <a:rPr lang="tr-TR" altLang="en-US" sz="2400"/>
              <a:t>İşlenecek olan bir dosya olabileceği gibi bir nesne de olabilir.</a:t>
            </a:r>
          </a:p>
          <a:p>
            <a:r>
              <a:rPr lang="tr-TR" altLang="en-US" sz="2400"/>
              <a:t>Uzak bir nokta ile de IO işlemi yapılabilir.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402F39FA-CB8C-4E65-A0E8-346FD7F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E950BA-AC4B-4ADF-8B74-C36DEBFD6FF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3026D900-B5CA-4770-9B07-F9F27174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Object </a:t>
            </a:r>
            <a:r>
              <a:rPr lang="en-US" altLang="en-US"/>
              <a:t>Serialization</a:t>
            </a:r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FB485BC1-4144-484B-9F81-C3A422EE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Objelerin yazılabilir ve taşınabilir hale gelmesini sağlar.</a:t>
            </a:r>
          </a:p>
          <a:p>
            <a:r>
              <a:rPr lang="tr-TR" altLang="en-US" sz="2400"/>
              <a:t>Serileştirilmiş objeleri okuyabiliriz.</a:t>
            </a:r>
            <a:endParaRPr lang="en-US" altLang="en-US" sz="24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9E51DC31-3727-4A69-95E6-C31CE1B9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4AF905-AF27-412E-9CB9-9EF47DB0F3C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65E76213-E081-46C1-8064-06A07C1A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Object </a:t>
            </a:r>
            <a:r>
              <a:rPr lang="en-US" altLang="en-US"/>
              <a:t>Serialization</a:t>
            </a:r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EF29042A-BD18-4646-8132-26A5BBF6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java.io.Serializable;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Serializable{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 getAd()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setAd(String ad)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5635F87C-E6A6-4197-BD88-85F535C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21B5A2-6922-4E3B-81CA-2D29A3BD0C75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1E9C6EAD-A802-4B21-87DA-1CB46A22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Object </a:t>
            </a:r>
            <a:r>
              <a:rPr lang="en-US" altLang="en-US"/>
              <a:t>Serialization</a:t>
            </a:r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D931E10C-8772-498B-9C1E-E2BD2899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Ogrenci o1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o1.setAd(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"Ahmet"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o1.setSoyad(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"Dursun"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FileOutputStream fOut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FileOutputStream(</a:t>
            </a:r>
            <a:r>
              <a:rPr lang="en-US" alt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"c:/ogrenci.out"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ObjectOutputStream out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ObjectOutputStream(fOut);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out.writeObject(o1);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out.close();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FileInputStream fIn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FileInputStream(</a:t>
            </a:r>
            <a:r>
              <a:rPr lang="en-US" alt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"c:/ogrenci.out"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ObjectInputStream in =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ObjectInputStream(fIn);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Ogrenci o2 = (Ogrenci)in.readObject();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System.out.println(o2.getAd());</a:t>
            </a:r>
            <a:endParaRPr lang="en-US" altLang="en-US" sz="16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6F1D1232-7833-4CC5-8DA2-D503743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11BCDD-A9BD-4DF3-BECD-82C6BF9B76F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AC4171D0-241B-459A-99AA-CEFC8102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D98718DF-156D-4F1C-952E-5C596F54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Ogretmen tipinde bir obje yaratın bu bilgileri serialize hale getirip bir alana yazıp tekrar okuyun.</a:t>
            </a:r>
          </a:p>
          <a:p>
            <a:pPr lvl="1"/>
            <a:r>
              <a:rPr lang="tr-TR" altLang="en-US" sz="2000"/>
              <a:t>Ogretmen</a:t>
            </a:r>
          </a:p>
          <a:p>
            <a:pPr lvl="2"/>
            <a:r>
              <a:rPr lang="tr-TR" altLang="en-US" sz="1700"/>
              <a:t>Ad</a:t>
            </a:r>
          </a:p>
          <a:p>
            <a:pPr lvl="2"/>
            <a:r>
              <a:rPr lang="tr-TR" altLang="en-US" sz="1700"/>
              <a:t>Soyad</a:t>
            </a:r>
          </a:p>
          <a:p>
            <a:pPr lvl="2"/>
            <a:r>
              <a:rPr lang="tr-TR" altLang="en-US" sz="1700"/>
              <a:t>Bolum</a:t>
            </a:r>
          </a:p>
          <a:p>
            <a:pPr lvl="2"/>
            <a:r>
              <a:rPr lang="tr-TR" altLang="en-US" sz="1700"/>
              <a:t>Telefon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17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0E85A25B-DB55-4F93-8665-10797EA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D48DF-5E83-4FAF-A815-C5D8D6A6CB4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A2E24AED-178C-41CB-9BCF-73DD14E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Ev Çalışması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2A3E061A-3E07-4569-AE0F-ACF0DF77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/>
              <a:t>c:\ altinda test.txt isimli bir dosya yaratin.</a:t>
            </a:r>
          </a:p>
          <a:p>
            <a:pPr lvl="1"/>
            <a:r>
              <a:rPr lang="tr-TR" altLang="en-US" sz="1800" i="1"/>
              <a:t>Bu dosya ya 100 kere adınızı yazdırın.</a:t>
            </a:r>
          </a:p>
          <a:p>
            <a:pPr lvl="1"/>
            <a:r>
              <a:rPr lang="tr-TR" altLang="en-US" sz="1800" i="1"/>
              <a:t>Bu dosyayi okuyun.</a:t>
            </a:r>
          </a:p>
          <a:p>
            <a:pPr lvl="1"/>
            <a:r>
              <a:rPr lang="tr-TR" altLang="en-US" sz="1800" i="1"/>
              <a:t>Bu dosyayı silin.</a:t>
            </a:r>
          </a:p>
          <a:p>
            <a:r>
              <a:rPr lang="tr-TR" altLang="en-US" sz="2200"/>
              <a:t>c:\ altındaki tüm dosyaları listeleyin</a:t>
            </a:r>
          </a:p>
          <a:p>
            <a:pPr lvl="1"/>
            <a:endParaRPr lang="tr-TR" altLang="en-US" sz="1800" i="1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3D522528-94F5-4566-AE94-0111F03F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A6D73F-B88B-40EF-AFA7-C6D2229B6EA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6C537DB3-68E2-4FEE-A561-07AE94E6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34DB863F-93B3-44F3-BF7A-6CD30A70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98BC0C0E-4A9F-439D-848A-79EF1CF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290A61-2DAE-48D1-9759-2A673E5464A5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1C5A0504-91E7-446E-AD52-8A084FB7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IO</a:t>
            </a:r>
            <a:endParaRPr lang="en-US" altLang="en-US"/>
          </a:p>
        </p:txBody>
      </p:sp>
      <p:sp>
        <p:nvSpPr>
          <p:cNvPr id="5124" name="4 Slayt Numarası Yer Tutucusu">
            <a:extLst>
              <a:ext uri="{FF2B5EF4-FFF2-40B4-BE49-F238E27FC236}">
                <a16:creationId xmlns:a16="http://schemas.microsoft.com/office/drawing/2014/main" id="{FBD0835F-745D-4BD4-9D46-85D42C5F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AE46BB-7F33-4B16-ADA0-2A746A3CDBE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pic>
        <p:nvPicPr>
          <p:cNvPr id="5125" name="7 İçerik Yer Tutucusu" descr="IO-stream-vs-character.png">
            <a:extLst>
              <a:ext uri="{FF2B5EF4-FFF2-40B4-BE49-F238E27FC236}">
                <a16:creationId xmlns:a16="http://schemas.microsoft.com/office/drawing/2014/main" id="{4E3FB9D6-86C7-4E4A-9186-D041138AC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2506663"/>
            <a:ext cx="7000875" cy="28384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DCF902CA-9B65-4AB6-8FDC-66068657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InputStream</a:t>
            </a:r>
            <a:endParaRPr lang="en-US" altLang="en-US"/>
          </a:p>
        </p:txBody>
      </p:sp>
      <p:sp>
        <p:nvSpPr>
          <p:cNvPr id="43011" name="2 İçerik Yer Tutucusu">
            <a:extLst>
              <a:ext uri="{FF2B5EF4-FFF2-40B4-BE49-F238E27FC236}">
                <a16:creationId xmlns:a16="http://schemas.microsoft.com/office/drawing/2014/main" id="{C516C63A-A08F-4658-95CC-BEED821613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" pitchFamily="49" charset="0"/>
              </a:rPr>
              <a:t>InputStream</a:t>
            </a:r>
            <a:r>
              <a:rPr lang="en-US" sz="18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input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highlight>
                  <a:srgbClr val="D4D4D4"/>
                </a:highlight>
                <a:latin typeface="Courier" pitchFamily="49" charset="0"/>
              </a:rPr>
              <a:t>"c:\\test\\deneme.txt"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7F0055"/>
                </a:solidFill>
                <a:latin typeface="Courier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" pitchFamily="49" charset="0"/>
              </a:rPr>
              <a:t> data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input.read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urier" pitchFamily="49" charset="0"/>
              </a:rPr>
              <a:t>(data != -1){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" pitchFamily="49" charset="0"/>
              </a:rPr>
              <a:t>data =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input.read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Courier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latin typeface="Courier" pitchFamily="49" charset="0"/>
              </a:rPr>
              <a:t>();</a:t>
            </a:r>
            <a:endParaRPr lang="tr-TR" sz="1800" dirty="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DDA516E7-43E5-4CDE-BFE5-A1934612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1C9994-1359-40B8-9575-793E351D96B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B3B80AC2-3AE6-4E8B-88B2-70EB6ABD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InputStream</a:t>
            </a:r>
            <a:endParaRPr lang="en-US" altLang="en-US"/>
          </a:p>
        </p:txBody>
      </p:sp>
      <p:pic>
        <p:nvPicPr>
          <p:cNvPr id="7171" name="5 İçerik Yer Tutucusu" descr="IO-layered-input.png">
            <a:extLst>
              <a:ext uri="{FF2B5EF4-FFF2-40B4-BE49-F238E27FC236}">
                <a16:creationId xmlns:a16="http://schemas.microsoft.com/office/drawing/2014/main" id="{1ED94347-ABFC-4321-9388-5B8A49175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3200400"/>
            <a:ext cx="6665912" cy="1457325"/>
          </a:xfrm>
        </p:spPr>
      </p:pic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C93CA7E2-3BD1-4710-ABB3-9D29FDA4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B403A8-1B97-4244-8CBC-A3C650D1954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DA1AE8C9-748E-45CA-9AC8-056AED4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OutputStream</a:t>
            </a:r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927802EE-11F9-477B-A9F7-F2DE5228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u="sng">
                <a:solidFill>
                  <a:srgbClr val="0000FF"/>
                </a:solidFill>
                <a:latin typeface="Courier New" panose="02070309020205020404" pitchFamily="49" charset="0"/>
              </a:rPr>
              <a:t>OutputStream</a:t>
            </a:r>
            <a:r>
              <a:rPr lang="en-US" altLang="en-US" sz="1800" u="sng">
                <a:solidFill>
                  <a:srgbClr val="000000"/>
                </a:solidFill>
                <a:latin typeface="Courier New" panose="02070309020205020404" pitchFamily="49" charset="0"/>
              </a:rPr>
              <a:t> output = </a:t>
            </a:r>
            <a:r>
              <a:rPr lang="en-US" altLang="en-US" sz="1800" b="1" u="sng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 u="sng">
                <a:solidFill>
                  <a:srgbClr val="000000"/>
                </a:solidFill>
                <a:latin typeface="Courier New" panose="02070309020205020404" pitchFamily="49" charset="0"/>
              </a:rPr>
              <a:t> FileOutputStream(</a:t>
            </a:r>
            <a:r>
              <a:rPr lang="en-US" altLang="en-US" sz="1800" b="1" u="sng">
                <a:solidFill>
                  <a:srgbClr val="2A00FF"/>
                </a:solidFill>
                <a:latin typeface="Courier New" panose="02070309020205020404" pitchFamily="49" charset="0"/>
              </a:rPr>
              <a:t>"c:\\test\\deneme.txt"</a:t>
            </a:r>
            <a:r>
              <a:rPr lang="en-US" altLang="en-US" sz="1800" b="1" u="sng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output.write(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"Merhaba Dunya"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.getBytes());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output.close();</a:t>
            </a:r>
            <a:endParaRPr lang="tr-TR" altLang="en-US" sz="18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B4D383B2-BE24-4895-B1F6-80ADD4F3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4D31FD-462C-49E6-A3D4-18CC4EF8B2D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FFEF20BF-837A-46BC-8B7D-59D7BE92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InputStream</a:t>
            </a:r>
            <a:endParaRPr lang="en-US" altLang="en-US"/>
          </a:p>
        </p:txBody>
      </p:sp>
      <p:pic>
        <p:nvPicPr>
          <p:cNvPr id="9219" name="5 İçerik Yer Tutucusu" descr="wrappm.gif">
            <a:extLst>
              <a:ext uri="{FF2B5EF4-FFF2-40B4-BE49-F238E27FC236}">
                <a16:creationId xmlns:a16="http://schemas.microsoft.com/office/drawing/2014/main" id="{67E5913C-DCCF-4AF0-BA04-CF00E65BE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213" y="2362200"/>
            <a:ext cx="6919912" cy="3200400"/>
          </a:xfrm>
        </p:spPr>
      </p:pic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FD955249-7262-4032-BAF1-39748317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4E16DC-F7B9-4C37-9394-ABC4A02FDF4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B7844323-FE42-45F9-A757-30DEC078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BufferedInputStream</a:t>
            </a:r>
          </a:p>
        </p:txBody>
      </p:sp>
      <p:sp>
        <p:nvSpPr>
          <p:cNvPr id="43011" name="2 İçerik Yer Tutucusu">
            <a:extLst>
              <a:ext uri="{FF2B5EF4-FFF2-40B4-BE49-F238E27FC236}">
                <a16:creationId xmlns:a16="http://schemas.microsoft.com/office/drawing/2014/main" id="{D177808A-D3CD-4D7C-8B8F-BE71DB89353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InputStream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input =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BufferedInputStream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"c:\\test\\deneme.txt"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));</a:t>
            </a:r>
            <a:endParaRPr lang="tr-TR" sz="1800" dirty="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4A157A41-6570-40D3-AE7F-826B5B1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BEE6A0-F6B3-4EDC-A22A-6FC8B0331B2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671F5F66-86E9-4DF7-A137-2B669813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BufferedInputStream</a:t>
            </a:r>
          </a:p>
        </p:txBody>
      </p:sp>
      <p:pic>
        <p:nvPicPr>
          <p:cNvPr id="11267" name="5 İçerik Yer Tutucusu" descr="wra.gif">
            <a:extLst>
              <a:ext uri="{FF2B5EF4-FFF2-40B4-BE49-F238E27FC236}">
                <a16:creationId xmlns:a16="http://schemas.microsoft.com/office/drawing/2014/main" id="{F3C87A5E-DFA6-454E-987E-48C4B3C3A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163" y="3124200"/>
            <a:ext cx="8021637" cy="1644650"/>
          </a:xfrm>
        </p:spPr>
      </p:pic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CA46A557-3841-41B4-8A19-BB8390F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AA4AF7-A4F1-4C4C-88DE-F36BB98F983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779</TotalTime>
  <Words>739</Words>
  <Application>Microsoft Office PowerPoint</Application>
  <PresentationFormat>On-screen Show (4:3)</PresentationFormat>
  <Paragraphs>153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Wingdings</vt:lpstr>
      <vt:lpstr>Network</vt:lpstr>
      <vt:lpstr>Temel Java </vt:lpstr>
      <vt:lpstr>IO</vt:lpstr>
      <vt:lpstr>IO</vt:lpstr>
      <vt:lpstr>InputStream</vt:lpstr>
      <vt:lpstr>InputStream</vt:lpstr>
      <vt:lpstr>OutputStream</vt:lpstr>
      <vt:lpstr>InputStream</vt:lpstr>
      <vt:lpstr>BufferedInputStream</vt:lpstr>
      <vt:lpstr>BufferedInputStream</vt:lpstr>
      <vt:lpstr>Dosya yaratma</vt:lpstr>
      <vt:lpstr>Dosya silme</vt:lpstr>
      <vt:lpstr>Dosya okuma</vt:lpstr>
      <vt:lpstr>Sınıf Çalışması</vt:lpstr>
      <vt:lpstr>Dosyaya yazma</vt:lpstr>
      <vt:lpstr>Dosyaya ekleme</vt:lpstr>
      <vt:lpstr>Sınıf Çalışması</vt:lpstr>
      <vt:lpstr>Dizin yaratma</vt:lpstr>
      <vt:lpstr>Dizin listeleme</vt:lpstr>
      <vt:lpstr>Sınıf Çalışması</vt:lpstr>
      <vt:lpstr>Object Serialization</vt:lpstr>
      <vt:lpstr>Object Serialization</vt:lpstr>
      <vt:lpstr>Object Serialization</vt:lpstr>
      <vt:lpstr>Sınıf Çalışması</vt:lpstr>
      <vt:lpstr>Ev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442</cp:revision>
  <cp:lastPrinted>1601-01-01T00:00:00Z</cp:lastPrinted>
  <dcterms:created xsi:type="dcterms:W3CDTF">1601-01-01T00:00:00Z</dcterms:created>
  <dcterms:modified xsi:type="dcterms:W3CDTF">2022-10-07T12:05:57Z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