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29"/>
  </p:notesMasterIdLst>
  <p:sldIdLst>
    <p:sldId id="256" r:id="rId2"/>
    <p:sldId id="288" r:id="rId3"/>
    <p:sldId id="289" r:id="rId4"/>
    <p:sldId id="290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1" r:id="rId13"/>
    <p:sldId id="299" r:id="rId14"/>
    <p:sldId id="308" r:id="rId15"/>
    <p:sldId id="309" r:id="rId16"/>
    <p:sldId id="301" r:id="rId17"/>
    <p:sldId id="303" r:id="rId18"/>
    <p:sldId id="304" r:id="rId19"/>
    <p:sldId id="305" r:id="rId20"/>
    <p:sldId id="306" r:id="rId21"/>
    <p:sldId id="307" r:id="rId22"/>
    <p:sldId id="310" r:id="rId23"/>
    <p:sldId id="311" r:id="rId24"/>
    <p:sldId id="312" r:id="rId25"/>
    <p:sldId id="313" r:id="rId26"/>
    <p:sldId id="314" r:id="rId27"/>
    <p:sldId id="287" r:id="rId28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0B43B2-46FD-F994-FF2D-888C7897051C}" v="29" dt="2021-02-27T14:32:18.677"/>
    <p1510:client id="{91AD1EC4-6E40-3C95-C2D2-903E0B45A2E1}" v="4" dt="2021-03-01T06:48:43.5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hmet Akşahin" userId="S::mehmet.aksahin@testinium.com::c90e3468-5596-4424-949e-fe599185a555" providerId="AD" clId="Web-{110B43B2-46FD-F994-FF2D-888C7897051C}"/>
    <pc:docChg chg="modSld">
      <pc:chgData name="Mehmet Akşahin" userId="S::mehmet.aksahin@testinium.com::c90e3468-5596-4424-949e-fe599185a555" providerId="AD" clId="Web-{110B43B2-46FD-F994-FF2D-888C7897051C}" dt="2021-02-27T14:32:18.677" v="28"/>
      <pc:docMkLst>
        <pc:docMk/>
      </pc:docMkLst>
      <pc:sldChg chg="delSp modSp">
        <pc:chgData name="Mehmet Akşahin" userId="S::mehmet.aksahin@testinium.com::c90e3468-5596-4424-949e-fe599185a555" providerId="AD" clId="Web-{110B43B2-46FD-F994-FF2D-888C7897051C}" dt="2021-02-27T14:31:56.223" v="1"/>
        <pc:sldMkLst>
          <pc:docMk/>
          <pc:sldMk cId="0" sldId="256"/>
        </pc:sldMkLst>
        <pc:spChg chg="mod">
          <ac:chgData name="Mehmet Akşahin" userId="S::mehmet.aksahin@testinium.com::c90e3468-5596-4424-949e-fe599185a555" providerId="AD" clId="Web-{110B43B2-46FD-F994-FF2D-888C7897051C}" dt="2021-02-27T14:31:54.395" v="0" actId="20577"/>
          <ac:spMkLst>
            <pc:docMk/>
            <pc:sldMk cId="0" sldId="256"/>
            <ac:spMk id="3075" creationId="{014E9C42-7A8E-4B4F-96DA-524FE0904BFB}"/>
          </ac:spMkLst>
        </pc:spChg>
        <pc:spChg chg="del">
          <ac:chgData name="Mehmet Akşahin" userId="S::mehmet.aksahin@testinium.com::c90e3468-5596-4424-949e-fe599185a555" providerId="AD" clId="Web-{110B43B2-46FD-F994-FF2D-888C7897051C}" dt="2021-02-27T14:31:56.223" v="1"/>
          <ac:spMkLst>
            <pc:docMk/>
            <pc:sldMk cId="0" sldId="256"/>
            <ac:spMk id="3076" creationId="{5E677282-CF37-44B9-BEBC-BB47E37DA9EB}"/>
          </ac:spMkLst>
        </pc:spChg>
      </pc:sldChg>
      <pc:sldChg chg="delSp">
        <pc:chgData name="Mehmet Akşahin" userId="S::mehmet.aksahin@testinium.com::c90e3468-5596-4424-949e-fe599185a555" providerId="AD" clId="Web-{110B43B2-46FD-F994-FF2D-888C7897051C}" dt="2021-02-27T14:32:18.677" v="28"/>
        <pc:sldMkLst>
          <pc:docMk/>
          <pc:sldMk cId="0" sldId="287"/>
        </pc:sldMkLst>
        <pc:spChg chg="del">
          <ac:chgData name="Mehmet Akşahin" userId="S::mehmet.aksahin@testinium.com::c90e3468-5596-4424-949e-fe599185a555" providerId="AD" clId="Web-{110B43B2-46FD-F994-FF2D-888C7897051C}" dt="2021-02-27T14:32:18.677" v="28"/>
          <ac:spMkLst>
            <pc:docMk/>
            <pc:sldMk cId="0" sldId="287"/>
            <ac:spMk id="29700" creationId="{260B23E7-AC47-472B-85CC-D94FDDB7CA34}"/>
          </ac:spMkLst>
        </pc:spChg>
      </pc:sldChg>
      <pc:sldChg chg="delSp">
        <pc:chgData name="Mehmet Akşahin" userId="S::mehmet.aksahin@testinium.com::c90e3468-5596-4424-949e-fe599185a555" providerId="AD" clId="Web-{110B43B2-46FD-F994-FF2D-888C7897051C}" dt="2021-02-27T14:31:57.552" v="2"/>
        <pc:sldMkLst>
          <pc:docMk/>
          <pc:sldMk cId="0" sldId="288"/>
        </pc:sldMkLst>
        <pc:spChg chg="del">
          <ac:chgData name="Mehmet Akşahin" userId="S::mehmet.aksahin@testinium.com::c90e3468-5596-4424-949e-fe599185a555" providerId="AD" clId="Web-{110B43B2-46FD-F994-FF2D-888C7897051C}" dt="2021-02-27T14:31:57.552" v="2"/>
          <ac:spMkLst>
            <pc:docMk/>
            <pc:sldMk cId="0" sldId="288"/>
            <ac:spMk id="4100" creationId="{45C81308-0D6E-4112-A4DD-2DCE22B275FC}"/>
          </ac:spMkLst>
        </pc:spChg>
      </pc:sldChg>
      <pc:sldChg chg="delSp">
        <pc:chgData name="Mehmet Akşahin" userId="S::mehmet.aksahin@testinium.com::c90e3468-5596-4424-949e-fe599185a555" providerId="AD" clId="Web-{110B43B2-46FD-F994-FF2D-888C7897051C}" dt="2021-02-27T14:31:58.348" v="3"/>
        <pc:sldMkLst>
          <pc:docMk/>
          <pc:sldMk cId="0" sldId="289"/>
        </pc:sldMkLst>
        <pc:spChg chg="del">
          <ac:chgData name="Mehmet Akşahin" userId="S::mehmet.aksahin@testinium.com::c90e3468-5596-4424-949e-fe599185a555" providerId="AD" clId="Web-{110B43B2-46FD-F994-FF2D-888C7897051C}" dt="2021-02-27T14:31:58.348" v="3"/>
          <ac:spMkLst>
            <pc:docMk/>
            <pc:sldMk cId="0" sldId="289"/>
            <ac:spMk id="5124" creationId="{B208CE28-5B54-4F7F-AC40-0E7E53FDDBA0}"/>
          </ac:spMkLst>
        </pc:spChg>
      </pc:sldChg>
      <pc:sldChg chg="delSp">
        <pc:chgData name="Mehmet Akşahin" userId="S::mehmet.aksahin@testinium.com::c90e3468-5596-4424-949e-fe599185a555" providerId="AD" clId="Web-{110B43B2-46FD-F994-FF2D-888C7897051C}" dt="2021-02-27T14:31:59.192" v="4"/>
        <pc:sldMkLst>
          <pc:docMk/>
          <pc:sldMk cId="0" sldId="290"/>
        </pc:sldMkLst>
        <pc:spChg chg="del">
          <ac:chgData name="Mehmet Akşahin" userId="S::mehmet.aksahin@testinium.com::c90e3468-5596-4424-949e-fe599185a555" providerId="AD" clId="Web-{110B43B2-46FD-F994-FF2D-888C7897051C}" dt="2021-02-27T14:31:59.192" v="4"/>
          <ac:spMkLst>
            <pc:docMk/>
            <pc:sldMk cId="0" sldId="290"/>
            <ac:spMk id="6148" creationId="{38274816-20BF-4C1A-8C51-516D321B68EA}"/>
          </ac:spMkLst>
        </pc:spChg>
      </pc:sldChg>
      <pc:sldChg chg="delSp">
        <pc:chgData name="Mehmet Akşahin" userId="S::mehmet.aksahin@testinium.com::c90e3468-5596-4424-949e-fe599185a555" providerId="AD" clId="Web-{110B43B2-46FD-F994-FF2D-888C7897051C}" dt="2021-02-27T14:32:06.911" v="12"/>
        <pc:sldMkLst>
          <pc:docMk/>
          <pc:sldMk cId="0" sldId="291"/>
        </pc:sldMkLst>
        <pc:spChg chg="del">
          <ac:chgData name="Mehmet Akşahin" userId="S::mehmet.aksahin@testinium.com::c90e3468-5596-4424-949e-fe599185a555" providerId="AD" clId="Web-{110B43B2-46FD-F994-FF2D-888C7897051C}" dt="2021-02-27T14:32:06.911" v="12"/>
          <ac:spMkLst>
            <pc:docMk/>
            <pc:sldMk cId="0" sldId="291"/>
            <ac:spMk id="14340" creationId="{475C6833-D5A1-46AC-ADD8-ACC0D4867AE8}"/>
          </ac:spMkLst>
        </pc:spChg>
      </pc:sldChg>
      <pc:sldChg chg="delSp">
        <pc:chgData name="Mehmet Akşahin" userId="S::mehmet.aksahin@testinium.com::c90e3468-5596-4424-949e-fe599185a555" providerId="AD" clId="Web-{110B43B2-46FD-F994-FF2D-888C7897051C}" dt="2021-02-27T14:31:59.551" v="5"/>
        <pc:sldMkLst>
          <pc:docMk/>
          <pc:sldMk cId="0" sldId="292"/>
        </pc:sldMkLst>
        <pc:spChg chg="del">
          <ac:chgData name="Mehmet Akşahin" userId="S::mehmet.aksahin@testinium.com::c90e3468-5596-4424-949e-fe599185a555" providerId="AD" clId="Web-{110B43B2-46FD-F994-FF2D-888C7897051C}" dt="2021-02-27T14:31:59.551" v="5"/>
          <ac:spMkLst>
            <pc:docMk/>
            <pc:sldMk cId="0" sldId="292"/>
            <ac:spMk id="7172" creationId="{2F86850A-8AEC-4421-88E5-F02B7694C7B3}"/>
          </ac:spMkLst>
        </pc:spChg>
      </pc:sldChg>
      <pc:sldChg chg="delSp">
        <pc:chgData name="Mehmet Akşahin" userId="S::mehmet.aksahin@testinium.com::c90e3468-5596-4424-949e-fe599185a555" providerId="AD" clId="Web-{110B43B2-46FD-F994-FF2D-888C7897051C}" dt="2021-02-27T14:32:00.067" v="6"/>
        <pc:sldMkLst>
          <pc:docMk/>
          <pc:sldMk cId="0" sldId="293"/>
        </pc:sldMkLst>
        <pc:spChg chg="del">
          <ac:chgData name="Mehmet Akşahin" userId="S::mehmet.aksahin@testinium.com::c90e3468-5596-4424-949e-fe599185a555" providerId="AD" clId="Web-{110B43B2-46FD-F994-FF2D-888C7897051C}" dt="2021-02-27T14:32:00.067" v="6"/>
          <ac:spMkLst>
            <pc:docMk/>
            <pc:sldMk cId="0" sldId="293"/>
            <ac:spMk id="8196" creationId="{312BB74F-2916-49DA-891D-0608871BA72C}"/>
          </ac:spMkLst>
        </pc:spChg>
      </pc:sldChg>
      <pc:sldChg chg="delSp">
        <pc:chgData name="Mehmet Akşahin" userId="S::mehmet.aksahin@testinium.com::c90e3468-5596-4424-949e-fe599185a555" providerId="AD" clId="Web-{110B43B2-46FD-F994-FF2D-888C7897051C}" dt="2021-02-27T14:32:01.302" v="7"/>
        <pc:sldMkLst>
          <pc:docMk/>
          <pc:sldMk cId="0" sldId="294"/>
        </pc:sldMkLst>
        <pc:spChg chg="del">
          <ac:chgData name="Mehmet Akşahin" userId="S::mehmet.aksahin@testinium.com::c90e3468-5596-4424-949e-fe599185a555" providerId="AD" clId="Web-{110B43B2-46FD-F994-FF2D-888C7897051C}" dt="2021-02-27T14:32:01.302" v="7"/>
          <ac:spMkLst>
            <pc:docMk/>
            <pc:sldMk cId="0" sldId="294"/>
            <ac:spMk id="9220" creationId="{2B70F9B9-4BC5-4844-8E75-23BACEF87BD5}"/>
          </ac:spMkLst>
        </pc:spChg>
      </pc:sldChg>
      <pc:sldChg chg="delSp">
        <pc:chgData name="Mehmet Akşahin" userId="S::mehmet.aksahin@testinium.com::c90e3468-5596-4424-949e-fe599185a555" providerId="AD" clId="Web-{110B43B2-46FD-F994-FF2D-888C7897051C}" dt="2021-02-27T14:32:02.911" v="8"/>
        <pc:sldMkLst>
          <pc:docMk/>
          <pc:sldMk cId="0" sldId="295"/>
        </pc:sldMkLst>
        <pc:spChg chg="del">
          <ac:chgData name="Mehmet Akşahin" userId="S::mehmet.aksahin@testinium.com::c90e3468-5596-4424-949e-fe599185a555" providerId="AD" clId="Web-{110B43B2-46FD-F994-FF2D-888C7897051C}" dt="2021-02-27T14:32:02.911" v="8"/>
          <ac:spMkLst>
            <pc:docMk/>
            <pc:sldMk cId="0" sldId="295"/>
            <ac:spMk id="10244" creationId="{33D24A33-B74E-47E4-9D23-6FEF2CF975BA}"/>
          </ac:spMkLst>
        </pc:spChg>
      </pc:sldChg>
      <pc:sldChg chg="delSp">
        <pc:chgData name="Mehmet Akşahin" userId="S::mehmet.aksahin@testinium.com::c90e3468-5596-4424-949e-fe599185a555" providerId="AD" clId="Web-{110B43B2-46FD-F994-FF2D-888C7897051C}" dt="2021-02-27T14:32:03.364" v="9"/>
        <pc:sldMkLst>
          <pc:docMk/>
          <pc:sldMk cId="0" sldId="296"/>
        </pc:sldMkLst>
        <pc:spChg chg="del">
          <ac:chgData name="Mehmet Akşahin" userId="S::mehmet.aksahin@testinium.com::c90e3468-5596-4424-949e-fe599185a555" providerId="AD" clId="Web-{110B43B2-46FD-F994-FF2D-888C7897051C}" dt="2021-02-27T14:32:03.364" v="9"/>
          <ac:spMkLst>
            <pc:docMk/>
            <pc:sldMk cId="0" sldId="296"/>
            <ac:spMk id="11268" creationId="{67E26DA9-AAB2-4839-83DB-DCB1778ABAE9}"/>
          </ac:spMkLst>
        </pc:spChg>
      </pc:sldChg>
      <pc:sldChg chg="delSp">
        <pc:chgData name="Mehmet Akşahin" userId="S::mehmet.aksahin@testinium.com::c90e3468-5596-4424-949e-fe599185a555" providerId="AD" clId="Web-{110B43B2-46FD-F994-FF2D-888C7897051C}" dt="2021-02-27T14:32:04.067" v="10"/>
        <pc:sldMkLst>
          <pc:docMk/>
          <pc:sldMk cId="0" sldId="297"/>
        </pc:sldMkLst>
        <pc:spChg chg="del">
          <ac:chgData name="Mehmet Akşahin" userId="S::mehmet.aksahin@testinium.com::c90e3468-5596-4424-949e-fe599185a555" providerId="AD" clId="Web-{110B43B2-46FD-F994-FF2D-888C7897051C}" dt="2021-02-27T14:32:04.067" v="10"/>
          <ac:spMkLst>
            <pc:docMk/>
            <pc:sldMk cId="0" sldId="297"/>
            <ac:spMk id="12292" creationId="{EA6EFEFC-D639-478A-BC71-666E71834FD2}"/>
          </ac:spMkLst>
        </pc:spChg>
      </pc:sldChg>
      <pc:sldChg chg="delSp">
        <pc:chgData name="Mehmet Akşahin" userId="S::mehmet.aksahin@testinium.com::c90e3468-5596-4424-949e-fe599185a555" providerId="AD" clId="Web-{110B43B2-46FD-F994-FF2D-888C7897051C}" dt="2021-02-27T14:32:04.770" v="11"/>
        <pc:sldMkLst>
          <pc:docMk/>
          <pc:sldMk cId="0" sldId="298"/>
        </pc:sldMkLst>
        <pc:spChg chg="del">
          <ac:chgData name="Mehmet Akşahin" userId="S::mehmet.aksahin@testinium.com::c90e3468-5596-4424-949e-fe599185a555" providerId="AD" clId="Web-{110B43B2-46FD-F994-FF2D-888C7897051C}" dt="2021-02-27T14:32:04.770" v="11"/>
          <ac:spMkLst>
            <pc:docMk/>
            <pc:sldMk cId="0" sldId="298"/>
            <ac:spMk id="13316" creationId="{D8F56CE0-4763-451D-AA43-72E974AEE815}"/>
          </ac:spMkLst>
        </pc:spChg>
      </pc:sldChg>
      <pc:sldChg chg="delSp modSp">
        <pc:chgData name="Mehmet Akşahin" userId="S::mehmet.aksahin@testinium.com::c90e3468-5596-4424-949e-fe599185a555" providerId="AD" clId="Web-{110B43B2-46FD-F994-FF2D-888C7897051C}" dt="2021-02-27T14:32:08.364" v="14"/>
        <pc:sldMkLst>
          <pc:docMk/>
          <pc:sldMk cId="0" sldId="299"/>
        </pc:sldMkLst>
        <pc:spChg chg="del mod">
          <ac:chgData name="Mehmet Akşahin" userId="S::mehmet.aksahin@testinium.com::c90e3468-5596-4424-949e-fe599185a555" providerId="AD" clId="Web-{110B43B2-46FD-F994-FF2D-888C7897051C}" dt="2021-02-27T14:32:08.364" v="14"/>
          <ac:spMkLst>
            <pc:docMk/>
            <pc:sldMk cId="0" sldId="299"/>
            <ac:spMk id="15364" creationId="{B6E97AC9-42BA-4049-AE29-73E3AC3D34B6}"/>
          </ac:spMkLst>
        </pc:spChg>
      </pc:sldChg>
      <pc:sldChg chg="delSp">
        <pc:chgData name="Mehmet Akşahin" userId="S::mehmet.aksahin@testinium.com::c90e3468-5596-4424-949e-fe599185a555" providerId="AD" clId="Web-{110B43B2-46FD-F994-FF2D-888C7897051C}" dt="2021-02-27T14:32:11.208" v="17"/>
        <pc:sldMkLst>
          <pc:docMk/>
          <pc:sldMk cId="0" sldId="301"/>
        </pc:sldMkLst>
        <pc:spChg chg="del">
          <ac:chgData name="Mehmet Akşahin" userId="S::mehmet.aksahin@testinium.com::c90e3468-5596-4424-949e-fe599185a555" providerId="AD" clId="Web-{110B43B2-46FD-F994-FF2D-888C7897051C}" dt="2021-02-27T14:32:11.208" v="17"/>
          <ac:spMkLst>
            <pc:docMk/>
            <pc:sldMk cId="0" sldId="301"/>
            <ac:spMk id="18436" creationId="{B185B93F-05F0-4A9A-AD23-616A38720F34}"/>
          </ac:spMkLst>
        </pc:spChg>
      </pc:sldChg>
      <pc:sldChg chg="delSp">
        <pc:chgData name="Mehmet Akşahin" userId="S::mehmet.aksahin@testinium.com::c90e3468-5596-4424-949e-fe599185a555" providerId="AD" clId="Web-{110B43B2-46FD-F994-FF2D-888C7897051C}" dt="2021-02-27T14:32:13.161" v="18"/>
        <pc:sldMkLst>
          <pc:docMk/>
          <pc:sldMk cId="0" sldId="303"/>
        </pc:sldMkLst>
        <pc:spChg chg="del">
          <ac:chgData name="Mehmet Akşahin" userId="S::mehmet.aksahin@testinium.com::c90e3468-5596-4424-949e-fe599185a555" providerId="AD" clId="Web-{110B43B2-46FD-F994-FF2D-888C7897051C}" dt="2021-02-27T14:32:13.161" v="18"/>
          <ac:spMkLst>
            <pc:docMk/>
            <pc:sldMk cId="0" sldId="303"/>
            <ac:spMk id="19460" creationId="{17D11027-E3A9-4610-BB43-52361050875D}"/>
          </ac:spMkLst>
        </pc:spChg>
      </pc:sldChg>
      <pc:sldChg chg="delSp">
        <pc:chgData name="Mehmet Akşahin" userId="S::mehmet.aksahin@testinium.com::c90e3468-5596-4424-949e-fe599185a555" providerId="AD" clId="Web-{110B43B2-46FD-F994-FF2D-888C7897051C}" dt="2021-02-27T14:32:13.177" v="19"/>
        <pc:sldMkLst>
          <pc:docMk/>
          <pc:sldMk cId="0" sldId="304"/>
        </pc:sldMkLst>
        <pc:spChg chg="del">
          <ac:chgData name="Mehmet Akşahin" userId="S::mehmet.aksahin@testinium.com::c90e3468-5596-4424-949e-fe599185a555" providerId="AD" clId="Web-{110B43B2-46FD-F994-FF2D-888C7897051C}" dt="2021-02-27T14:32:13.177" v="19"/>
          <ac:spMkLst>
            <pc:docMk/>
            <pc:sldMk cId="0" sldId="304"/>
            <ac:spMk id="20484" creationId="{7F1D65CD-30E6-46AE-97B4-B2A9FCD0D06D}"/>
          </ac:spMkLst>
        </pc:spChg>
      </pc:sldChg>
      <pc:sldChg chg="delSp">
        <pc:chgData name="Mehmet Akşahin" userId="S::mehmet.aksahin@testinium.com::c90e3468-5596-4424-949e-fe599185a555" providerId="AD" clId="Web-{110B43B2-46FD-F994-FF2D-888C7897051C}" dt="2021-02-27T14:32:13.349" v="20"/>
        <pc:sldMkLst>
          <pc:docMk/>
          <pc:sldMk cId="0" sldId="305"/>
        </pc:sldMkLst>
        <pc:spChg chg="del">
          <ac:chgData name="Mehmet Akşahin" userId="S::mehmet.aksahin@testinium.com::c90e3468-5596-4424-949e-fe599185a555" providerId="AD" clId="Web-{110B43B2-46FD-F994-FF2D-888C7897051C}" dt="2021-02-27T14:32:13.349" v="20"/>
          <ac:spMkLst>
            <pc:docMk/>
            <pc:sldMk cId="0" sldId="305"/>
            <ac:spMk id="21508" creationId="{F99F566B-5F47-485E-B8B2-3AB9BDC22670}"/>
          </ac:spMkLst>
        </pc:spChg>
      </pc:sldChg>
      <pc:sldChg chg="delSp">
        <pc:chgData name="Mehmet Akşahin" userId="S::mehmet.aksahin@testinium.com::c90e3468-5596-4424-949e-fe599185a555" providerId="AD" clId="Web-{110B43B2-46FD-F994-FF2D-888C7897051C}" dt="2021-02-27T14:32:14.021" v="21"/>
        <pc:sldMkLst>
          <pc:docMk/>
          <pc:sldMk cId="0" sldId="306"/>
        </pc:sldMkLst>
        <pc:spChg chg="del">
          <ac:chgData name="Mehmet Akşahin" userId="S::mehmet.aksahin@testinium.com::c90e3468-5596-4424-949e-fe599185a555" providerId="AD" clId="Web-{110B43B2-46FD-F994-FF2D-888C7897051C}" dt="2021-02-27T14:32:14.021" v="21"/>
          <ac:spMkLst>
            <pc:docMk/>
            <pc:sldMk cId="0" sldId="306"/>
            <ac:spMk id="22532" creationId="{99E4E6B1-28D0-47C5-867E-24EDF2B1260C}"/>
          </ac:spMkLst>
        </pc:spChg>
      </pc:sldChg>
      <pc:sldChg chg="delSp">
        <pc:chgData name="Mehmet Akşahin" userId="S::mehmet.aksahin@testinium.com::c90e3468-5596-4424-949e-fe599185a555" providerId="AD" clId="Web-{110B43B2-46FD-F994-FF2D-888C7897051C}" dt="2021-02-27T14:32:14.442" v="22"/>
        <pc:sldMkLst>
          <pc:docMk/>
          <pc:sldMk cId="0" sldId="307"/>
        </pc:sldMkLst>
        <pc:spChg chg="del">
          <ac:chgData name="Mehmet Akşahin" userId="S::mehmet.aksahin@testinium.com::c90e3468-5596-4424-949e-fe599185a555" providerId="AD" clId="Web-{110B43B2-46FD-F994-FF2D-888C7897051C}" dt="2021-02-27T14:32:14.442" v="22"/>
          <ac:spMkLst>
            <pc:docMk/>
            <pc:sldMk cId="0" sldId="307"/>
            <ac:spMk id="23556" creationId="{42AD06C8-3C7D-4FC0-8A44-B29A8541CF4F}"/>
          </ac:spMkLst>
        </pc:spChg>
      </pc:sldChg>
      <pc:sldChg chg="delSp">
        <pc:chgData name="Mehmet Akşahin" userId="S::mehmet.aksahin@testinium.com::c90e3468-5596-4424-949e-fe599185a555" providerId="AD" clId="Web-{110B43B2-46FD-F994-FF2D-888C7897051C}" dt="2021-02-27T14:32:09.505" v="15"/>
        <pc:sldMkLst>
          <pc:docMk/>
          <pc:sldMk cId="0" sldId="308"/>
        </pc:sldMkLst>
        <pc:spChg chg="del">
          <ac:chgData name="Mehmet Akşahin" userId="S::mehmet.aksahin@testinium.com::c90e3468-5596-4424-949e-fe599185a555" providerId="AD" clId="Web-{110B43B2-46FD-F994-FF2D-888C7897051C}" dt="2021-02-27T14:32:09.505" v="15"/>
          <ac:spMkLst>
            <pc:docMk/>
            <pc:sldMk cId="0" sldId="308"/>
            <ac:spMk id="16388" creationId="{58CD899C-3B9C-4F17-AB87-5848D59E1A0B}"/>
          </ac:spMkLst>
        </pc:spChg>
      </pc:sldChg>
      <pc:sldChg chg="delSp">
        <pc:chgData name="Mehmet Akşahin" userId="S::mehmet.aksahin@testinium.com::c90e3468-5596-4424-949e-fe599185a555" providerId="AD" clId="Web-{110B43B2-46FD-F994-FF2D-888C7897051C}" dt="2021-02-27T14:32:10.489" v="16"/>
        <pc:sldMkLst>
          <pc:docMk/>
          <pc:sldMk cId="0" sldId="309"/>
        </pc:sldMkLst>
        <pc:spChg chg="del">
          <ac:chgData name="Mehmet Akşahin" userId="S::mehmet.aksahin@testinium.com::c90e3468-5596-4424-949e-fe599185a555" providerId="AD" clId="Web-{110B43B2-46FD-F994-FF2D-888C7897051C}" dt="2021-02-27T14:32:10.489" v="16"/>
          <ac:spMkLst>
            <pc:docMk/>
            <pc:sldMk cId="0" sldId="309"/>
            <ac:spMk id="17412" creationId="{098A17C4-0685-49F5-9463-FED512E6023A}"/>
          </ac:spMkLst>
        </pc:spChg>
      </pc:sldChg>
      <pc:sldChg chg="delSp">
        <pc:chgData name="Mehmet Akşahin" userId="S::mehmet.aksahin@testinium.com::c90e3468-5596-4424-949e-fe599185a555" providerId="AD" clId="Web-{110B43B2-46FD-F994-FF2D-888C7897051C}" dt="2021-02-27T14:32:15.052" v="23"/>
        <pc:sldMkLst>
          <pc:docMk/>
          <pc:sldMk cId="0" sldId="310"/>
        </pc:sldMkLst>
        <pc:spChg chg="del">
          <ac:chgData name="Mehmet Akşahin" userId="S::mehmet.aksahin@testinium.com::c90e3468-5596-4424-949e-fe599185a555" providerId="AD" clId="Web-{110B43B2-46FD-F994-FF2D-888C7897051C}" dt="2021-02-27T14:32:15.052" v="23"/>
          <ac:spMkLst>
            <pc:docMk/>
            <pc:sldMk cId="0" sldId="310"/>
            <ac:spMk id="24580" creationId="{665E41CB-09E7-442D-80BD-5929D7082457}"/>
          </ac:spMkLst>
        </pc:spChg>
      </pc:sldChg>
      <pc:sldChg chg="delSp">
        <pc:chgData name="Mehmet Akşahin" userId="S::mehmet.aksahin@testinium.com::c90e3468-5596-4424-949e-fe599185a555" providerId="AD" clId="Web-{110B43B2-46FD-F994-FF2D-888C7897051C}" dt="2021-02-27T14:32:15.817" v="24"/>
        <pc:sldMkLst>
          <pc:docMk/>
          <pc:sldMk cId="0" sldId="311"/>
        </pc:sldMkLst>
        <pc:spChg chg="del">
          <ac:chgData name="Mehmet Akşahin" userId="S::mehmet.aksahin@testinium.com::c90e3468-5596-4424-949e-fe599185a555" providerId="AD" clId="Web-{110B43B2-46FD-F994-FF2D-888C7897051C}" dt="2021-02-27T14:32:15.817" v="24"/>
          <ac:spMkLst>
            <pc:docMk/>
            <pc:sldMk cId="0" sldId="311"/>
            <ac:spMk id="25604" creationId="{5C6FED82-FAE3-496A-BE77-433FEE6695E6}"/>
          </ac:spMkLst>
        </pc:spChg>
      </pc:sldChg>
      <pc:sldChg chg="delSp">
        <pc:chgData name="Mehmet Akşahin" userId="S::mehmet.aksahin@testinium.com::c90e3468-5596-4424-949e-fe599185a555" providerId="AD" clId="Web-{110B43B2-46FD-F994-FF2D-888C7897051C}" dt="2021-02-27T14:32:16.520" v="25"/>
        <pc:sldMkLst>
          <pc:docMk/>
          <pc:sldMk cId="0" sldId="312"/>
        </pc:sldMkLst>
        <pc:spChg chg="del">
          <ac:chgData name="Mehmet Akşahin" userId="S::mehmet.aksahin@testinium.com::c90e3468-5596-4424-949e-fe599185a555" providerId="AD" clId="Web-{110B43B2-46FD-F994-FF2D-888C7897051C}" dt="2021-02-27T14:32:16.520" v="25"/>
          <ac:spMkLst>
            <pc:docMk/>
            <pc:sldMk cId="0" sldId="312"/>
            <ac:spMk id="26628" creationId="{CE46F7A0-6C01-4EB7-B3B2-5DB8B7979BAD}"/>
          </ac:spMkLst>
        </pc:spChg>
      </pc:sldChg>
      <pc:sldChg chg="delSp">
        <pc:chgData name="Mehmet Akşahin" userId="S::mehmet.aksahin@testinium.com::c90e3468-5596-4424-949e-fe599185a555" providerId="AD" clId="Web-{110B43B2-46FD-F994-FF2D-888C7897051C}" dt="2021-02-27T14:32:16.942" v="26"/>
        <pc:sldMkLst>
          <pc:docMk/>
          <pc:sldMk cId="0" sldId="313"/>
        </pc:sldMkLst>
        <pc:spChg chg="del">
          <ac:chgData name="Mehmet Akşahin" userId="S::mehmet.aksahin@testinium.com::c90e3468-5596-4424-949e-fe599185a555" providerId="AD" clId="Web-{110B43B2-46FD-F994-FF2D-888C7897051C}" dt="2021-02-27T14:32:16.942" v="26"/>
          <ac:spMkLst>
            <pc:docMk/>
            <pc:sldMk cId="0" sldId="313"/>
            <ac:spMk id="27652" creationId="{F2B277C7-FF79-4991-A889-24FEDD0F6FCC}"/>
          </ac:spMkLst>
        </pc:spChg>
      </pc:sldChg>
      <pc:sldChg chg="delSp">
        <pc:chgData name="Mehmet Akşahin" userId="S::mehmet.aksahin@testinium.com::c90e3468-5596-4424-949e-fe599185a555" providerId="AD" clId="Web-{110B43B2-46FD-F994-FF2D-888C7897051C}" dt="2021-02-27T14:32:18.646" v="27"/>
        <pc:sldMkLst>
          <pc:docMk/>
          <pc:sldMk cId="0" sldId="314"/>
        </pc:sldMkLst>
        <pc:spChg chg="del">
          <ac:chgData name="Mehmet Akşahin" userId="S::mehmet.aksahin@testinium.com::c90e3468-5596-4424-949e-fe599185a555" providerId="AD" clId="Web-{110B43B2-46FD-F994-FF2D-888C7897051C}" dt="2021-02-27T14:32:18.646" v="27"/>
          <ac:spMkLst>
            <pc:docMk/>
            <pc:sldMk cId="0" sldId="314"/>
            <ac:spMk id="28676" creationId="{4FE95BD7-AAB4-4CA0-BD96-5CC1CEFFA54E}"/>
          </ac:spMkLst>
        </pc:spChg>
      </pc:sldChg>
    </pc:docChg>
  </pc:docChgLst>
  <pc:docChgLst>
    <pc:chgData name="Mehmet Akşahin" userId="S::mehmet.aksahin@testinium.com::c90e3468-5596-4424-949e-fe599185a555" providerId="AD" clId="Web-{91AD1EC4-6E40-3C95-C2D2-903E0B45A2E1}"/>
    <pc:docChg chg="modSld">
      <pc:chgData name="Mehmet Akşahin" userId="S::mehmet.aksahin@testinium.com::c90e3468-5596-4424-949e-fe599185a555" providerId="AD" clId="Web-{91AD1EC4-6E40-3C95-C2D2-903E0B45A2E1}" dt="2021-03-01T06:48:41.362" v="2" actId="20577"/>
      <pc:docMkLst>
        <pc:docMk/>
      </pc:docMkLst>
      <pc:sldChg chg="modSp">
        <pc:chgData name="Mehmet Akşahin" userId="S::mehmet.aksahin@testinium.com::c90e3468-5596-4424-949e-fe599185a555" providerId="AD" clId="Web-{91AD1EC4-6E40-3C95-C2D2-903E0B45A2E1}" dt="2021-03-01T06:48:41.362" v="2" actId="20577"/>
        <pc:sldMkLst>
          <pc:docMk/>
          <pc:sldMk cId="0" sldId="256"/>
        </pc:sldMkLst>
        <pc:spChg chg="mod">
          <ac:chgData name="Mehmet Akşahin" userId="S::mehmet.aksahin@testinium.com::c90e3468-5596-4424-949e-fe599185a555" providerId="AD" clId="Web-{91AD1EC4-6E40-3C95-C2D2-903E0B45A2E1}" dt="2021-03-01T06:48:41.362" v="2" actId="20577"/>
          <ac:spMkLst>
            <pc:docMk/>
            <pc:sldMk cId="0" sldId="256"/>
            <ac:spMk id="3074" creationId="{4DD70E9C-04EF-45B3-80B3-6D655C1E0B6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>
            <a:extLst>
              <a:ext uri="{FF2B5EF4-FFF2-40B4-BE49-F238E27FC236}">
                <a16:creationId xmlns:a16="http://schemas.microsoft.com/office/drawing/2014/main" id="{0FEEB5C4-179E-4B85-A753-E795BF96BC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2 Veri Yer Tutucusu">
            <a:extLst>
              <a:ext uri="{FF2B5EF4-FFF2-40B4-BE49-F238E27FC236}">
                <a16:creationId xmlns:a16="http://schemas.microsoft.com/office/drawing/2014/main" id="{40A8B9BE-427B-45FC-94A9-9711FC02E65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A76F457-94CE-42B6-99A7-8135A641F82F}" type="datetimeFigureOut">
              <a:rPr lang="en-US"/>
              <a:pPr>
                <a:defRPr/>
              </a:pPr>
              <a:t>10/7/2022</a:t>
            </a:fld>
            <a:endParaRPr lang="en-US"/>
          </a:p>
        </p:txBody>
      </p:sp>
      <p:sp>
        <p:nvSpPr>
          <p:cNvPr id="4" name="3 Slayt Görüntüsü Yer Tutucusu">
            <a:extLst>
              <a:ext uri="{FF2B5EF4-FFF2-40B4-BE49-F238E27FC236}">
                <a16:creationId xmlns:a16="http://schemas.microsoft.com/office/drawing/2014/main" id="{31FFE0C0-D1E8-4CFE-890C-C513857A5A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4 Not Yer Tutucusu">
            <a:extLst>
              <a:ext uri="{FF2B5EF4-FFF2-40B4-BE49-F238E27FC236}">
                <a16:creationId xmlns:a16="http://schemas.microsoft.com/office/drawing/2014/main" id="{7876EF6D-5367-4DB9-9445-AC7250070A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noProof="0"/>
              <a:t>Asıl metin stillerini düzenlemek için tıklatın</a:t>
            </a:r>
          </a:p>
          <a:p>
            <a:pPr lvl="1"/>
            <a:r>
              <a:rPr lang="tr-TR" noProof="0"/>
              <a:t>İkinci düzey</a:t>
            </a:r>
          </a:p>
          <a:p>
            <a:pPr lvl="2"/>
            <a:r>
              <a:rPr lang="tr-TR" noProof="0"/>
              <a:t>Üçüncü düzey</a:t>
            </a:r>
          </a:p>
          <a:p>
            <a:pPr lvl="3"/>
            <a:r>
              <a:rPr lang="tr-TR" noProof="0"/>
              <a:t>Dördüncü düzey</a:t>
            </a:r>
          </a:p>
          <a:p>
            <a:pPr lvl="4"/>
            <a:r>
              <a:rPr lang="tr-TR" noProof="0"/>
              <a:t>Beşinci düzey</a:t>
            </a:r>
            <a:endParaRPr lang="en-US" noProof="0"/>
          </a:p>
        </p:txBody>
      </p:sp>
      <p:sp>
        <p:nvSpPr>
          <p:cNvPr id="6" name="5 Altbilgi Yer Tutucusu">
            <a:extLst>
              <a:ext uri="{FF2B5EF4-FFF2-40B4-BE49-F238E27FC236}">
                <a16:creationId xmlns:a16="http://schemas.microsoft.com/office/drawing/2014/main" id="{EC40B82A-AAE1-44CE-9C11-41ED59A67A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6 Slayt Numarası Yer Tutucusu">
            <a:extLst>
              <a:ext uri="{FF2B5EF4-FFF2-40B4-BE49-F238E27FC236}">
                <a16:creationId xmlns:a16="http://schemas.microsoft.com/office/drawing/2014/main" id="{5DB158B7-D161-4DDB-8BCC-20D33ADCB5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892C6E6-C4DD-463F-9178-82A3298AA12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1 Slayt Görüntüsü Yer Tutucusu">
            <a:extLst>
              <a:ext uri="{FF2B5EF4-FFF2-40B4-BE49-F238E27FC236}">
                <a16:creationId xmlns:a16="http://schemas.microsoft.com/office/drawing/2014/main" id="{E85EC64F-6E91-491E-85D8-8E304276061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2 Not Yer Tutucusu">
            <a:extLst>
              <a:ext uri="{FF2B5EF4-FFF2-40B4-BE49-F238E27FC236}">
                <a16:creationId xmlns:a16="http://schemas.microsoft.com/office/drawing/2014/main" id="{7EE16D41-A0C8-48DC-B9C7-D077492EB2D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 altLang="en-US"/>
          </a:p>
        </p:txBody>
      </p:sp>
      <p:sp>
        <p:nvSpPr>
          <p:cNvPr id="31748" name="3 Slayt Numarası Yer Tutucusu">
            <a:extLst>
              <a:ext uri="{FF2B5EF4-FFF2-40B4-BE49-F238E27FC236}">
                <a16:creationId xmlns:a16="http://schemas.microsoft.com/office/drawing/2014/main" id="{1FDE3790-42B1-43D2-88E9-4E4A78B1A0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3EA74C8-EB47-4E65-9635-34A515D421B9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>
            <a:extLst>
              <a:ext uri="{FF2B5EF4-FFF2-40B4-BE49-F238E27FC236}">
                <a16:creationId xmlns:a16="http://schemas.microsoft.com/office/drawing/2014/main" id="{E13A0652-C05D-45C0-9BBE-3F1D6E8269E3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7868B33F-E932-4711-8752-2DECBF010ACB}"/>
              </a:ext>
            </a:extLst>
          </p:cNvPr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>
              <a:extLst>
                <a:ext uri="{FF2B5EF4-FFF2-40B4-BE49-F238E27FC236}">
                  <a16:creationId xmlns:a16="http://schemas.microsoft.com/office/drawing/2014/main" id="{E8D66ECB-501D-421B-8FC5-B3B2AF2F2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7" name="Oval 10">
              <a:extLst>
                <a:ext uri="{FF2B5EF4-FFF2-40B4-BE49-F238E27FC236}">
                  <a16:creationId xmlns:a16="http://schemas.microsoft.com/office/drawing/2014/main" id="{F406D875-CA99-4343-A80E-23F95626E7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" name="Oval 11">
              <a:extLst>
                <a:ext uri="{FF2B5EF4-FFF2-40B4-BE49-F238E27FC236}">
                  <a16:creationId xmlns:a16="http://schemas.microsoft.com/office/drawing/2014/main" id="{224070D6-CDD3-447E-B2C4-01E7E2383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9" name="Oval 12">
              <a:extLst>
                <a:ext uri="{FF2B5EF4-FFF2-40B4-BE49-F238E27FC236}">
                  <a16:creationId xmlns:a16="http://schemas.microsoft.com/office/drawing/2014/main" id="{134E3B0B-1045-45BA-AA3C-E96082DD4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0" name="Oval 13">
              <a:extLst>
                <a:ext uri="{FF2B5EF4-FFF2-40B4-BE49-F238E27FC236}">
                  <a16:creationId xmlns:a16="http://schemas.microsoft.com/office/drawing/2014/main" id="{9C548C31-710F-4F86-9776-A644EC73B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1" name="Oval 14">
              <a:extLst>
                <a:ext uri="{FF2B5EF4-FFF2-40B4-BE49-F238E27FC236}">
                  <a16:creationId xmlns:a16="http://schemas.microsoft.com/office/drawing/2014/main" id="{3B6715D5-301A-45A8-A5B6-D82C8388E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2" name="Oval 15">
              <a:extLst>
                <a:ext uri="{FF2B5EF4-FFF2-40B4-BE49-F238E27FC236}">
                  <a16:creationId xmlns:a16="http://schemas.microsoft.com/office/drawing/2014/main" id="{21DAA527-03E6-487A-A157-9A487FC6B1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3" name="Oval 16">
              <a:extLst>
                <a:ext uri="{FF2B5EF4-FFF2-40B4-BE49-F238E27FC236}">
                  <a16:creationId xmlns:a16="http://schemas.microsoft.com/office/drawing/2014/main" id="{EF1232C0-B9EC-4918-94A7-4550468DB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4" name="Oval 17">
              <a:extLst>
                <a:ext uri="{FF2B5EF4-FFF2-40B4-BE49-F238E27FC236}">
                  <a16:creationId xmlns:a16="http://schemas.microsoft.com/office/drawing/2014/main" id="{FE87AE60-AE22-40D1-BB23-442637FDA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" name="Oval 18">
              <a:extLst>
                <a:ext uri="{FF2B5EF4-FFF2-40B4-BE49-F238E27FC236}">
                  <a16:creationId xmlns:a16="http://schemas.microsoft.com/office/drawing/2014/main" id="{0726F436-6F6C-4E25-BF10-F6D6EB6D4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" name="Oval 19">
              <a:extLst>
                <a:ext uri="{FF2B5EF4-FFF2-40B4-BE49-F238E27FC236}">
                  <a16:creationId xmlns:a16="http://schemas.microsoft.com/office/drawing/2014/main" id="{572A6899-F25E-4F65-99BF-6B67897FF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7" name="Oval 20">
              <a:extLst>
                <a:ext uri="{FF2B5EF4-FFF2-40B4-BE49-F238E27FC236}">
                  <a16:creationId xmlns:a16="http://schemas.microsoft.com/office/drawing/2014/main" id="{B82EC623-2485-4A90-A56F-1925DC7574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8" name="Oval 21">
              <a:extLst>
                <a:ext uri="{FF2B5EF4-FFF2-40B4-BE49-F238E27FC236}">
                  <a16:creationId xmlns:a16="http://schemas.microsoft.com/office/drawing/2014/main" id="{50E239BA-0269-4936-899E-C80B3F40C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9" name="Oval 22">
              <a:extLst>
                <a:ext uri="{FF2B5EF4-FFF2-40B4-BE49-F238E27FC236}">
                  <a16:creationId xmlns:a16="http://schemas.microsoft.com/office/drawing/2014/main" id="{38013345-DADE-4E2B-A6FB-D4E33556AC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0" name="Oval 23">
              <a:extLst>
                <a:ext uri="{FF2B5EF4-FFF2-40B4-BE49-F238E27FC236}">
                  <a16:creationId xmlns:a16="http://schemas.microsoft.com/office/drawing/2014/main" id="{71A4239D-5012-46CD-8C60-8F21AE11A0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1" name="Oval 24">
              <a:extLst>
                <a:ext uri="{FF2B5EF4-FFF2-40B4-BE49-F238E27FC236}">
                  <a16:creationId xmlns:a16="http://schemas.microsoft.com/office/drawing/2014/main" id="{C965F697-4BD7-4552-AC33-844FC176B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2" name="Oval 25">
              <a:extLst>
                <a:ext uri="{FF2B5EF4-FFF2-40B4-BE49-F238E27FC236}">
                  <a16:creationId xmlns:a16="http://schemas.microsoft.com/office/drawing/2014/main" id="{A8A78C9A-1713-4586-8C22-DFB85BA9EC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" name="Oval 26">
              <a:extLst>
                <a:ext uri="{FF2B5EF4-FFF2-40B4-BE49-F238E27FC236}">
                  <a16:creationId xmlns:a16="http://schemas.microsoft.com/office/drawing/2014/main" id="{9A6B2102-98F3-4243-BA1E-BBE0649619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4" name="Oval 27">
              <a:extLst>
                <a:ext uri="{FF2B5EF4-FFF2-40B4-BE49-F238E27FC236}">
                  <a16:creationId xmlns:a16="http://schemas.microsoft.com/office/drawing/2014/main" id="{B212D1B3-2C01-4EF9-9546-4AD2B10BFF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" name="Oval 28">
              <a:extLst>
                <a:ext uri="{FF2B5EF4-FFF2-40B4-BE49-F238E27FC236}">
                  <a16:creationId xmlns:a16="http://schemas.microsoft.com/office/drawing/2014/main" id="{075EB584-2AE0-4696-A939-BD98EC734B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" name="Oval 29">
              <a:extLst>
                <a:ext uri="{FF2B5EF4-FFF2-40B4-BE49-F238E27FC236}">
                  <a16:creationId xmlns:a16="http://schemas.microsoft.com/office/drawing/2014/main" id="{637CE54A-7DA4-47D3-88F2-CA75E525B7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7" name="Oval 30">
              <a:extLst>
                <a:ext uri="{FF2B5EF4-FFF2-40B4-BE49-F238E27FC236}">
                  <a16:creationId xmlns:a16="http://schemas.microsoft.com/office/drawing/2014/main" id="{8E2E1A11-9BAC-40B7-98BC-738E40D795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8" name="Oval 31">
              <a:extLst>
                <a:ext uri="{FF2B5EF4-FFF2-40B4-BE49-F238E27FC236}">
                  <a16:creationId xmlns:a16="http://schemas.microsoft.com/office/drawing/2014/main" id="{1F44A5D5-6AE8-48C9-9380-029818AB7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9" name="Oval 32">
              <a:extLst>
                <a:ext uri="{FF2B5EF4-FFF2-40B4-BE49-F238E27FC236}">
                  <a16:creationId xmlns:a16="http://schemas.microsoft.com/office/drawing/2014/main" id="{897A9722-E0E1-4568-95AA-EC47CC644D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0" name="Oval 33">
              <a:extLst>
                <a:ext uri="{FF2B5EF4-FFF2-40B4-BE49-F238E27FC236}">
                  <a16:creationId xmlns:a16="http://schemas.microsoft.com/office/drawing/2014/main" id="{FBC6F27D-4EA2-44FA-8AD1-4FCC6234C4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1" name="Oval 34">
              <a:extLst>
                <a:ext uri="{FF2B5EF4-FFF2-40B4-BE49-F238E27FC236}">
                  <a16:creationId xmlns:a16="http://schemas.microsoft.com/office/drawing/2014/main" id="{32281C06-FFFB-4509-B90D-33386E3F5C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" name="Oval 35">
              <a:extLst>
                <a:ext uri="{FF2B5EF4-FFF2-40B4-BE49-F238E27FC236}">
                  <a16:creationId xmlns:a16="http://schemas.microsoft.com/office/drawing/2014/main" id="{B64548F1-1573-4838-B0F7-D85A5C42B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3" name="Oval 36">
              <a:extLst>
                <a:ext uri="{FF2B5EF4-FFF2-40B4-BE49-F238E27FC236}">
                  <a16:creationId xmlns:a16="http://schemas.microsoft.com/office/drawing/2014/main" id="{F1C5A9D0-CF76-42A9-9D99-ED183D7BB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4" name="Oval 37">
              <a:extLst>
                <a:ext uri="{FF2B5EF4-FFF2-40B4-BE49-F238E27FC236}">
                  <a16:creationId xmlns:a16="http://schemas.microsoft.com/office/drawing/2014/main" id="{0E919160-E625-4562-B212-CA65204BB6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5" name="Oval 38">
              <a:extLst>
                <a:ext uri="{FF2B5EF4-FFF2-40B4-BE49-F238E27FC236}">
                  <a16:creationId xmlns:a16="http://schemas.microsoft.com/office/drawing/2014/main" id="{89E1E215-39B4-435A-B17F-7E9E521985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6" name="Oval 39">
              <a:extLst>
                <a:ext uri="{FF2B5EF4-FFF2-40B4-BE49-F238E27FC236}">
                  <a16:creationId xmlns:a16="http://schemas.microsoft.com/office/drawing/2014/main" id="{AFDEEC53-AB1E-4AAF-BA50-FBA16BC1C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37" name="Line 40">
            <a:extLst>
              <a:ext uri="{FF2B5EF4-FFF2-40B4-BE49-F238E27FC236}">
                <a16:creationId xmlns:a16="http://schemas.microsoft.com/office/drawing/2014/main" id="{6DAE106A-ED50-42F8-B8C6-7AEA53B45396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A74A3470-3A9A-4F1B-BC43-B45332CEF2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" name="Rectangle 6">
            <a:extLst>
              <a:ext uri="{FF2B5EF4-FFF2-40B4-BE49-F238E27FC236}">
                <a16:creationId xmlns:a16="http://schemas.microsoft.com/office/drawing/2014/main" id="{A28FEFCD-8E74-48C0-B6A8-578F40D679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40" name="Rectangle 7">
            <a:extLst>
              <a:ext uri="{FF2B5EF4-FFF2-40B4-BE49-F238E27FC236}">
                <a16:creationId xmlns:a16="http://schemas.microsoft.com/office/drawing/2014/main" id="{963C95A9-CCED-4BF6-9280-BBBCC79FD9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10F8CB-C4FC-4A19-8831-783C1B6178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3366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72A766D-D581-44DE-A023-7430299058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D736A91-B0DC-4C4B-9863-1BE0AE1639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8A1CC007-3938-4605-9A05-125F4125D1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07512E-A4C3-4F52-ADDB-BD57AC7A30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8880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5E07F49-02E9-46DE-8CD4-FB73CFE5D4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55F0792-5C00-4FE8-9E6A-FDD47E04B9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71DFBC76-8382-43F3-B164-E1E76370A5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A105B9-99E7-4A7E-A5AB-6BBCC8945D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918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84320BE-F668-46D4-B445-6DFA941035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A8F9213-D9FF-48FE-9204-240E5954409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2B104896-E348-466B-A529-E0A151170A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C6D9E5-8AF4-41C1-950D-E3DA44CAAC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4420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E56DFF4-7FBE-47B8-AD9C-8647148A15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727BAE7-87F1-442B-8C77-F971818B31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FAE5C4EE-D55A-4C16-865A-E41E61F334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C6AEF8-EE59-448B-A293-8184F72E73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778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7EB3563-EA6E-40E7-9CF9-D9FDDB8570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C3C5B4F-455E-4748-B0FF-81F6967E6D9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8AB74EB3-4FCE-4A2D-924F-206E9B0F3A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163F1F-69F0-4F01-AD33-767D4AE5B2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6353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AEBD657-8CC2-44BC-B8E7-E31A2C1C8B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B25D775-77B2-410A-86CE-B969926068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3CA9790C-2DA9-4B35-B85F-DC75BC8B96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A7C4E-BEFB-4747-B496-6119DC7B193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4620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30F1FAB-D9E2-4AE7-99AC-C95254C499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DB356B3-40EE-4E4A-AAE2-9E01805595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061B1EF9-347E-4746-92EF-95B9D386A0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D2760A-930F-4BD5-8D29-12B93A33B51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3325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DA54F7ED-B401-4AAA-80EB-22CC3784B6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37941808-BF2D-4C97-83B6-6D569BC25F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A0DCC89D-2A3A-4005-97ED-FEAF140A63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9FE050-4E36-44E0-A584-F787FB22A8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5679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D3F07D9-9A56-456F-ACF0-935DFDC827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389AA0C-005D-47EA-9A6B-82B33F12A2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C700F883-E473-4096-BAF3-129EAE85FA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F76B85-02FA-4C09-8A20-1955A7AD09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3653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D965DF-E3A7-43B4-B101-4FFF93973D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9BACDB0-4D9A-412C-B280-E887473321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99320C1-5A22-4B77-B804-18981AF55F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7A2C0B-6190-4C41-A606-8275363C4A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2052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Line 2">
            <a:extLst>
              <a:ext uri="{FF2B5EF4-FFF2-40B4-BE49-F238E27FC236}">
                <a16:creationId xmlns:a16="http://schemas.microsoft.com/office/drawing/2014/main" id="{06FBCAFF-9EAC-45FE-9DEF-759B270EF468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0759604-38E0-4409-A2E7-7B9E100AD9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CF1D291-D142-4109-AB62-B9B8C1E4AD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3FE47FA2-6657-4BEB-9B1D-A19F8C46DE0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366" name="Rectangle 6">
            <a:extLst>
              <a:ext uri="{FF2B5EF4-FFF2-40B4-BE49-F238E27FC236}">
                <a16:creationId xmlns:a16="http://schemas.microsoft.com/office/drawing/2014/main" id="{C3F00F07-C268-4410-A4D2-B7C1C4DAB7B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15367" name="Rectangle 7">
            <a:extLst>
              <a:ext uri="{FF2B5EF4-FFF2-40B4-BE49-F238E27FC236}">
                <a16:creationId xmlns:a16="http://schemas.microsoft.com/office/drawing/2014/main" id="{3D7DAB09-FA88-4428-A189-0AB7C1805AB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BFD692E2-5783-4C12-B3E0-708B03554302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32" name="Group 8">
            <a:extLst>
              <a:ext uri="{FF2B5EF4-FFF2-40B4-BE49-F238E27FC236}">
                <a16:creationId xmlns:a16="http://schemas.microsoft.com/office/drawing/2014/main" id="{006E7118-CDD0-4500-AFD3-BF93FD4DA48E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5369" name="Oval 9">
              <a:extLst>
                <a:ext uri="{FF2B5EF4-FFF2-40B4-BE49-F238E27FC236}">
                  <a16:creationId xmlns:a16="http://schemas.microsoft.com/office/drawing/2014/main" id="{75066CDD-920F-444C-8F07-0BDE6A534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0" name="Oval 10">
              <a:extLst>
                <a:ext uri="{FF2B5EF4-FFF2-40B4-BE49-F238E27FC236}">
                  <a16:creationId xmlns:a16="http://schemas.microsoft.com/office/drawing/2014/main" id="{FF4246B0-7D01-4689-9677-1E1074F83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1" name="Oval 11">
              <a:extLst>
                <a:ext uri="{FF2B5EF4-FFF2-40B4-BE49-F238E27FC236}">
                  <a16:creationId xmlns:a16="http://schemas.microsoft.com/office/drawing/2014/main" id="{6C1242A8-2163-4EBF-8A52-7600B9FF91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2" name="Oval 12">
              <a:extLst>
                <a:ext uri="{FF2B5EF4-FFF2-40B4-BE49-F238E27FC236}">
                  <a16:creationId xmlns:a16="http://schemas.microsoft.com/office/drawing/2014/main" id="{C19EE0F1-A1A4-4C0B-81EB-8A5F83B84B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3" name="Oval 13">
              <a:extLst>
                <a:ext uri="{FF2B5EF4-FFF2-40B4-BE49-F238E27FC236}">
                  <a16:creationId xmlns:a16="http://schemas.microsoft.com/office/drawing/2014/main" id="{03C15970-A953-4637-9432-117948018C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4" name="Oval 14">
              <a:extLst>
                <a:ext uri="{FF2B5EF4-FFF2-40B4-BE49-F238E27FC236}">
                  <a16:creationId xmlns:a16="http://schemas.microsoft.com/office/drawing/2014/main" id="{E8205222-B207-4A7D-B6A8-C9BF598994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5" name="Oval 15">
              <a:extLst>
                <a:ext uri="{FF2B5EF4-FFF2-40B4-BE49-F238E27FC236}">
                  <a16:creationId xmlns:a16="http://schemas.microsoft.com/office/drawing/2014/main" id="{0BD77243-7A38-4699-9166-C9C2E05ACD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6" name="Oval 16">
              <a:extLst>
                <a:ext uri="{FF2B5EF4-FFF2-40B4-BE49-F238E27FC236}">
                  <a16:creationId xmlns:a16="http://schemas.microsoft.com/office/drawing/2014/main" id="{C3A130B5-E48D-4028-AF58-C1ABBC981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7" name="Oval 17">
              <a:extLst>
                <a:ext uri="{FF2B5EF4-FFF2-40B4-BE49-F238E27FC236}">
                  <a16:creationId xmlns:a16="http://schemas.microsoft.com/office/drawing/2014/main" id="{A59F2844-9BA2-4803-8C5B-FCA763FE0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8" name="Oval 18">
              <a:extLst>
                <a:ext uri="{FF2B5EF4-FFF2-40B4-BE49-F238E27FC236}">
                  <a16:creationId xmlns:a16="http://schemas.microsoft.com/office/drawing/2014/main" id="{C749BAF5-E9F4-4692-B47B-95913A37F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9" name="Oval 19">
              <a:extLst>
                <a:ext uri="{FF2B5EF4-FFF2-40B4-BE49-F238E27FC236}">
                  <a16:creationId xmlns:a16="http://schemas.microsoft.com/office/drawing/2014/main" id="{BA0F89F0-B74C-4BA9-B418-2AB211ED7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0" name="Oval 20">
              <a:extLst>
                <a:ext uri="{FF2B5EF4-FFF2-40B4-BE49-F238E27FC236}">
                  <a16:creationId xmlns:a16="http://schemas.microsoft.com/office/drawing/2014/main" id="{4C3CADFC-E77B-4DF5-B001-405D85C5D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1" name="Oval 21">
              <a:extLst>
                <a:ext uri="{FF2B5EF4-FFF2-40B4-BE49-F238E27FC236}">
                  <a16:creationId xmlns:a16="http://schemas.microsoft.com/office/drawing/2014/main" id="{3708EF45-DF1B-4258-80D6-BAFE557E7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2" name="Oval 22">
              <a:extLst>
                <a:ext uri="{FF2B5EF4-FFF2-40B4-BE49-F238E27FC236}">
                  <a16:creationId xmlns:a16="http://schemas.microsoft.com/office/drawing/2014/main" id="{E6F62F4A-335F-45A1-8D7E-892E3E4416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3" name="Oval 23">
              <a:extLst>
                <a:ext uri="{FF2B5EF4-FFF2-40B4-BE49-F238E27FC236}">
                  <a16:creationId xmlns:a16="http://schemas.microsoft.com/office/drawing/2014/main" id="{C95FA525-CED2-41D4-8ABD-69BD2488D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4" name="Oval 24">
              <a:extLst>
                <a:ext uri="{FF2B5EF4-FFF2-40B4-BE49-F238E27FC236}">
                  <a16:creationId xmlns:a16="http://schemas.microsoft.com/office/drawing/2014/main" id="{777E4EB4-D113-441D-86AF-CF34D5C2FD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5" name="Oval 25">
              <a:extLst>
                <a:ext uri="{FF2B5EF4-FFF2-40B4-BE49-F238E27FC236}">
                  <a16:creationId xmlns:a16="http://schemas.microsoft.com/office/drawing/2014/main" id="{A2DED1E0-BF62-48A8-BE7A-E4BAF1FDE7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6" name="Oval 26">
              <a:extLst>
                <a:ext uri="{FF2B5EF4-FFF2-40B4-BE49-F238E27FC236}">
                  <a16:creationId xmlns:a16="http://schemas.microsoft.com/office/drawing/2014/main" id="{D708D91A-81B3-4B78-9EC9-2848E1690E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7" name="Oval 27">
              <a:extLst>
                <a:ext uri="{FF2B5EF4-FFF2-40B4-BE49-F238E27FC236}">
                  <a16:creationId xmlns:a16="http://schemas.microsoft.com/office/drawing/2014/main" id="{55D00DD3-4730-430B-A0DB-98D23C4437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8" name="Oval 28">
              <a:extLst>
                <a:ext uri="{FF2B5EF4-FFF2-40B4-BE49-F238E27FC236}">
                  <a16:creationId xmlns:a16="http://schemas.microsoft.com/office/drawing/2014/main" id="{DEB76FE9-70A3-4884-A648-28EA51DA4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9" name="Oval 29">
              <a:extLst>
                <a:ext uri="{FF2B5EF4-FFF2-40B4-BE49-F238E27FC236}">
                  <a16:creationId xmlns:a16="http://schemas.microsoft.com/office/drawing/2014/main" id="{6810A328-A19F-4EE1-B369-9341003D9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0" name="Oval 30">
              <a:extLst>
                <a:ext uri="{FF2B5EF4-FFF2-40B4-BE49-F238E27FC236}">
                  <a16:creationId xmlns:a16="http://schemas.microsoft.com/office/drawing/2014/main" id="{34E31176-7D81-43DB-A923-A7504BFC2F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1" name="Oval 31">
              <a:extLst>
                <a:ext uri="{FF2B5EF4-FFF2-40B4-BE49-F238E27FC236}">
                  <a16:creationId xmlns:a16="http://schemas.microsoft.com/office/drawing/2014/main" id="{C262D46C-4751-4B33-BF10-D844EBFF5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2" name="Oval 32">
              <a:extLst>
                <a:ext uri="{FF2B5EF4-FFF2-40B4-BE49-F238E27FC236}">
                  <a16:creationId xmlns:a16="http://schemas.microsoft.com/office/drawing/2014/main" id="{F843B48F-3711-419D-8B74-E12D0EC43A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3" name="Oval 33">
              <a:extLst>
                <a:ext uri="{FF2B5EF4-FFF2-40B4-BE49-F238E27FC236}">
                  <a16:creationId xmlns:a16="http://schemas.microsoft.com/office/drawing/2014/main" id="{BDAE1837-11F2-4A0E-9693-ED8B573676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4" name="Oval 34">
              <a:extLst>
                <a:ext uri="{FF2B5EF4-FFF2-40B4-BE49-F238E27FC236}">
                  <a16:creationId xmlns:a16="http://schemas.microsoft.com/office/drawing/2014/main" id="{34531E11-F29D-4AA8-AE94-9A1A608449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5" name="Oval 35">
              <a:extLst>
                <a:ext uri="{FF2B5EF4-FFF2-40B4-BE49-F238E27FC236}">
                  <a16:creationId xmlns:a16="http://schemas.microsoft.com/office/drawing/2014/main" id="{25B9FBC1-9552-4A42-B1D3-23A2362D91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6" name="Oval 36">
              <a:extLst>
                <a:ext uri="{FF2B5EF4-FFF2-40B4-BE49-F238E27FC236}">
                  <a16:creationId xmlns:a16="http://schemas.microsoft.com/office/drawing/2014/main" id="{F73DB7F3-80F0-48AB-9274-CB3178BB3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7" name="Oval 37">
              <a:extLst>
                <a:ext uri="{FF2B5EF4-FFF2-40B4-BE49-F238E27FC236}">
                  <a16:creationId xmlns:a16="http://schemas.microsoft.com/office/drawing/2014/main" id="{77C07CE9-4267-4A1B-8538-A7641A0BD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8" name="Oval 38">
              <a:extLst>
                <a:ext uri="{FF2B5EF4-FFF2-40B4-BE49-F238E27FC236}">
                  <a16:creationId xmlns:a16="http://schemas.microsoft.com/office/drawing/2014/main" id="{EC360DB2-248F-43E4-B454-EED531B22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9" name="Oval 39">
              <a:extLst>
                <a:ext uri="{FF2B5EF4-FFF2-40B4-BE49-F238E27FC236}">
                  <a16:creationId xmlns:a16="http://schemas.microsoft.com/office/drawing/2014/main" id="{036C3E3E-A003-41A4-8CD8-9563C824C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4DD70E9C-04EF-45B3-80B3-6D655C1E0B6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tr-TR" altLang="en-US" dirty="0"/>
              <a:t>Temel Java</a:t>
            </a:r>
            <a:br>
              <a:rPr lang="tr-TR" altLang="en-US"/>
            </a:br>
            <a:endParaRPr lang="tr-TR" altLang="en-US" sz="2800" dirty="0">
              <a:cs typeface="Arial"/>
            </a:endParaRP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014E9C42-7A8E-4B4F-96DA-524FE0904BF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tr-TR" altLang="en-US"/>
              <a:t>Thread ler ve haberleşme hizmetleri</a:t>
            </a:r>
          </a:p>
          <a:p>
            <a:pPr eaLnBrk="1" hangingPunct="1"/>
            <a:endParaRPr lang="en-US" altLang="en-US" sz="2200"/>
          </a:p>
        </p:txBody>
      </p:sp>
      <p:sp>
        <p:nvSpPr>
          <p:cNvPr id="3077" name="4 Slayt Numarası Yer Tutucusu">
            <a:extLst>
              <a:ext uri="{FF2B5EF4-FFF2-40B4-BE49-F238E27FC236}">
                <a16:creationId xmlns:a16="http://schemas.microsoft.com/office/drawing/2014/main" id="{E0799049-42BE-4DE2-B61F-68B0EAE27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E4F43E5-7EE1-4F6B-BAC9-FBD31131F776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B6B2A8FF-DEDA-424E-B585-84C3C44EE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Runnable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185ADC61-FA85-431B-B028-D8393BC6B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458200" cy="441166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DemoIki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implements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Runnable{</a:t>
            </a:r>
          </a:p>
          <a:p>
            <a:pPr>
              <a:buFont typeface="Wingdings" panose="05000000000000000000" pitchFamily="2" charset="2"/>
              <a:buNone/>
            </a:pPr>
            <a:endParaRPr lang="tr-TR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public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run()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System.</a:t>
            </a:r>
            <a:r>
              <a:rPr lang="tr-TR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tr-TR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.println(Thread.currentThread().getName());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main(String[] args)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Thread t1 =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Thread(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DemoIki());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t1.start();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tr-TR" altLang="en-US" sz="1800"/>
          </a:p>
        </p:txBody>
      </p:sp>
      <p:sp>
        <p:nvSpPr>
          <p:cNvPr id="12293" name="Slide Number Placeholder 4">
            <a:extLst>
              <a:ext uri="{FF2B5EF4-FFF2-40B4-BE49-F238E27FC236}">
                <a16:creationId xmlns:a16="http://schemas.microsoft.com/office/drawing/2014/main" id="{7616F8F9-B3DC-4FB5-9BB7-AB54A1D1B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A31CEE7-FBC2-4082-9699-A198A1D3A8F8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4BBCAB3F-EC10-4164-9772-7964B588C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Runnable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C87E0-9DE1-4A67-BEDE-33535173C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458200" cy="4411662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sz="18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DemoIki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implements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Runnable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{</a:t>
            </a:r>
            <a:endParaRPr lang="tr-TR" sz="1800" dirty="0">
              <a:latin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b="1" dirty="0">
                <a:solidFill>
                  <a:srgbClr val="7F0055"/>
                </a:solidFill>
                <a:latin typeface="Courier New"/>
              </a:rPr>
              <a:t>	</a:t>
            </a:r>
            <a:r>
              <a:rPr lang="tr-TR" sz="1800" b="1" dirty="0" err="1">
                <a:solidFill>
                  <a:srgbClr val="7F0055"/>
                </a:solidFill>
                <a:latin typeface="Courier New"/>
              </a:rPr>
              <a:t>public</a:t>
            </a:r>
            <a:r>
              <a:rPr lang="tr-TR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tr-TR" sz="1800" b="1" dirty="0" err="1">
                <a:solidFill>
                  <a:srgbClr val="7F0055"/>
                </a:solidFill>
                <a:latin typeface="Courier New"/>
              </a:rPr>
              <a:t>void</a:t>
            </a:r>
            <a:r>
              <a:rPr lang="tr-TR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tr-TR" sz="1800" b="1" dirty="0" err="1">
                <a:solidFill>
                  <a:srgbClr val="000000"/>
                </a:solidFill>
                <a:latin typeface="Courier New"/>
              </a:rPr>
              <a:t>run</a:t>
            </a:r>
            <a:r>
              <a:rPr lang="tr-TR" sz="1800" b="1" dirty="0">
                <a:solidFill>
                  <a:srgbClr val="000000"/>
                </a:solidFill>
                <a:latin typeface="Courier New"/>
              </a:rPr>
              <a:t>()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tr-TR" sz="1800" dirty="0" err="1">
                <a:solidFill>
                  <a:srgbClr val="000000"/>
                </a:solidFill>
                <a:latin typeface="Courier New"/>
              </a:rPr>
              <a:t>System</a:t>
            </a:r>
            <a:r>
              <a:rPr lang="tr-TR" sz="1800" dirty="0">
                <a:solidFill>
                  <a:srgbClr val="000000"/>
                </a:solidFill>
                <a:latin typeface="Courier New"/>
              </a:rPr>
              <a:t>.</a:t>
            </a:r>
            <a:r>
              <a:rPr lang="tr-TR" sz="1800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tr-TR" sz="1800" i="1" dirty="0">
                <a:solidFill>
                  <a:srgbClr val="000000"/>
                </a:solidFill>
                <a:latin typeface="Courier New"/>
              </a:rPr>
              <a:t>.</a:t>
            </a:r>
            <a:r>
              <a:rPr lang="tr-TR" sz="1800" i="1" dirty="0" err="1">
                <a:solidFill>
                  <a:srgbClr val="000000"/>
                </a:solidFill>
                <a:latin typeface="Courier New"/>
              </a:rPr>
              <a:t>println</a:t>
            </a:r>
            <a:r>
              <a:rPr lang="tr-TR" sz="1800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tr-TR" sz="1800" i="1" dirty="0" err="1">
                <a:solidFill>
                  <a:srgbClr val="000000"/>
                </a:solidFill>
                <a:latin typeface="Courier New"/>
              </a:rPr>
              <a:t>Thread</a:t>
            </a:r>
            <a:r>
              <a:rPr lang="tr-TR" sz="1800" i="1" dirty="0">
                <a:solidFill>
                  <a:srgbClr val="000000"/>
                </a:solidFill>
                <a:latin typeface="Courier New"/>
              </a:rPr>
              <a:t>.</a:t>
            </a:r>
            <a:r>
              <a:rPr lang="tr-TR" sz="1800" i="1" dirty="0" err="1">
                <a:solidFill>
                  <a:srgbClr val="000000"/>
                </a:solidFill>
                <a:latin typeface="Courier New"/>
              </a:rPr>
              <a:t>currentThread</a:t>
            </a:r>
            <a:r>
              <a:rPr lang="tr-TR" sz="1800" i="1" dirty="0">
                <a:solidFill>
                  <a:srgbClr val="000000"/>
                </a:solidFill>
                <a:latin typeface="Courier New"/>
              </a:rPr>
              <a:t>().</a:t>
            </a:r>
            <a:r>
              <a:rPr lang="tr-TR" sz="1800" i="1" dirty="0" err="1">
                <a:solidFill>
                  <a:srgbClr val="000000"/>
                </a:solidFill>
                <a:latin typeface="Courier New"/>
              </a:rPr>
              <a:t>getName</a:t>
            </a:r>
            <a:r>
              <a:rPr lang="tr-TR" sz="1800" i="1" dirty="0">
                <a:solidFill>
                  <a:srgbClr val="000000"/>
                </a:solidFill>
                <a:latin typeface="Courier New"/>
              </a:rPr>
              <a:t>());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000000"/>
                </a:solidFill>
                <a:latin typeface="Courier New"/>
              </a:rPr>
              <a:t>	}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b="1" dirty="0">
                <a:solidFill>
                  <a:srgbClr val="7F0055"/>
                </a:solidFill>
                <a:latin typeface="Courier New"/>
              </a:rPr>
              <a:t>	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main(String[] 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Thread t1 =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Thread(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DemoIki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());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Thread t2 =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Thread(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DemoIki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());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Thread </a:t>
            </a:r>
            <a:r>
              <a:rPr lang="en-US" sz="1800" dirty="0">
                <a:solidFill>
                  <a:srgbClr val="000000"/>
                </a:solidFill>
                <a:highlight>
                  <a:srgbClr val="F0D8A8"/>
                </a:highlight>
                <a:latin typeface="Courier New"/>
              </a:rPr>
              <a:t>t3 = </a:t>
            </a:r>
            <a:r>
              <a:rPr lang="en-US" sz="1800" b="1" dirty="0">
                <a:solidFill>
                  <a:srgbClr val="7F0055"/>
                </a:solidFill>
                <a:highlight>
                  <a:srgbClr val="F0D8A8"/>
                </a:highlight>
                <a:latin typeface="Courier New"/>
              </a:rPr>
              <a:t>new</a:t>
            </a:r>
            <a:r>
              <a:rPr lang="en-US" sz="1800" b="1" dirty="0">
                <a:solidFill>
                  <a:srgbClr val="000000"/>
                </a:solidFill>
                <a:highlight>
                  <a:srgbClr val="F0D8A8"/>
                </a:highlight>
                <a:latin typeface="Courier New"/>
              </a:rPr>
              <a:t> Thread(</a:t>
            </a:r>
            <a:r>
              <a:rPr lang="en-US" sz="1800" b="1" dirty="0">
                <a:solidFill>
                  <a:srgbClr val="7F0055"/>
                </a:solidFill>
                <a:highlight>
                  <a:srgbClr val="F0D8A8"/>
                </a:highlight>
                <a:latin typeface="Courier New"/>
              </a:rPr>
              <a:t>new</a:t>
            </a:r>
            <a:r>
              <a:rPr lang="en-US" sz="1800" b="1" dirty="0">
                <a:solidFill>
                  <a:srgbClr val="000000"/>
                </a:solidFill>
                <a:highlight>
                  <a:srgbClr val="F0D8A8"/>
                </a:highlight>
                <a:latin typeface="Courier New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0D8A8"/>
                </a:highlight>
                <a:latin typeface="Courier New"/>
              </a:rPr>
              <a:t>DemoIki</a:t>
            </a:r>
            <a:r>
              <a:rPr lang="en-US" sz="1800" b="1" dirty="0">
                <a:solidFill>
                  <a:srgbClr val="000000"/>
                </a:solidFill>
                <a:highlight>
                  <a:srgbClr val="F0D8A8"/>
                </a:highlight>
                <a:latin typeface="Courier New"/>
              </a:rPr>
              <a:t>());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tr-TR" sz="1800" dirty="0">
              <a:latin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000000"/>
                </a:solidFill>
                <a:latin typeface="Courier New"/>
              </a:rPr>
              <a:t>		t1.start();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000000"/>
                </a:solidFill>
                <a:latin typeface="Courier New"/>
              </a:rPr>
              <a:t>		t2.start();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		t3.start();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000000"/>
                </a:solidFill>
                <a:latin typeface="Courier New"/>
              </a:rPr>
              <a:t>	}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tr-TR" sz="1800" dirty="0"/>
          </a:p>
        </p:txBody>
      </p:sp>
      <p:sp>
        <p:nvSpPr>
          <p:cNvPr id="13317" name="Slide Number Placeholder 4">
            <a:extLst>
              <a:ext uri="{FF2B5EF4-FFF2-40B4-BE49-F238E27FC236}">
                <a16:creationId xmlns:a16="http://schemas.microsoft.com/office/drawing/2014/main" id="{22E6339C-020B-47C8-8BA1-A19B9E823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63384BB-C47B-4557-A338-CFDC5EE7B351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4D4FDCD1-8A3A-4BD9-AA83-005F9D526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Thread davranışları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E738E-5D0A-43EE-8AF9-FE65CEBC8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tr-TR" sz="1700" b="1" dirty="0" err="1">
                <a:solidFill>
                  <a:srgbClr val="7F0055"/>
                </a:solidFill>
                <a:latin typeface="Courier New"/>
              </a:rPr>
              <a:t>public</a:t>
            </a:r>
            <a:r>
              <a:rPr lang="tr-TR" sz="17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tr-TR" sz="1700" b="1" dirty="0" err="1">
                <a:solidFill>
                  <a:srgbClr val="7F0055"/>
                </a:solidFill>
                <a:latin typeface="Courier New"/>
              </a:rPr>
              <a:t>class</a:t>
            </a:r>
            <a:r>
              <a:rPr lang="tr-TR" sz="17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tr-TR" sz="1700" b="1" dirty="0" err="1">
                <a:solidFill>
                  <a:srgbClr val="000000"/>
                </a:solidFill>
                <a:latin typeface="Courier New"/>
              </a:rPr>
              <a:t>DemoUc</a:t>
            </a:r>
            <a:r>
              <a:rPr lang="tr-TR" sz="1700" b="1" dirty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700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tr-TR" sz="1700" dirty="0" err="1">
                <a:solidFill>
                  <a:srgbClr val="000000"/>
                </a:solidFill>
                <a:latin typeface="Courier New"/>
              </a:rPr>
              <a:t>String</a:t>
            </a:r>
            <a:r>
              <a:rPr lang="tr-TR" sz="17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tr-TR" sz="1700" dirty="0">
                <a:solidFill>
                  <a:srgbClr val="0000C0"/>
                </a:solidFill>
                <a:latin typeface="Courier New"/>
              </a:rPr>
              <a:t>name</a:t>
            </a:r>
            <a:r>
              <a:rPr lang="tr-TR" sz="17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700" b="1" dirty="0">
                <a:solidFill>
                  <a:srgbClr val="7F0055"/>
                </a:solidFill>
                <a:latin typeface="Courier New"/>
              </a:rPr>
              <a:t>	</a:t>
            </a:r>
            <a:r>
              <a:rPr lang="tr-TR" sz="1700" b="1" dirty="0" err="1">
                <a:solidFill>
                  <a:srgbClr val="7F0055"/>
                </a:solidFill>
                <a:latin typeface="Courier New"/>
              </a:rPr>
              <a:t>public</a:t>
            </a:r>
            <a:r>
              <a:rPr lang="tr-TR" sz="17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tr-TR" sz="1700" b="1" dirty="0" err="1">
                <a:solidFill>
                  <a:srgbClr val="000000"/>
                </a:solidFill>
                <a:latin typeface="Courier New"/>
              </a:rPr>
              <a:t>DemoUc</a:t>
            </a:r>
            <a:r>
              <a:rPr lang="tr-TR" sz="1700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tr-TR" sz="1700" b="1" dirty="0" err="1">
                <a:solidFill>
                  <a:srgbClr val="000000"/>
                </a:solidFill>
                <a:latin typeface="Courier New"/>
              </a:rPr>
              <a:t>String</a:t>
            </a:r>
            <a:r>
              <a:rPr lang="tr-TR" sz="1700" b="1" dirty="0">
                <a:solidFill>
                  <a:srgbClr val="000000"/>
                </a:solidFill>
                <a:latin typeface="Courier New"/>
              </a:rPr>
              <a:t> name){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700" b="1" dirty="0">
                <a:solidFill>
                  <a:srgbClr val="7F0055"/>
                </a:solidFill>
                <a:latin typeface="Courier New"/>
              </a:rPr>
              <a:t>		</a:t>
            </a:r>
            <a:r>
              <a:rPr lang="tr-TR" sz="1700" b="1" dirty="0" err="1">
                <a:solidFill>
                  <a:srgbClr val="7F0055"/>
                </a:solidFill>
                <a:latin typeface="Courier New"/>
              </a:rPr>
              <a:t>this</a:t>
            </a:r>
            <a:r>
              <a:rPr lang="tr-TR" sz="1700" b="1" dirty="0">
                <a:solidFill>
                  <a:srgbClr val="000000"/>
                </a:solidFill>
                <a:latin typeface="Courier New"/>
              </a:rPr>
              <a:t>.</a:t>
            </a:r>
            <a:r>
              <a:rPr lang="tr-TR" sz="1700" b="1" dirty="0">
                <a:solidFill>
                  <a:srgbClr val="0000C0"/>
                </a:solidFill>
                <a:latin typeface="Courier New"/>
              </a:rPr>
              <a:t>name</a:t>
            </a:r>
            <a:r>
              <a:rPr lang="tr-TR" sz="1700" b="1" dirty="0">
                <a:solidFill>
                  <a:srgbClr val="000000"/>
                </a:solidFill>
                <a:latin typeface="Courier New"/>
              </a:rPr>
              <a:t> = name;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700" dirty="0">
                <a:solidFill>
                  <a:srgbClr val="000000"/>
                </a:solidFill>
                <a:latin typeface="Courier New"/>
              </a:rPr>
              <a:t>	}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700" b="1" dirty="0">
                <a:solidFill>
                  <a:srgbClr val="7F0055"/>
                </a:solidFill>
                <a:latin typeface="Courier New"/>
              </a:rPr>
              <a:t>	</a:t>
            </a:r>
            <a:r>
              <a:rPr lang="tr-TR" sz="1700" b="1" dirty="0" err="1">
                <a:solidFill>
                  <a:srgbClr val="7F0055"/>
                </a:solidFill>
                <a:latin typeface="Courier New"/>
              </a:rPr>
              <a:t>public</a:t>
            </a:r>
            <a:r>
              <a:rPr lang="tr-TR" sz="17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tr-TR" sz="1700" b="1" dirty="0" err="1">
                <a:solidFill>
                  <a:srgbClr val="7F0055"/>
                </a:solidFill>
                <a:latin typeface="Courier New"/>
              </a:rPr>
              <a:t>void</a:t>
            </a:r>
            <a:r>
              <a:rPr lang="tr-TR" sz="17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tr-TR" sz="1700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start()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700" b="1" dirty="0">
                <a:solidFill>
                  <a:srgbClr val="7F0055"/>
                </a:solidFill>
                <a:latin typeface="Courier New"/>
              </a:rPr>
              <a:t>		</a:t>
            </a:r>
            <a:r>
              <a:rPr lang="tr-TR" sz="1700" b="1" dirty="0" err="1">
                <a:solidFill>
                  <a:srgbClr val="7F0055"/>
                </a:solidFill>
                <a:latin typeface="Courier New"/>
              </a:rPr>
              <a:t>while</a:t>
            </a:r>
            <a:r>
              <a:rPr lang="tr-TR" sz="1700" b="1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tr-TR" sz="1700" b="1" dirty="0" err="1">
                <a:solidFill>
                  <a:srgbClr val="7F0055"/>
                </a:solidFill>
                <a:latin typeface="Courier New"/>
              </a:rPr>
              <a:t>true</a:t>
            </a:r>
            <a:r>
              <a:rPr lang="tr-TR" sz="1700" b="1" dirty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700" dirty="0">
                <a:solidFill>
                  <a:srgbClr val="000000"/>
                </a:solidFill>
                <a:latin typeface="Courier New"/>
              </a:rPr>
              <a:t>			</a:t>
            </a:r>
            <a:r>
              <a:rPr lang="tr-TR" sz="1700" dirty="0" err="1">
                <a:solidFill>
                  <a:srgbClr val="000000"/>
                </a:solidFill>
                <a:latin typeface="Courier New"/>
              </a:rPr>
              <a:t>System</a:t>
            </a:r>
            <a:r>
              <a:rPr lang="tr-TR" sz="1700" dirty="0">
                <a:solidFill>
                  <a:srgbClr val="000000"/>
                </a:solidFill>
                <a:latin typeface="Courier New"/>
              </a:rPr>
              <a:t>.</a:t>
            </a:r>
            <a:r>
              <a:rPr lang="tr-TR" sz="1700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tr-TR" sz="1700" i="1" dirty="0">
                <a:solidFill>
                  <a:srgbClr val="000000"/>
                </a:solidFill>
                <a:latin typeface="Courier New"/>
              </a:rPr>
              <a:t>.</a:t>
            </a:r>
            <a:r>
              <a:rPr lang="tr-TR" sz="1700" i="1" dirty="0" err="1">
                <a:solidFill>
                  <a:srgbClr val="000000"/>
                </a:solidFill>
                <a:latin typeface="Courier New"/>
              </a:rPr>
              <a:t>println</a:t>
            </a:r>
            <a:r>
              <a:rPr lang="tr-TR" sz="1700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tr-TR" sz="1700" i="1" dirty="0">
                <a:solidFill>
                  <a:srgbClr val="0000C0"/>
                </a:solidFill>
                <a:latin typeface="Courier New"/>
              </a:rPr>
              <a:t>name</a:t>
            </a:r>
            <a:r>
              <a:rPr lang="tr-TR" sz="1700" i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700" dirty="0">
                <a:solidFill>
                  <a:srgbClr val="000000"/>
                </a:solidFill>
                <a:latin typeface="Courier New"/>
              </a:rPr>
              <a:t>		}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700" dirty="0">
                <a:solidFill>
                  <a:srgbClr val="000000"/>
                </a:solidFill>
                <a:latin typeface="Courier New"/>
              </a:rPr>
              <a:t>	}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700" b="1" dirty="0">
                <a:solidFill>
                  <a:srgbClr val="7F0055"/>
                </a:solidFill>
                <a:latin typeface="Courier New"/>
              </a:rPr>
              <a:t>	</a:t>
            </a:r>
            <a:r>
              <a:rPr lang="en-US" sz="17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7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700" b="1" dirty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7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7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700" b="1" dirty="0">
                <a:solidFill>
                  <a:srgbClr val="000000"/>
                </a:solidFill>
                <a:latin typeface="Courier New"/>
              </a:rPr>
              <a:t> main(String[] </a:t>
            </a:r>
            <a:r>
              <a:rPr lang="en-US" sz="1700" b="1" dirty="0" err="1">
                <a:solidFill>
                  <a:srgbClr val="000000"/>
                </a:solidFill>
                <a:latin typeface="Courier New"/>
              </a:rPr>
              <a:t>args</a:t>
            </a:r>
            <a:r>
              <a:rPr lang="en-US" sz="1700" b="1" dirty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700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700" dirty="0" err="1">
                <a:solidFill>
                  <a:srgbClr val="000000"/>
                </a:solidFill>
                <a:latin typeface="Courier New"/>
              </a:rPr>
              <a:t>DemoUc</a:t>
            </a:r>
            <a:r>
              <a:rPr lang="en-US" sz="1700" dirty="0">
                <a:solidFill>
                  <a:srgbClr val="000000"/>
                </a:solidFill>
                <a:latin typeface="Courier New"/>
              </a:rPr>
              <a:t> d1 = </a:t>
            </a:r>
            <a:r>
              <a:rPr lang="en-US" sz="17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7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700" b="1" dirty="0" err="1">
                <a:solidFill>
                  <a:srgbClr val="000000"/>
                </a:solidFill>
                <a:latin typeface="Courier New"/>
              </a:rPr>
              <a:t>DemoUc</a:t>
            </a:r>
            <a:r>
              <a:rPr lang="en-US" sz="1700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700" b="1" dirty="0">
                <a:solidFill>
                  <a:srgbClr val="2A00FF"/>
                </a:solidFill>
                <a:latin typeface="Courier New"/>
              </a:rPr>
              <a:t>"d1"</a:t>
            </a:r>
            <a:r>
              <a:rPr lang="en-US" sz="1700" b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700" dirty="0">
                <a:solidFill>
                  <a:srgbClr val="000000"/>
                </a:solidFill>
                <a:latin typeface="Courier New"/>
              </a:rPr>
              <a:t>		d1.</a:t>
            </a:r>
            <a:r>
              <a:rPr lang="tr-TR" sz="1700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start();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700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700" dirty="0" err="1">
                <a:solidFill>
                  <a:srgbClr val="000000"/>
                </a:solidFill>
                <a:latin typeface="Courier New"/>
              </a:rPr>
              <a:t>DemoUc</a:t>
            </a:r>
            <a:r>
              <a:rPr lang="en-US" sz="1700" dirty="0">
                <a:solidFill>
                  <a:srgbClr val="000000"/>
                </a:solidFill>
                <a:latin typeface="Courier New"/>
              </a:rPr>
              <a:t> d2 = </a:t>
            </a:r>
            <a:r>
              <a:rPr lang="en-US" sz="17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7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700" b="1" dirty="0" err="1">
                <a:solidFill>
                  <a:srgbClr val="000000"/>
                </a:solidFill>
                <a:latin typeface="Courier New"/>
              </a:rPr>
              <a:t>DemoUc</a:t>
            </a:r>
            <a:r>
              <a:rPr lang="en-US" sz="1700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700" b="1" dirty="0">
                <a:solidFill>
                  <a:srgbClr val="2A00FF"/>
                </a:solidFill>
                <a:latin typeface="Courier New"/>
              </a:rPr>
              <a:t>"d2"</a:t>
            </a:r>
            <a:r>
              <a:rPr lang="en-US" sz="1700" b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700" dirty="0">
                <a:solidFill>
                  <a:srgbClr val="000000"/>
                </a:solidFill>
                <a:latin typeface="Courier New"/>
              </a:rPr>
              <a:t>		d2.</a:t>
            </a:r>
            <a:r>
              <a:rPr lang="tr-TR" sz="1700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start();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700" dirty="0">
                <a:solidFill>
                  <a:srgbClr val="000000"/>
                </a:solidFill>
                <a:latin typeface="Courier New"/>
              </a:rPr>
              <a:t>	}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700" dirty="0">
                <a:solidFill>
                  <a:srgbClr val="000000"/>
                </a:solidFill>
                <a:latin typeface="Courier New"/>
              </a:rPr>
              <a:t>}</a:t>
            </a:r>
            <a:endParaRPr lang="tr-TR" sz="1700" dirty="0"/>
          </a:p>
        </p:txBody>
      </p:sp>
      <p:sp>
        <p:nvSpPr>
          <p:cNvPr id="14341" name="Slide Number Placeholder 4">
            <a:extLst>
              <a:ext uri="{FF2B5EF4-FFF2-40B4-BE49-F238E27FC236}">
                <a16:creationId xmlns:a16="http://schemas.microsoft.com/office/drawing/2014/main" id="{01048CDA-37A7-4F21-9641-AED09C475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BD737FC-0F80-456B-AD01-0211249F8354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832A1800-5E33-4777-85AC-6AD5A705B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Thread davranışları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40139-9811-4DCB-B4A8-E85DE2350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6925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sz="17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7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700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7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700" b="1" dirty="0" err="1">
                <a:solidFill>
                  <a:srgbClr val="000000"/>
                </a:solidFill>
                <a:latin typeface="Courier New"/>
              </a:rPr>
              <a:t>DemoUc</a:t>
            </a:r>
            <a:r>
              <a:rPr lang="en-US" sz="17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700" b="1" dirty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1700" b="1" dirty="0">
                <a:solidFill>
                  <a:srgbClr val="000000"/>
                </a:solidFill>
                <a:latin typeface="Courier New"/>
              </a:rPr>
              <a:t> Thread{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700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tr-TR" sz="1700" dirty="0" err="1">
                <a:solidFill>
                  <a:srgbClr val="000000"/>
                </a:solidFill>
                <a:latin typeface="Courier New"/>
              </a:rPr>
              <a:t>String</a:t>
            </a:r>
            <a:r>
              <a:rPr lang="tr-TR" sz="17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tr-TR" sz="1700" dirty="0">
                <a:solidFill>
                  <a:srgbClr val="0000C0"/>
                </a:solidFill>
                <a:latin typeface="Courier New"/>
              </a:rPr>
              <a:t>name</a:t>
            </a:r>
            <a:r>
              <a:rPr lang="tr-TR" sz="17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700" b="1" dirty="0">
                <a:solidFill>
                  <a:srgbClr val="7F0055"/>
                </a:solidFill>
                <a:latin typeface="Courier New"/>
              </a:rPr>
              <a:t>	</a:t>
            </a:r>
            <a:r>
              <a:rPr lang="tr-TR" sz="1700" b="1" dirty="0" err="1">
                <a:solidFill>
                  <a:srgbClr val="7F0055"/>
                </a:solidFill>
                <a:latin typeface="Courier New"/>
              </a:rPr>
              <a:t>public</a:t>
            </a:r>
            <a:r>
              <a:rPr lang="tr-TR" sz="17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tr-TR" sz="1700" b="1" dirty="0" err="1">
                <a:solidFill>
                  <a:srgbClr val="000000"/>
                </a:solidFill>
                <a:latin typeface="Courier New"/>
              </a:rPr>
              <a:t>DemoUc</a:t>
            </a:r>
            <a:r>
              <a:rPr lang="tr-TR" sz="1700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tr-TR" sz="1700" b="1" dirty="0" err="1">
                <a:solidFill>
                  <a:srgbClr val="000000"/>
                </a:solidFill>
                <a:latin typeface="Courier New"/>
              </a:rPr>
              <a:t>String</a:t>
            </a:r>
            <a:r>
              <a:rPr lang="tr-TR" sz="1700" b="1" dirty="0">
                <a:solidFill>
                  <a:srgbClr val="000000"/>
                </a:solidFill>
                <a:latin typeface="Courier New"/>
              </a:rPr>
              <a:t> name){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700" b="1" dirty="0">
                <a:solidFill>
                  <a:srgbClr val="7F0055"/>
                </a:solidFill>
                <a:latin typeface="Courier New"/>
              </a:rPr>
              <a:t>		</a:t>
            </a:r>
            <a:r>
              <a:rPr lang="tr-TR" sz="1700" b="1" dirty="0" err="1">
                <a:solidFill>
                  <a:srgbClr val="7F0055"/>
                </a:solidFill>
                <a:latin typeface="Courier New"/>
              </a:rPr>
              <a:t>this</a:t>
            </a:r>
            <a:r>
              <a:rPr lang="tr-TR" sz="1700" b="1" dirty="0">
                <a:solidFill>
                  <a:srgbClr val="000000"/>
                </a:solidFill>
                <a:latin typeface="Courier New"/>
              </a:rPr>
              <a:t>.</a:t>
            </a:r>
            <a:r>
              <a:rPr lang="tr-TR" sz="1700" b="1" dirty="0">
                <a:solidFill>
                  <a:srgbClr val="0000C0"/>
                </a:solidFill>
                <a:latin typeface="Courier New"/>
              </a:rPr>
              <a:t>name</a:t>
            </a:r>
            <a:r>
              <a:rPr lang="tr-TR" sz="1700" b="1" dirty="0">
                <a:solidFill>
                  <a:srgbClr val="000000"/>
                </a:solidFill>
                <a:latin typeface="Courier New"/>
              </a:rPr>
              <a:t> = name;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700" dirty="0">
                <a:solidFill>
                  <a:srgbClr val="000000"/>
                </a:solidFill>
                <a:latin typeface="Courier New"/>
              </a:rPr>
              <a:t>	}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700" b="1" dirty="0">
                <a:solidFill>
                  <a:srgbClr val="7F0055"/>
                </a:solidFill>
                <a:latin typeface="Courier New"/>
              </a:rPr>
              <a:t>	</a:t>
            </a:r>
            <a:r>
              <a:rPr lang="tr-TR" sz="1700" b="1" dirty="0" err="1">
                <a:solidFill>
                  <a:srgbClr val="7F0055"/>
                </a:solidFill>
                <a:latin typeface="Courier New"/>
              </a:rPr>
              <a:t>public</a:t>
            </a:r>
            <a:r>
              <a:rPr lang="tr-TR" sz="17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tr-TR" sz="1700" b="1" dirty="0" err="1">
                <a:solidFill>
                  <a:srgbClr val="7F0055"/>
                </a:solidFill>
                <a:latin typeface="Courier New"/>
              </a:rPr>
              <a:t>void</a:t>
            </a:r>
            <a:r>
              <a:rPr lang="tr-TR" sz="17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tr-TR" sz="1700" b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run</a:t>
            </a:r>
            <a:r>
              <a:rPr lang="tr-TR" sz="1700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()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700" b="1" dirty="0">
                <a:solidFill>
                  <a:srgbClr val="7F0055"/>
                </a:solidFill>
                <a:latin typeface="Courier New"/>
              </a:rPr>
              <a:t>		</a:t>
            </a:r>
            <a:r>
              <a:rPr lang="tr-TR" sz="1700" b="1" dirty="0" err="1">
                <a:solidFill>
                  <a:srgbClr val="7F0055"/>
                </a:solidFill>
                <a:latin typeface="Courier New"/>
              </a:rPr>
              <a:t>while</a:t>
            </a:r>
            <a:r>
              <a:rPr lang="tr-TR" sz="1700" b="1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tr-TR" sz="1700" b="1" dirty="0" err="1">
                <a:solidFill>
                  <a:srgbClr val="7F0055"/>
                </a:solidFill>
                <a:latin typeface="Courier New"/>
              </a:rPr>
              <a:t>true</a:t>
            </a:r>
            <a:r>
              <a:rPr lang="tr-TR" sz="1700" b="1" dirty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700" dirty="0">
                <a:solidFill>
                  <a:srgbClr val="000000"/>
                </a:solidFill>
                <a:latin typeface="Courier New"/>
              </a:rPr>
              <a:t>			</a:t>
            </a:r>
            <a:r>
              <a:rPr lang="tr-TR" sz="1700" dirty="0" err="1">
                <a:solidFill>
                  <a:srgbClr val="000000"/>
                </a:solidFill>
                <a:latin typeface="Courier New"/>
              </a:rPr>
              <a:t>System</a:t>
            </a:r>
            <a:r>
              <a:rPr lang="tr-TR" sz="1700" dirty="0">
                <a:solidFill>
                  <a:srgbClr val="000000"/>
                </a:solidFill>
                <a:latin typeface="Courier New"/>
              </a:rPr>
              <a:t>.</a:t>
            </a:r>
            <a:r>
              <a:rPr lang="tr-TR" sz="1700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tr-TR" sz="1700" i="1" dirty="0">
                <a:solidFill>
                  <a:srgbClr val="000000"/>
                </a:solidFill>
                <a:latin typeface="Courier New"/>
              </a:rPr>
              <a:t>.</a:t>
            </a:r>
            <a:r>
              <a:rPr lang="tr-TR" sz="1700" i="1" dirty="0" err="1">
                <a:solidFill>
                  <a:srgbClr val="000000"/>
                </a:solidFill>
                <a:latin typeface="Courier New"/>
              </a:rPr>
              <a:t>println</a:t>
            </a:r>
            <a:r>
              <a:rPr lang="tr-TR" sz="1700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tr-TR" sz="1700" i="1" dirty="0">
                <a:solidFill>
                  <a:srgbClr val="0000C0"/>
                </a:solidFill>
                <a:latin typeface="Courier New"/>
              </a:rPr>
              <a:t>name</a:t>
            </a:r>
            <a:r>
              <a:rPr lang="tr-TR" sz="1700" i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700" dirty="0">
                <a:solidFill>
                  <a:srgbClr val="000000"/>
                </a:solidFill>
                <a:latin typeface="Courier New"/>
              </a:rPr>
              <a:t>		}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700" dirty="0">
                <a:solidFill>
                  <a:srgbClr val="000000"/>
                </a:solidFill>
                <a:latin typeface="Courier New"/>
              </a:rPr>
              <a:t>	}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700" b="1" dirty="0">
                <a:solidFill>
                  <a:srgbClr val="7F0055"/>
                </a:solidFill>
                <a:latin typeface="Courier New"/>
              </a:rPr>
              <a:t>	</a:t>
            </a:r>
            <a:r>
              <a:rPr lang="en-US" sz="17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7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700" b="1" dirty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7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7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700" b="1" dirty="0">
                <a:solidFill>
                  <a:srgbClr val="000000"/>
                </a:solidFill>
                <a:latin typeface="Courier New"/>
              </a:rPr>
              <a:t> main(String[] </a:t>
            </a:r>
            <a:r>
              <a:rPr lang="en-US" sz="1700" b="1" dirty="0" err="1">
                <a:solidFill>
                  <a:srgbClr val="000000"/>
                </a:solidFill>
                <a:latin typeface="Courier New"/>
              </a:rPr>
              <a:t>args</a:t>
            </a:r>
            <a:r>
              <a:rPr lang="en-US" sz="1700" b="1" dirty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700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700" dirty="0" err="1">
                <a:solidFill>
                  <a:srgbClr val="000000"/>
                </a:solidFill>
                <a:latin typeface="Courier New"/>
              </a:rPr>
              <a:t>DemoUc</a:t>
            </a:r>
            <a:r>
              <a:rPr lang="en-US" sz="1700" dirty="0">
                <a:solidFill>
                  <a:srgbClr val="000000"/>
                </a:solidFill>
                <a:latin typeface="Courier New"/>
              </a:rPr>
              <a:t> d1 = </a:t>
            </a:r>
            <a:r>
              <a:rPr lang="en-US" sz="17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7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700" b="1" dirty="0" err="1">
                <a:solidFill>
                  <a:srgbClr val="000000"/>
                </a:solidFill>
                <a:latin typeface="Courier New"/>
              </a:rPr>
              <a:t>DemoUc</a:t>
            </a:r>
            <a:r>
              <a:rPr lang="en-US" sz="1700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700" b="1" dirty="0">
                <a:solidFill>
                  <a:srgbClr val="2A00FF"/>
                </a:solidFill>
                <a:latin typeface="Courier New"/>
              </a:rPr>
              <a:t>"d1"</a:t>
            </a:r>
            <a:r>
              <a:rPr lang="en-US" sz="1700" b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700" dirty="0">
                <a:solidFill>
                  <a:srgbClr val="000000"/>
                </a:solidFill>
                <a:latin typeface="Courier New"/>
              </a:rPr>
              <a:t>		d1.start();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700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700" dirty="0" err="1">
                <a:solidFill>
                  <a:srgbClr val="000000"/>
                </a:solidFill>
                <a:latin typeface="Courier New"/>
              </a:rPr>
              <a:t>DemoUc</a:t>
            </a:r>
            <a:r>
              <a:rPr lang="en-US" sz="1700" dirty="0">
                <a:solidFill>
                  <a:srgbClr val="000000"/>
                </a:solidFill>
                <a:latin typeface="Courier New"/>
              </a:rPr>
              <a:t> d2 = </a:t>
            </a:r>
            <a:r>
              <a:rPr lang="en-US" sz="17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7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700" b="1" dirty="0" err="1">
                <a:solidFill>
                  <a:srgbClr val="000000"/>
                </a:solidFill>
                <a:latin typeface="Courier New"/>
              </a:rPr>
              <a:t>DemoUc</a:t>
            </a:r>
            <a:r>
              <a:rPr lang="en-US" sz="1700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700" b="1" dirty="0">
                <a:solidFill>
                  <a:srgbClr val="2A00FF"/>
                </a:solidFill>
                <a:latin typeface="Courier New"/>
              </a:rPr>
              <a:t>"d2"</a:t>
            </a:r>
            <a:r>
              <a:rPr lang="en-US" sz="1700" b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700" dirty="0">
                <a:solidFill>
                  <a:srgbClr val="000000"/>
                </a:solidFill>
                <a:latin typeface="Courier New"/>
              </a:rPr>
              <a:t>		d2.start();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700" dirty="0">
                <a:solidFill>
                  <a:srgbClr val="000000"/>
                </a:solidFill>
                <a:latin typeface="Courier New"/>
              </a:rPr>
              <a:t>	}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700" dirty="0">
                <a:solidFill>
                  <a:srgbClr val="000000"/>
                </a:solidFill>
                <a:latin typeface="Courier New"/>
              </a:rPr>
              <a:t>}</a:t>
            </a:r>
            <a:endParaRPr lang="tr-TR" sz="1700" dirty="0"/>
          </a:p>
        </p:txBody>
      </p:sp>
      <p:sp>
        <p:nvSpPr>
          <p:cNvPr id="15365" name="Slide Number Placeholder 4">
            <a:extLst>
              <a:ext uri="{FF2B5EF4-FFF2-40B4-BE49-F238E27FC236}">
                <a16:creationId xmlns:a16="http://schemas.microsoft.com/office/drawing/2014/main" id="{0CEEDB59-9255-48C5-A714-8687B24D7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1C150CA-30EC-4EAC-9831-A92680149175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E74C9165-D19E-4326-A0CE-BF2BC2A0C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Haberleşme hizmetleri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0FC33C97-3A08-471B-A6DD-7E6CD286F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en-US" sz="2400"/>
              <a:t>Bilgisayarlar arası nelirli protokoller üzerinden haberleşme sağlanır.</a:t>
            </a:r>
          </a:p>
          <a:p>
            <a:r>
              <a:rPr lang="tr-TR" altLang="en-US" sz="2400"/>
              <a:t>Haberleşilecek bilgisayarların adresleri bilinmelidir.</a:t>
            </a:r>
          </a:p>
          <a:p>
            <a:endParaRPr lang="tr-TR" altLang="en-US" sz="2400"/>
          </a:p>
          <a:p>
            <a:endParaRPr lang="tr-TR" altLang="en-US" sz="2400"/>
          </a:p>
          <a:p>
            <a:endParaRPr lang="tr-TR" altLang="en-US" sz="2400"/>
          </a:p>
        </p:txBody>
      </p:sp>
      <p:sp>
        <p:nvSpPr>
          <p:cNvPr id="16389" name="Slide Number Placeholder 4">
            <a:extLst>
              <a:ext uri="{FF2B5EF4-FFF2-40B4-BE49-F238E27FC236}">
                <a16:creationId xmlns:a16="http://schemas.microsoft.com/office/drawing/2014/main" id="{073494B7-FBC0-4380-BFBE-9D2D64003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557DAA9-E69E-4B10-84C5-1240431F6697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0D55C69A-410C-4F9B-98FB-7D83F846A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InetAddress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B0C08955-22BB-45B8-9328-359D128F2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719263"/>
            <a:ext cx="8839200" cy="441166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InetAddress a1 = InetAddress.</a:t>
            </a:r>
            <a:r>
              <a:rPr lang="tr-TR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getLocalHost();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tr-TR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tr-TR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.println(adres1);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InetAddress a2 = InetAddress.</a:t>
            </a:r>
            <a:r>
              <a:rPr lang="tr-TR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getByName(</a:t>
            </a:r>
            <a:r>
              <a:rPr lang="tr-TR" altLang="en-US" sz="1800" i="1">
                <a:solidFill>
                  <a:srgbClr val="2A00FF"/>
                </a:solidFill>
                <a:latin typeface="Courier New" panose="02070309020205020404" pitchFamily="49" charset="0"/>
              </a:rPr>
              <a:t>"www.melihsakarya.com"</a:t>
            </a:r>
            <a:r>
              <a:rPr lang="tr-TR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tr-TR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tr-TR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.println(adres2);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InetAddress[] adres3 = InetAddress.</a:t>
            </a:r>
            <a:r>
              <a:rPr lang="tr-TR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getAllByName(</a:t>
            </a:r>
            <a:r>
              <a:rPr lang="tr-TR" altLang="en-US" sz="1800" i="1">
                <a:solidFill>
                  <a:srgbClr val="2A00FF"/>
                </a:solidFill>
                <a:latin typeface="Courier New" panose="02070309020205020404" pitchFamily="49" charset="0"/>
              </a:rPr>
              <a:t>"www.nba.com"</a:t>
            </a:r>
            <a:r>
              <a:rPr lang="tr-TR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for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i = 0; i &lt; adres3.</a:t>
            </a:r>
            <a:r>
              <a:rPr lang="tr-TR" altLang="en-US" sz="1800" b="1">
                <a:solidFill>
                  <a:srgbClr val="0000C0"/>
                </a:solidFill>
                <a:latin typeface="Courier New" panose="02070309020205020404" pitchFamily="49" charset="0"/>
              </a:rPr>
              <a:t>length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; i++)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System.</a:t>
            </a:r>
            <a:r>
              <a:rPr lang="tr-TR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tr-TR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.println(adres3[i]);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tr-TR" altLang="en-US" sz="1800"/>
          </a:p>
        </p:txBody>
      </p:sp>
      <p:sp>
        <p:nvSpPr>
          <p:cNvPr id="17413" name="Slide Number Placeholder 4">
            <a:extLst>
              <a:ext uri="{FF2B5EF4-FFF2-40B4-BE49-F238E27FC236}">
                <a16:creationId xmlns:a16="http://schemas.microsoft.com/office/drawing/2014/main" id="{6BC8EA46-7696-47CC-BC37-0165DBB4C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6DB779A-F1D6-42FD-9910-823032FE62C7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E7BB75DE-65A1-4866-8501-6D9BE09DA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Socket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2FA20C75-30CB-45D0-88EE-354C4561B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en-US" sz="2400"/>
              <a:t>Veril iletişimi için kullanılır.</a:t>
            </a:r>
          </a:p>
          <a:p>
            <a:r>
              <a:rPr lang="tr-TR" altLang="en-US" sz="2400"/>
              <a:t>Belirli bir port üzerinden haberleşilir.</a:t>
            </a:r>
          </a:p>
          <a:p>
            <a:r>
              <a:rPr lang="tr-TR" altLang="en-US" sz="2400"/>
              <a:t>Standarttır aynı protokoller ile farklı uygulamalarla haberleşilebilir.</a:t>
            </a:r>
          </a:p>
          <a:p>
            <a:r>
              <a:rPr lang="tr-TR" altLang="en-US" sz="2400"/>
              <a:t>İstemci ve sunucu taraflıdır.</a:t>
            </a:r>
          </a:p>
        </p:txBody>
      </p:sp>
      <p:sp>
        <p:nvSpPr>
          <p:cNvPr id="18437" name="Slide Number Placeholder 4">
            <a:extLst>
              <a:ext uri="{FF2B5EF4-FFF2-40B4-BE49-F238E27FC236}">
                <a16:creationId xmlns:a16="http://schemas.microsoft.com/office/drawing/2014/main" id="{15D866F3-2FA9-4FC6-A429-C0B0F2AF9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788503B-F0DE-42C2-BE34-8CAF75CC25F6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72B953E0-2EBB-4627-9247-4D87674D7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Server Socket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5223EB3B-3F3D-49FD-B2B4-2CBAA30AB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ServerSocket server = </a:t>
            </a: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ServerSocket(12345);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server.accept();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tr-TR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tr-TR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tr-TR" altLang="en-US" sz="1800" i="1">
                <a:solidFill>
                  <a:srgbClr val="2A00FF"/>
                </a:solidFill>
                <a:latin typeface="Courier New" panose="02070309020205020404" pitchFamily="49" charset="0"/>
              </a:rPr>
              <a:t>"Baglanti saglandi..."</a:t>
            </a:r>
            <a:r>
              <a:rPr lang="tr-TR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server.close();</a:t>
            </a:r>
            <a:endParaRPr lang="tr-TR" altLang="en-US" sz="1800"/>
          </a:p>
        </p:txBody>
      </p:sp>
      <p:sp>
        <p:nvSpPr>
          <p:cNvPr id="19461" name="Slide Number Placeholder 4">
            <a:extLst>
              <a:ext uri="{FF2B5EF4-FFF2-40B4-BE49-F238E27FC236}">
                <a16:creationId xmlns:a16="http://schemas.microsoft.com/office/drawing/2014/main" id="{CFAB5D3D-6545-440D-9C73-01478EBFE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8122704-C4AF-405A-9DDF-EC45E03F1455}" type="slidenum">
              <a:rPr lang="en-US" altLang="en-US"/>
              <a:pPr eaLnBrk="1" hangingPunct="1"/>
              <a:t>17</a:t>
            </a:fld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F04F4D0-E965-4B18-84E0-F7CA26DE1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Client Socket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07C74455-3967-4796-949D-0C7CBE04E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Socket s =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Socket(</a:t>
            </a:r>
            <a:r>
              <a:rPr lang="en-US" altLang="en-US" sz="1800" b="1">
                <a:solidFill>
                  <a:srgbClr val="2A00FF"/>
                </a:solidFill>
                <a:latin typeface="Courier New" panose="02070309020205020404" pitchFamily="49" charset="0"/>
              </a:rPr>
              <a:t>"localhost"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,12345);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tr-TR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tr-TR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tr-TR" altLang="en-US" sz="1800" i="1">
                <a:solidFill>
                  <a:srgbClr val="2A00FF"/>
                </a:solidFill>
                <a:latin typeface="Courier New" panose="02070309020205020404" pitchFamily="49" charset="0"/>
              </a:rPr>
              <a:t>"Baglanti yapildi"</a:t>
            </a:r>
            <a:r>
              <a:rPr lang="tr-TR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tr-TR" altLang="en-US" sz="1800"/>
          </a:p>
        </p:txBody>
      </p:sp>
      <p:sp>
        <p:nvSpPr>
          <p:cNvPr id="20485" name="Slide Number Placeholder 4">
            <a:extLst>
              <a:ext uri="{FF2B5EF4-FFF2-40B4-BE49-F238E27FC236}">
                <a16:creationId xmlns:a16="http://schemas.microsoft.com/office/drawing/2014/main" id="{BD00E547-136F-4FA2-8F7E-220259725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AEC5950-81AE-4874-A36E-1B63C54A3CE1}" type="slidenum">
              <a:rPr lang="en-US" altLang="en-US"/>
              <a:pPr eaLnBrk="1" hangingPunct="1"/>
              <a:t>18</a:t>
            </a:fld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A7B0E9C8-0732-4250-BCBE-7D17505FC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Client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8E4C682E-1A02-42D1-957B-24C4DFFAC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458200" cy="4411662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Courier New"/>
              </a:rPr>
              <a:t>Socket s =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Socket(</a:t>
            </a:r>
            <a:r>
              <a:rPr lang="en-US" sz="1800" b="1" dirty="0">
                <a:solidFill>
                  <a:srgbClr val="2A00FF"/>
                </a:solidFill>
                <a:latin typeface="Courier New"/>
              </a:rPr>
              <a:t>"localhost"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,12345);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PrintWriter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 out =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PrintWriter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OutputStreamWriter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s.getOutputStream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()));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 err="1">
                <a:solidFill>
                  <a:srgbClr val="000000"/>
                </a:solidFill>
                <a:latin typeface="Courier New"/>
              </a:rPr>
              <a:t>out</a:t>
            </a:r>
            <a:r>
              <a:rPr lang="tr-TR" sz="1800" dirty="0">
                <a:solidFill>
                  <a:srgbClr val="000000"/>
                </a:solidFill>
                <a:latin typeface="Courier New"/>
              </a:rPr>
              <a:t>.</a:t>
            </a:r>
            <a:r>
              <a:rPr lang="tr-TR" sz="1800" dirty="0" err="1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println</a:t>
            </a:r>
            <a:r>
              <a:rPr lang="tr-TR" sz="1800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(</a:t>
            </a:r>
            <a:r>
              <a:rPr lang="tr-TR" sz="1800" dirty="0">
                <a:solidFill>
                  <a:srgbClr val="2A00FF"/>
                </a:solidFill>
                <a:highlight>
                  <a:srgbClr val="D4D4D4"/>
                </a:highlight>
                <a:latin typeface="Courier New"/>
              </a:rPr>
              <a:t>"Merhaba </a:t>
            </a:r>
            <a:r>
              <a:rPr lang="tr-TR" sz="1800" dirty="0" err="1">
                <a:solidFill>
                  <a:srgbClr val="2A00FF"/>
                </a:solidFill>
                <a:highlight>
                  <a:srgbClr val="D4D4D4"/>
                </a:highlight>
                <a:latin typeface="Courier New"/>
              </a:rPr>
              <a:t>Dunya</a:t>
            </a:r>
            <a:r>
              <a:rPr lang="tr-TR" sz="1800" dirty="0">
                <a:solidFill>
                  <a:srgbClr val="2A00FF"/>
                </a:solidFill>
                <a:highlight>
                  <a:srgbClr val="D4D4D4"/>
                </a:highlight>
                <a:latin typeface="Courier New"/>
              </a:rPr>
              <a:t>"</a:t>
            </a:r>
            <a:r>
              <a:rPr lang="tr-TR" sz="1800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 err="1">
                <a:solidFill>
                  <a:srgbClr val="000000"/>
                </a:solidFill>
                <a:latin typeface="Courier New"/>
              </a:rPr>
              <a:t>System</a:t>
            </a:r>
            <a:r>
              <a:rPr lang="tr-TR" sz="1800" dirty="0">
                <a:solidFill>
                  <a:srgbClr val="000000"/>
                </a:solidFill>
                <a:latin typeface="Courier New"/>
              </a:rPr>
              <a:t>.</a:t>
            </a:r>
            <a:r>
              <a:rPr lang="tr-TR" sz="1800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tr-TR" sz="1800" i="1" dirty="0">
                <a:solidFill>
                  <a:srgbClr val="000000"/>
                </a:solidFill>
                <a:latin typeface="Courier New"/>
              </a:rPr>
              <a:t>.</a:t>
            </a:r>
            <a:r>
              <a:rPr lang="tr-TR" sz="1800" i="1" dirty="0" err="1">
                <a:solidFill>
                  <a:srgbClr val="000000"/>
                </a:solidFill>
                <a:latin typeface="Courier New"/>
              </a:rPr>
              <a:t>println</a:t>
            </a:r>
            <a:r>
              <a:rPr lang="tr-TR" sz="1800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tr-TR" sz="18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tr-TR" sz="1800" i="1" dirty="0" err="1">
                <a:solidFill>
                  <a:srgbClr val="2A00FF"/>
                </a:solidFill>
                <a:latin typeface="Courier New"/>
              </a:rPr>
              <a:t>Baglanti</a:t>
            </a:r>
            <a:r>
              <a:rPr lang="tr-TR" sz="1800" i="1" dirty="0">
                <a:solidFill>
                  <a:srgbClr val="2A00FF"/>
                </a:solidFill>
                <a:latin typeface="Courier New"/>
              </a:rPr>
              <a:t> </a:t>
            </a:r>
            <a:r>
              <a:rPr lang="tr-TR" sz="1800" i="1" dirty="0" err="1">
                <a:solidFill>
                  <a:srgbClr val="2A00FF"/>
                </a:solidFill>
                <a:latin typeface="Courier New"/>
              </a:rPr>
              <a:t>yapildi</a:t>
            </a:r>
            <a:r>
              <a:rPr lang="tr-TR" sz="18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tr-TR" sz="1800" i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 err="1">
                <a:solidFill>
                  <a:srgbClr val="000000"/>
                </a:solidFill>
                <a:latin typeface="Courier New"/>
              </a:rPr>
              <a:t>out</a:t>
            </a:r>
            <a:r>
              <a:rPr lang="tr-TR" sz="1800" dirty="0">
                <a:solidFill>
                  <a:srgbClr val="000000"/>
                </a:solidFill>
                <a:latin typeface="Courier New"/>
              </a:rPr>
              <a:t>.</a:t>
            </a:r>
            <a:r>
              <a:rPr lang="tr-TR" sz="1800" dirty="0" err="1">
                <a:solidFill>
                  <a:srgbClr val="000000"/>
                </a:solidFill>
                <a:latin typeface="Courier New"/>
              </a:rPr>
              <a:t>close</a:t>
            </a:r>
            <a:r>
              <a:rPr lang="tr-TR" sz="1800" dirty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000000"/>
                </a:solidFill>
                <a:latin typeface="Courier New"/>
              </a:rPr>
              <a:t>s.</a:t>
            </a:r>
            <a:r>
              <a:rPr lang="tr-TR" sz="1800" dirty="0" err="1">
                <a:solidFill>
                  <a:srgbClr val="000000"/>
                </a:solidFill>
                <a:latin typeface="Courier New"/>
              </a:rPr>
              <a:t>close</a:t>
            </a:r>
            <a:r>
              <a:rPr lang="tr-TR" sz="1800" dirty="0">
                <a:solidFill>
                  <a:srgbClr val="000000"/>
                </a:solidFill>
                <a:latin typeface="Courier New"/>
              </a:rPr>
              <a:t>();</a:t>
            </a:r>
            <a:endParaRPr lang="tr-TR" sz="1800" dirty="0"/>
          </a:p>
        </p:txBody>
      </p:sp>
      <p:sp>
        <p:nvSpPr>
          <p:cNvPr id="21509" name="Slide Number Placeholder 4">
            <a:extLst>
              <a:ext uri="{FF2B5EF4-FFF2-40B4-BE49-F238E27FC236}">
                <a16:creationId xmlns:a16="http://schemas.microsoft.com/office/drawing/2014/main" id="{55182392-584D-4E85-BA9E-03CFB947C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7421AAB-C834-45C3-84D4-83EEBD668CEB}" type="slidenum">
              <a:rPr lang="en-US" altLang="en-US"/>
              <a:pPr eaLnBrk="1" hangingPunct="1"/>
              <a:t>19</a:t>
            </a:fld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BC2EFBDF-4406-4EE1-A397-CB2E2A07B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Thread</a:t>
            </a:r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1D542861-C15C-4156-BED4-55E946655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en-US" sz="2400"/>
              <a:t>Bilgisayarlar aynı anda tek iş yapabilir.</a:t>
            </a:r>
          </a:p>
          <a:p>
            <a:r>
              <a:rPr lang="tr-TR" altLang="en-US" sz="2400"/>
              <a:t>İş paylaştırma mekanizmalarıdır.</a:t>
            </a:r>
          </a:p>
          <a:p>
            <a:r>
              <a:rPr lang="tr-TR" altLang="en-US" sz="2400"/>
              <a:t>Multithread uygulamalar aynı anda birden fazla iş yapabilirler.</a:t>
            </a:r>
          </a:p>
          <a:p>
            <a:r>
              <a:rPr lang="tr-TR" altLang="en-US" sz="2400"/>
              <a:t>Çoklu talepler thread mimarileri ile karşılanabilir.</a:t>
            </a:r>
          </a:p>
        </p:txBody>
      </p:sp>
      <p:sp>
        <p:nvSpPr>
          <p:cNvPr id="4101" name="Slide Number Placeholder 4">
            <a:extLst>
              <a:ext uri="{FF2B5EF4-FFF2-40B4-BE49-F238E27FC236}">
                <a16:creationId xmlns:a16="http://schemas.microsoft.com/office/drawing/2014/main" id="{394BDDE0-C8B5-4ACE-AFFC-4D429B4D6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88ECB34-84D7-4D4B-83D0-03EE3B468D0B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F7773F98-9ADA-4510-B4D7-66CD2D918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Server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D7A9F622-6492-400D-AD6C-30F47517F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ServerSocket server = </a:t>
            </a: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ServerSocket(12345);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while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true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Socket s = server.accept();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BufferedReader in =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BufferedReader(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InputStreamReader(s.getInputStream()));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String line;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while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((line = in.readLine()) != </a:t>
            </a: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null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System.</a:t>
            </a:r>
            <a:r>
              <a:rPr lang="tr-TR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tr-TR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.println(line);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System.</a:t>
            </a:r>
            <a:r>
              <a:rPr lang="tr-TR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tr-TR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tr-TR" altLang="en-US" sz="1800" i="1">
                <a:solidFill>
                  <a:srgbClr val="2A00FF"/>
                </a:solidFill>
                <a:latin typeface="Courier New" panose="02070309020205020404" pitchFamily="49" charset="0"/>
              </a:rPr>
              <a:t>"Bitti..."</a:t>
            </a:r>
            <a:r>
              <a:rPr lang="tr-TR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s.close();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tr-TR" altLang="en-US" sz="1800"/>
          </a:p>
        </p:txBody>
      </p:sp>
      <p:sp>
        <p:nvSpPr>
          <p:cNvPr id="22533" name="Slide Number Placeholder 4">
            <a:extLst>
              <a:ext uri="{FF2B5EF4-FFF2-40B4-BE49-F238E27FC236}">
                <a16:creationId xmlns:a16="http://schemas.microsoft.com/office/drawing/2014/main" id="{5E603569-1F68-48E2-A559-B2E0A34B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929E763-A812-4248-B4F8-DDADA11E60EB}" type="slidenum">
              <a:rPr lang="en-US" altLang="en-US"/>
              <a:pPr eaLnBrk="1" hangingPunct="1"/>
              <a:t>20</a:t>
            </a:fld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4209028C-B22A-46D2-A6F1-C1BCDFEA9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MultiThread Server-1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95CEE6EE-229D-4122-A946-6D656F5C9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tr-TR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Socket </a:t>
            </a:r>
            <a:r>
              <a:rPr lang="tr-TR" altLang="en-US" sz="1600">
                <a:solidFill>
                  <a:srgbClr val="0000C0"/>
                </a:solidFill>
                <a:latin typeface="Courier New" panose="02070309020205020404" pitchFamily="49" charset="0"/>
              </a:rPr>
              <a:t>s</a:t>
            </a:r>
            <a:r>
              <a:rPr lang="tr-TR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tr-TR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DemoServer(Socket s)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	this</a:t>
            </a:r>
            <a:r>
              <a:rPr lang="tr-TR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tr-TR" altLang="en-US" sz="1600" b="1">
                <a:solidFill>
                  <a:srgbClr val="0000C0"/>
                </a:solidFill>
                <a:latin typeface="Courier New" panose="02070309020205020404" pitchFamily="49" charset="0"/>
              </a:rPr>
              <a:t>s</a:t>
            </a:r>
            <a:r>
              <a:rPr lang="tr-TR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= s;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tr-TR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tr-TR" alt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tr-TR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run(){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	try</a:t>
            </a:r>
            <a:r>
              <a:rPr lang="tr-TR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BufferedReader in = </a:t>
            </a:r>
            <a:r>
              <a:rPr lang="en-US" alt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BufferedReader(</a:t>
            </a:r>
            <a:r>
              <a:rPr lang="en-US" alt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tr-TR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InputStreamReader(</a:t>
            </a:r>
            <a:r>
              <a:rPr lang="en-US" altLang="en-US" sz="1600" b="1">
                <a:solidFill>
                  <a:srgbClr val="0000C0"/>
                </a:solidFill>
                <a:latin typeface="Courier New" panose="02070309020205020404" pitchFamily="49" charset="0"/>
              </a:rPr>
              <a:t>s</a:t>
            </a: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.getInputStream()));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		String line;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		while</a:t>
            </a:r>
            <a:r>
              <a:rPr lang="tr-TR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((line = in.readLine()) != </a:t>
            </a:r>
            <a:r>
              <a:rPr lang="tr-TR" alt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null</a:t>
            </a:r>
            <a:r>
              <a:rPr lang="tr-TR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			System.</a:t>
            </a:r>
            <a:r>
              <a:rPr lang="tr-TR" altLang="en-US" sz="16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tr-TR" altLang="en-US" sz="1600" i="1">
                <a:solidFill>
                  <a:srgbClr val="000000"/>
                </a:solidFill>
                <a:latin typeface="Courier New" panose="02070309020205020404" pitchFamily="49" charset="0"/>
              </a:rPr>
              <a:t>.println(line);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		}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>
                <a:solidFill>
                  <a:srgbClr val="0000C0"/>
                </a:solidFill>
                <a:latin typeface="Courier New" panose="02070309020205020404" pitchFamily="49" charset="0"/>
              </a:rPr>
              <a:t>		s</a:t>
            </a:r>
            <a:r>
              <a:rPr lang="tr-TR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.close();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	} </a:t>
            </a:r>
            <a:r>
              <a:rPr lang="tr-TR" alt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catch</a:t>
            </a:r>
            <a:r>
              <a:rPr lang="tr-TR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(IOException e)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		e.printStackTrace();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endParaRPr lang="tr-TR" alt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3557" name="Slide Number Placeholder 4">
            <a:extLst>
              <a:ext uri="{FF2B5EF4-FFF2-40B4-BE49-F238E27FC236}">
                <a16:creationId xmlns:a16="http://schemas.microsoft.com/office/drawing/2014/main" id="{BDC51EED-EDC9-496D-B8A9-10605880E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16B2648-CB11-46AE-8C7C-353E7AF0DCF7}" type="slidenum">
              <a:rPr lang="en-US" altLang="en-US"/>
              <a:pPr eaLnBrk="1" hangingPunct="1"/>
              <a:t>21</a:t>
            </a:fld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89ED19BA-BE95-427E-BD39-DCC4DDB28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MultiThread Server-1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4102B8C9-BC09-4021-A2FF-6C1C5CC5E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main(String[] args)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throws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Exception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ServerSocket server = </a:t>
            </a: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ServerSocket(12345);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while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true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Socket s = server.accept();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	new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Thread(</a:t>
            </a: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DemoServer(s)).start();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System.</a:t>
            </a:r>
            <a:r>
              <a:rPr lang="tr-TR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tr-TR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tr-TR" altLang="en-US" sz="1800" i="1">
                <a:solidFill>
                  <a:srgbClr val="2A00FF"/>
                </a:solidFill>
                <a:latin typeface="Courier New" panose="02070309020205020404" pitchFamily="49" charset="0"/>
              </a:rPr>
              <a:t>"Bitti..."</a:t>
            </a:r>
            <a:r>
              <a:rPr lang="tr-TR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tr-TR" altLang="en-US" sz="1800"/>
          </a:p>
        </p:txBody>
      </p:sp>
      <p:sp>
        <p:nvSpPr>
          <p:cNvPr id="24581" name="Slide Number Placeholder 4">
            <a:extLst>
              <a:ext uri="{FF2B5EF4-FFF2-40B4-BE49-F238E27FC236}">
                <a16:creationId xmlns:a16="http://schemas.microsoft.com/office/drawing/2014/main" id="{6BD8C9DE-F347-46AD-8E8E-A971C0C8A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2C91523-AA5D-454A-B4EF-87E84AD54D82}" type="slidenum">
              <a:rPr lang="en-US" altLang="en-US"/>
              <a:pPr eaLnBrk="1" hangingPunct="1"/>
              <a:t>22</a:t>
            </a:fld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2DFC40E0-B686-4F75-AE9C-725D05507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MultiThread Server-2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DB94574B-25D4-4837-BB7D-443E4A4A07BB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tr-TR" sz="1600" dirty="0" err="1">
                <a:solidFill>
                  <a:srgbClr val="000000"/>
                </a:solidFill>
                <a:latin typeface="Courier New"/>
              </a:rPr>
              <a:t>Socket</a:t>
            </a:r>
            <a:r>
              <a:rPr lang="tr-TR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tr-TR" sz="1600" dirty="0">
                <a:solidFill>
                  <a:srgbClr val="0000C0"/>
                </a:solidFill>
                <a:latin typeface="Courier New"/>
              </a:rPr>
              <a:t>s</a:t>
            </a:r>
            <a:r>
              <a:rPr lang="tr-TR" sz="16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600" b="1" dirty="0" err="1">
                <a:solidFill>
                  <a:srgbClr val="7F0055"/>
                </a:solidFill>
                <a:latin typeface="Courier New"/>
              </a:rPr>
              <a:t>public</a:t>
            </a:r>
            <a:r>
              <a:rPr lang="tr-TR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tr-TR" sz="1600" b="1" dirty="0" err="1">
                <a:solidFill>
                  <a:srgbClr val="000000"/>
                </a:solidFill>
                <a:latin typeface="Courier New"/>
              </a:rPr>
              <a:t>DemoServer</a:t>
            </a:r>
            <a:r>
              <a:rPr lang="tr-TR" sz="1600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tr-TR" sz="1600" b="1" dirty="0" err="1">
                <a:solidFill>
                  <a:srgbClr val="000000"/>
                </a:solidFill>
                <a:latin typeface="Courier New"/>
              </a:rPr>
              <a:t>Socket</a:t>
            </a:r>
            <a:r>
              <a:rPr lang="tr-TR" sz="1600" b="1" dirty="0">
                <a:solidFill>
                  <a:srgbClr val="000000"/>
                </a:solidFill>
                <a:latin typeface="Courier New"/>
              </a:rPr>
              <a:t> s)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600" b="1" dirty="0">
                <a:solidFill>
                  <a:srgbClr val="7F0055"/>
                </a:solidFill>
                <a:latin typeface="Courier New"/>
              </a:rPr>
              <a:t>	</a:t>
            </a:r>
            <a:r>
              <a:rPr lang="tr-TR" sz="1600" b="1" dirty="0" err="1">
                <a:solidFill>
                  <a:srgbClr val="7F0055"/>
                </a:solidFill>
                <a:latin typeface="Courier New"/>
              </a:rPr>
              <a:t>this</a:t>
            </a:r>
            <a:r>
              <a:rPr lang="tr-TR" sz="1600" b="1" dirty="0">
                <a:solidFill>
                  <a:srgbClr val="000000"/>
                </a:solidFill>
                <a:latin typeface="Courier New"/>
              </a:rPr>
              <a:t>.</a:t>
            </a:r>
            <a:r>
              <a:rPr lang="tr-TR" sz="1600" b="1" dirty="0">
                <a:solidFill>
                  <a:srgbClr val="0000C0"/>
                </a:solidFill>
                <a:latin typeface="Courier New"/>
              </a:rPr>
              <a:t>s</a:t>
            </a:r>
            <a:r>
              <a:rPr lang="tr-TR" sz="1600" b="1" dirty="0">
                <a:solidFill>
                  <a:srgbClr val="000000"/>
                </a:solidFill>
                <a:latin typeface="Courier New"/>
              </a:rPr>
              <a:t> = s;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6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600" b="1" dirty="0" err="1">
                <a:solidFill>
                  <a:srgbClr val="7F0055"/>
                </a:solidFill>
                <a:latin typeface="Courier New"/>
              </a:rPr>
              <a:t>public</a:t>
            </a:r>
            <a:r>
              <a:rPr lang="tr-TR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tr-TR" sz="1600" b="1" dirty="0" err="1">
                <a:solidFill>
                  <a:srgbClr val="7F0055"/>
                </a:solidFill>
                <a:latin typeface="Courier New"/>
              </a:rPr>
              <a:t>void</a:t>
            </a:r>
            <a:r>
              <a:rPr lang="tr-TR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tr-TR" sz="1600" b="1" dirty="0" err="1">
                <a:solidFill>
                  <a:srgbClr val="000000"/>
                </a:solidFill>
                <a:latin typeface="Courier New"/>
              </a:rPr>
              <a:t>run</a:t>
            </a:r>
            <a:r>
              <a:rPr lang="tr-TR" sz="1600" b="1" dirty="0">
                <a:solidFill>
                  <a:srgbClr val="000000"/>
                </a:solidFill>
                <a:latin typeface="Courier New"/>
              </a:rPr>
              <a:t>(){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600" b="1" dirty="0">
                <a:solidFill>
                  <a:srgbClr val="7F0055"/>
                </a:solidFill>
                <a:latin typeface="Courier New"/>
              </a:rPr>
              <a:t>	</a:t>
            </a:r>
            <a:r>
              <a:rPr lang="tr-TR" sz="1600" b="1" dirty="0" err="1">
                <a:solidFill>
                  <a:srgbClr val="7F0055"/>
                </a:solidFill>
                <a:latin typeface="Courier New"/>
              </a:rPr>
              <a:t>try</a:t>
            </a:r>
            <a:r>
              <a:rPr lang="tr-TR" sz="1600" b="1" dirty="0">
                <a:solidFill>
                  <a:srgbClr val="000000"/>
                </a:solidFill>
                <a:latin typeface="Courier New"/>
              </a:rPr>
              <a:t>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600" b="1" dirty="0">
                <a:solidFill>
                  <a:srgbClr val="7F0055"/>
                </a:solidFill>
                <a:latin typeface="Courier New"/>
              </a:rPr>
              <a:t>		</a:t>
            </a:r>
            <a:r>
              <a:rPr lang="nn-NO" sz="1600" b="1" dirty="0">
                <a:solidFill>
                  <a:srgbClr val="7F0055"/>
                </a:solidFill>
                <a:latin typeface="Courier New"/>
              </a:rPr>
              <a:t>for</a:t>
            </a:r>
            <a:r>
              <a:rPr lang="nn-NO" sz="1600" b="1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nn-NO" sz="1600" b="1" dirty="0">
                <a:solidFill>
                  <a:srgbClr val="7F0055"/>
                </a:solidFill>
                <a:latin typeface="Courier New"/>
              </a:rPr>
              <a:t>int</a:t>
            </a:r>
            <a:r>
              <a:rPr lang="nn-NO" sz="1600" b="1" dirty="0">
                <a:solidFill>
                  <a:srgbClr val="000000"/>
                </a:solidFill>
                <a:latin typeface="Courier New"/>
              </a:rPr>
              <a:t> i = 0; i &lt; 20; i++)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600" dirty="0">
                <a:solidFill>
                  <a:srgbClr val="000000"/>
                </a:solidFill>
                <a:latin typeface="Courier New"/>
              </a:rPr>
              <a:t>			</a:t>
            </a:r>
            <a:r>
              <a:rPr lang="tr-TR" sz="1600" dirty="0" err="1">
                <a:solidFill>
                  <a:srgbClr val="000000"/>
                </a:solidFill>
                <a:latin typeface="Courier New"/>
              </a:rPr>
              <a:t>System</a:t>
            </a:r>
            <a:r>
              <a:rPr lang="tr-TR" sz="1600" dirty="0">
                <a:solidFill>
                  <a:srgbClr val="000000"/>
                </a:solidFill>
                <a:latin typeface="Courier New"/>
              </a:rPr>
              <a:t>.</a:t>
            </a:r>
            <a:r>
              <a:rPr lang="tr-TR" sz="1600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tr-TR" sz="1600" i="1" dirty="0">
                <a:solidFill>
                  <a:srgbClr val="000000"/>
                </a:solidFill>
                <a:latin typeface="Courier New"/>
              </a:rPr>
              <a:t>.</a:t>
            </a:r>
            <a:r>
              <a:rPr lang="tr-TR" sz="1600" i="1" dirty="0" err="1">
                <a:solidFill>
                  <a:srgbClr val="000000"/>
                </a:solidFill>
                <a:latin typeface="Courier New"/>
              </a:rPr>
              <a:t>println</a:t>
            </a:r>
            <a:r>
              <a:rPr lang="tr-TR" sz="1600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tr-TR" sz="16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tr-TR" sz="1600" i="1" dirty="0" err="1">
                <a:solidFill>
                  <a:srgbClr val="2A00FF"/>
                </a:solidFill>
                <a:latin typeface="Courier New"/>
              </a:rPr>
              <a:t>Thread</a:t>
            </a:r>
            <a:r>
              <a:rPr lang="tr-TR" sz="1600" i="1" dirty="0">
                <a:solidFill>
                  <a:srgbClr val="2A00FF"/>
                </a:solidFill>
                <a:latin typeface="Courier New"/>
              </a:rPr>
              <a:t> - "</a:t>
            </a:r>
            <a:r>
              <a:rPr lang="tr-TR" sz="1600" i="1" dirty="0">
                <a:solidFill>
                  <a:srgbClr val="000000"/>
                </a:solidFill>
                <a:latin typeface="Courier New"/>
              </a:rPr>
              <a:t> + 					</a:t>
            </a:r>
            <a:r>
              <a:rPr lang="tr-TR" sz="1600" i="1" dirty="0" err="1">
                <a:solidFill>
                  <a:srgbClr val="000000"/>
                </a:solidFill>
                <a:latin typeface="Courier New"/>
              </a:rPr>
              <a:t>Thread</a:t>
            </a:r>
            <a:r>
              <a:rPr lang="tr-TR" sz="1600" i="1" dirty="0">
                <a:solidFill>
                  <a:srgbClr val="000000"/>
                </a:solidFill>
                <a:latin typeface="Courier New"/>
              </a:rPr>
              <a:t>.</a:t>
            </a:r>
            <a:r>
              <a:rPr lang="tr-TR" sz="1600" i="1" dirty="0" err="1">
                <a:solidFill>
                  <a:srgbClr val="000000"/>
                </a:solidFill>
                <a:latin typeface="Courier New"/>
              </a:rPr>
              <a:t>currentThread</a:t>
            </a:r>
            <a:r>
              <a:rPr lang="tr-TR" sz="1600" i="1" dirty="0">
                <a:solidFill>
                  <a:srgbClr val="000000"/>
                </a:solidFill>
                <a:latin typeface="Courier New"/>
              </a:rPr>
              <a:t>().</a:t>
            </a:r>
            <a:r>
              <a:rPr lang="tr-TR" sz="1600" i="1" dirty="0" err="1">
                <a:solidFill>
                  <a:srgbClr val="000000"/>
                </a:solidFill>
                <a:latin typeface="Courier New"/>
              </a:rPr>
              <a:t>getName</a:t>
            </a:r>
            <a:r>
              <a:rPr lang="tr-TR" sz="1600" i="1" dirty="0">
                <a:solidFill>
                  <a:srgbClr val="000000"/>
                </a:solidFill>
                <a:latin typeface="Courier New"/>
              </a:rPr>
              <a:t>());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600" dirty="0">
                <a:solidFill>
                  <a:srgbClr val="000000"/>
                </a:solidFill>
                <a:latin typeface="Courier New"/>
              </a:rPr>
              <a:t>			</a:t>
            </a:r>
            <a:r>
              <a:rPr lang="tr-TR" sz="1600" dirty="0" err="1">
                <a:solidFill>
                  <a:srgbClr val="000000"/>
                </a:solidFill>
                <a:latin typeface="Courier New"/>
              </a:rPr>
              <a:t>Thread</a:t>
            </a:r>
            <a:r>
              <a:rPr lang="tr-TR" sz="1600" dirty="0">
                <a:solidFill>
                  <a:srgbClr val="000000"/>
                </a:solidFill>
                <a:latin typeface="Courier New"/>
              </a:rPr>
              <a:t>.</a:t>
            </a:r>
            <a:r>
              <a:rPr lang="tr-TR" sz="1600" i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sleep</a:t>
            </a:r>
            <a:r>
              <a:rPr lang="tr-TR" sz="1600" i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(1000);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600" dirty="0">
                <a:solidFill>
                  <a:srgbClr val="000000"/>
                </a:solidFill>
                <a:latin typeface="Courier New"/>
              </a:rPr>
              <a:t>		}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600" dirty="0">
                <a:solidFill>
                  <a:srgbClr val="0000C0"/>
                </a:solidFill>
                <a:latin typeface="Courier New"/>
              </a:rPr>
              <a:t>		s</a:t>
            </a:r>
            <a:r>
              <a:rPr lang="tr-TR" sz="1600" dirty="0">
                <a:solidFill>
                  <a:srgbClr val="000000"/>
                </a:solidFill>
                <a:latin typeface="Courier New"/>
              </a:rPr>
              <a:t>.</a:t>
            </a:r>
            <a:r>
              <a:rPr lang="tr-TR" sz="1600" dirty="0" err="1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close</a:t>
            </a:r>
            <a:r>
              <a:rPr lang="tr-TR" sz="1600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();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600" dirty="0">
                <a:solidFill>
                  <a:srgbClr val="000000"/>
                </a:solidFill>
                <a:latin typeface="Courier New"/>
              </a:rPr>
              <a:t>	} </a:t>
            </a:r>
            <a:r>
              <a:rPr lang="tr-TR" sz="1600" b="1" dirty="0" err="1">
                <a:solidFill>
                  <a:srgbClr val="7F0055"/>
                </a:solidFill>
                <a:latin typeface="Courier New"/>
              </a:rPr>
              <a:t>catch</a:t>
            </a:r>
            <a:r>
              <a:rPr lang="tr-TR" sz="1600" b="1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tr-TR" sz="1600" b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Exception</a:t>
            </a:r>
            <a:r>
              <a:rPr lang="tr-TR" sz="1600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 e)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600" dirty="0">
                <a:solidFill>
                  <a:srgbClr val="000000"/>
                </a:solidFill>
                <a:latin typeface="Courier New"/>
              </a:rPr>
              <a:t>		e.</a:t>
            </a:r>
            <a:r>
              <a:rPr lang="tr-TR" sz="1600" dirty="0" err="1">
                <a:solidFill>
                  <a:srgbClr val="000000"/>
                </a:solidFill>
                <a:latin typeface="Courier New"/>
              </a:rPr>
              <a:t>printStackTrace</a:t>
            </a:r>
            <a:r>
              <a:rPr lang="tr-TR" sz="1600" dirty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600" dirty="0">
                <a:solidFill>
                  <a:srgbClr val="000000"/>
                </a:solidFill>
                <a:latin typeface="Courier New"/>
              </a:rPr>
              <a:t>	}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600" dirty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25605" name="Slide Number Placeholder 4">
            <a:extLst>
              <a:ext uri="{FF2B5EF4-FFF2-40B4-BE49-F238E27FC236}">
                <a16:creationId xmlns:a16="http://schemas.microsoft.com/office/drawing/2014/main" id="{EA90D0D2-4106-4DD7-9167-8C75BC248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6C548DC-7642-4FA7-A66A-DC4CEDD2D592}" type="slidenum">
              <a:rPr lang="en-US" altLang="en-US"/>
              <a:pPr eaLnBrk="1" hangingPunct="1"/>
              <a:t>23</a:t>
            </a:fld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F2E21445-2838-441B-916E-BAC970690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MultiThread Server-2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29787870-4A83-494E-89F3-EC47732F9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main(String[] args)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throws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Exception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ServerSocket server = </a:t>
            </a: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ServerSocket(12345);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while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true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Socket s = server.accept();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	new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Thread(</a:t>
            </a: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DemoServer(s)).start();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System.</a:t>
            </a:r>
            <a:r>
              <a:rPr lang="tr-TR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tr-TR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tr-TR" altLang="en-US" sz="1800" i="1">
                <a:solidFill>
                  <a:srgbClr val="2A00FF"/>
                </a:solidFill>
                <a:latin typeface="Courier New" panose="02070309020205020404" pitchFamily="49" charset="0"/>
              </a:rPr>
              <a:t>"Bitti..."</a:t>
            </a:r>
            <a:r>
              <a:rPr lang="tr-TR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tr-TR" altLang="en-US" sz="1800"/>
          </a:p>
          <a:p>
            <a:pPr>
              <a:buFont typeface="Wingdings" panose="05000000000000000000" pitchFamily="2" charset="2"/>
              <a:buNone/>
            </a:pPr>
            <a:endParaRPr lang="tr-TR" altLang="en-US" sz="1800"/>
          </a:p>
        </p:txBody>
      </p:sp>
      <p:sp>
        <p:nvSpPr>
          <p:cNvPr id="26629" name="Slide Number Placeholder 4">
            <a:extLst>
              <a:ext uri="{FF2B5EF4-FFF2-40B4-BE49-F238E27FC236}">
                <a16:creationId xmlns:a16="http://schemas.microsoft.com/office/drawing/2014/main" id="{A17950E4-2A6D-42B7-AEB8-D23ACDD2E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0862A01-2E95-4358-9F56-5CB32DC4B555}" type="slidenum">
              <a:rPr lang="en-US" altLang="en-US"/>
              <a:pPr eaLnBrk="1" hangingPunct="1"/>
              <a:t>24</a:t>
            </a:fld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1E4A1D10-33E7-4E60-BD86-89DE6BDFD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URL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8D6F2E61-200D-4E88-9BDE-8859DA146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pl-PL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URL u = </a:t>
            </a:r>
            <a:r>
              <a:rPr lang="pl-PL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pl-PL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URL(</a:t>
            </a:r>
            <a:r>
              <a:rPr lang="pl-PL" altLang="en-US" sz="1800" b="1">
                <a:solidFill>
                  <a:srgbClr val="2A00FF"/>
                </a:solidFill>
                <a:latin typeface="Courier New" panose="02070309020205020404" pitchFamily="49" charset="0"/>
              </a:rPr>
              <a:t>"http://www.melihsakarya.com/category/j2ee/"</a:t>
            </a:r>
            <a:r>
              <a:rPr lang="pl-PL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tr-TR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tr-TR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tr-TR" altLang="en-US" sz="1800" i="1">
                <a:solidFill>
                  <a:srgbClr val="2A00FF"/>
                </a:solidFill>
                <a:latin typeface="Courier New" panose="02070309020205020404" pitchFamily="49" charset="0"/>
              </a:rPr>
              <a:t>"Protokol = "</a:t>
            </a:r>
            <a:r>
              <a:rPr lang="tr-TR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 + u.getProtocol());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tr-TR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tr-TR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tr-TR" altLang="en-US" sz="1800" i="1">
                <a:solidFill>
                  <a:srgbClr val="2A00FF"/>
                </a:solidFill>
                <a:latin typeface="Courier New" panose="02070309020205020404" pitchFamily="49" charset="0"/>
              </a:rPr>
              <a:t>"Port = "</a:t>
            </a:r>
            <a:r>
              <a:rPr lang="tr-TR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 + u.getPort());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tr-TR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tr-TR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tr-TR" altLang="en-US" sz="1800" i="1">
                <a:solidFill>
                  <a:srgbClr val="2A00FF"/>
                </a:solidFill>
                <a:latin typeface="Courier New" panose="02070309020205020404" pitchFamily="49" charset="0"/>
              </a:rPr>
              <a:t>"Host = "</a:t>
            </a:r>
            <a:r>
              <a:rPr lang="tr-TR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 + u.getHost());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tr-TR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tr-TR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tr-TR" altLang="en-US" sz="1800" i="1">
                <a:solidFill>
                  <a:srgbClr val="2A00FF"/>
                </a:solidFill>
                <a:latin typeface="Courier New" panose="02070309020205020404" pitchFamily="49" charset="0"/>
              </a:rPr>
              <a:t>"File = "</a:t>
            </a:r>
            <a:r>
              <a:rPr lang="tr-TR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 + u.getFile());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tr-TR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tr-TR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tr-TR" altLang="en-US" sz="1800" i="1">
                <a:solidFill>
                  <a:srgbClr val="2A00FF"/>
                </a:solidFill>
                <a:latin typeface="Courier New" panose="02070309020205020404" pitchFamily="49" charset="0"/>
              </a:rPr>
              <a:t>"Ext = "</a:t>
            </a:r>
            <a:r>
              <a:rPr lang="tr-TR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 + u.toExternalForm());</a:t>
            </a:r>
            <a:endParaRPr lang="tr-TR" altLang="en-US" sz="1800"/>
          </a:p>
        </p:txBody>
      </p:sp>
      <p:sp>
        <p:nvSpPr>
          <p:cNvPr id="27653" name="Slide Number Placeholder 4">
            <a:extLst>
              <a:ext uri="{FF2B5EF4-FFF2-40B4-BE49-F238E27FC236}">
                <a16:creationId xmlns:a16="http://schemas.microsoft.com/office/drawing/2014/main" id="{9D8E58B4-51A7-41A8-8257-75AA9FC63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37449AD-61F8-45AE-954C-05FBD2949840}" type="slidenum">
              <a:rPr lang="en-US" altLang="en-US"/>
              <a:pPr eaLnBrk="1" hangingPunct="1"/>
              <a:t>25</a:t>
            </a:fld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25C90C04-6DAC-4786-99D1-4D2C5104A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URL Connection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3748A-81C5-43AE-BBF4-9480D1C50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534400" cy="4411662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pl-PL" sz="1800" dirty="0">
                <a:solidFill>
                  <a:srgbClr val="000000"/>
                </a:solidFill>
                <a:latin typeface="Courier New"/>
              </a:rPr>
              <a:t>URL u = </a:t>
            </a:r>
            <a:r>
              <a:rPr lang="pl-PL" sz="18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pl-PL" sz="1800" b="1" dirty="0">
                <a:solidFill>
                  <a:srgbClr val="000000"/>
                </a:solidFill>
                <a:latin typeface="Courier New"/>
              </a:rPr>
              <a:t> URL(</a:t>
            </a:r>
            <a:r>
              <a:rPr lang="pl-PL" sz="1800" b="1" dirty="0">
                <a:solidFill>
                  <a:srgbClr val="2A00FF"/>
                </a:solidFill>
                <a:latin typeface="Courier New"/>
              </a:rPr>
              <a:t>"http://www.melihsakarya.com/category/j2ee/"</a:t>
            </a:r>
            <a:r>
              <a:rPr lang="pl-PL" sz="1800" b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 err="1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URLConnection</a:t>
            </a:r>
            <a:r>
              <a:rPr lang="tr-TR" sz="1800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 </a:t>
            </a:r>
            <a:r>
              <a:rPr lang="tr-TR" sz="1800" dirty="0" err="1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con</a:t>
            </a:r>
            <a:r>
              <a:rPr lang="tr-TR" sz="1800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 = u.</a:t>
            </a:r>
            <a:r>
              <a:rPr lang="tr-TR" sz="1800" dirty="0" err="1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openConnection</a:t>
            </a:r>
            <a:r>
              <a:rPr lang="tr-TR" sz="1800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();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tr-TR" sz="1800" dirty="0">
              <a:latin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BufferedReader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 in =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BufferedReader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InputStreamReader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con.getInputStream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()));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 err="1">
                <a:solidFill>
                  <a:srgbClr val="000000"/>
                </a:solidFill>
                <a:latin typeface="Courier New"/>
              </a:rPr>
              <a:t>String</a:t>
            </a:r>
            <a:r>
              <a:rPr lang="tr-TR" sz="1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ourier New"/>
              </a:rPr>
              <a:t>line</a:t>
            </a:r>
            <a:r>
              <a:rPr lang="tr-TR" sz="18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b="1" dirty="0" err="1">
                <a:solidFill>
                  <a:srgbClr val="7F0055"/>
                </a:solidFill>
                <a:latin typeface="Courier New"/>
              </a:rPr>
              <a:t>while</a:t>
            </a:r>
            <a:r>
              <a:rPr lang="tr-TR" sz="1800" b="1" dirty="0">
                <a:solidFill>
                  <a:srgbClr val="000000"/>
                </a:solidFill>
                <a:latin typeface="Courier New"/>
              </a:rPr>
              <a:t> ((</a:t>
            </a:r>
            <a:r>
              <a:rPr lang="tr-TR" sz="1800" b="1" dirty="0" err="1">
                <a:solidFill>
                  <a:srgbClr val="000000"/>
                </a:solidFill>
                <a:latin typeface="Courier New"/>
              </a:rPr>
              <a:t>line</a:t>
            </a:r>
            <a:r>
              <a:rPr lang="tr-TR" sz="1800" b="1" dirty="0">
                <a:solidFill>
                  <a:srgbClr val="000000"/>
                </a:solidFill>
                <a:latin typeface="Courier New"/>
              </a:rPr>
              <a:t> = in.</a:t>
            </a:r>
            <a:r>
              <a:rPr lang="tr-TR" sz="1800" b="1" dirty="0" err="1">
                <a:solidFill>
                  <a:srgbClr val="000000"/>
                </a:solidFill>
                <a:latin typeface="Courier New"/>
              </a:rPr>
              <a:t>readLine</a:t>
            </a:r>
            <a:r>
              <a:rPr lang="tr-TR" sz="1800" b="1" dirty="0">
                <a:solidFill>
                  <a:srgbClr val="000000"/>
                </a:solidFill>
                <a:latin typeface="Courier New"/>
              </a:rPr>
              <a:t>()) != </a:t>
            </a:r>
            <a:r>
              <a:rPr lang="tr-TR" sz="1800" b="1" dirty="0" err="1">
                <a:solidFill>
                  <a:srgbClr val="7F0055"/>
                </a:solidFill>
                <a:latin typeface="Courier New"/>
              </a:rPr>
              <a:t>null</a:t>
            </a:r>
            <a:r>
              <a:rPr lang="tr-TR" sz="1800" b="1" dirty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tr-TR" sz="1800" dirty="0" err="1">
                <a:solidFill>
                  <a:srgbClr val="000000"/>
                </a:solidFill>
                <a:latin typeface="Courier New"/>
              </a:rPr>
              <a:t>System</a:t>
            </a:r>
            <a:r>
              <a:rPr lang="tr-TR" sz="1800" dirty="0">
                <a:solidFill>
                  <a:srgbClr val="000000"/>
                </a:solidFill>
                <a:latin typeface="Courier New"/>
              </a:rPr>
              <a:t>.</a:t>
            </a:r>
            <a:r>
              <a:rPr lang="tr-TR" sz="1800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tr-TR" sz="1800" i="1" dirty="0">
                <a:solidFill>
                  <a:srgbClr val="000000"/>
                </a:solidFill>
                <a:latin typeface="Courier New"/>
              </a:rPr>
              <a:t>.</a:t>
            </a:r>
            <a:r>
              <a:rPr lang="tr-TR" sz="1800" i="1" dirty="0" err="1">
                <a:solidFill>
                  <a:srgbClr val="000000"/>
                </a:solidFill>
                <a:latin typeface="Courier New"/>
              </a:rPr>
              <a:t>println</a:t>
            </a:r>
            <a:r>
              <a:rPr lang="tr-TR" sz="1800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tr-TR" sz="1800" i="1" dirty="0" err="1">
                <a:solidFill>
                  <a:srgbClr val="000000"/>
                </a:solidFill>
                <a:latin typeface="Courier New"/>
              </a:rPr>
              <a:t>line</a:t>
            </a:r>
            <a:r>
              <a:rPr lang="tr-TR" sz="1800" i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000000"/>
                </a:solidFill>
                <a:latin typeface="Courier New"/>
              </a:rPr>
              <a:t>in.</a:t>
            </a:r>
            <a:r>
              <a:rPr lang="tr-TR" sz="1800" dirty="0" err="1">
                <a:solidFill>
                  <a:srgbClr val="000000"/>
                </a:solidFill>
                <a:latin typeface="Courier New"/>
              </a:rPr>
              <a:t>close</a:t>
            </a:r>
            <a:r>
              <a:rPr lang="tr-TR" sz="1800" dirty="0">
                <a:solidFill>
                  <a:srgbClr val="000000"/>
                </a:solidFill>
                <a:latin typeface="Courier New"/>
              </a:rPr>
              <a:t>();</a:t>
            </a:r>
            <a:endParaRPr lang="tr-TR" sz="1800" dirty="0"/>
          </a:p>
        </p:txBody>
      </p:sp>
      <p:sp>
        <p:nvSpPr>
          <p:cNvPr id="28677" name="Slide Number Placeholder 4">
            <a:extLst>
              <a:ext uri="{FF2B5EF4-FFF2-40B4-BE49-F238E27FC236}">
                <a16:creationId xmlns:a16="http://schemas.microsoft.com/office/drawing/2014/main" id="{43A59056-D7F7-4657-8BF7-304316A4D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D7C15EE-8DAA-4C7F-ACB3-8CCE34DF5197}" type="slidenum">
              <a:rPr lang="en-US" altLang="en-US"/>
              <a:pPr eaLnBrk="1" hangingPunct="1"/>
              <a:t>26</a:t>
            </a:fld>
            <a:endParaRPr lang="en-U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Başlık">
            <a:extLst>
              <a:ext uri="{FF2B5EF4-FFF2-40B4-BE49-F238E27FC236}">
                <a16:creationId xmlns:a16="http://schemas.microsoft.com/office/drawing/2014/main" id="{59C15EFD-3736-4CCB-A527-ADDBA1F5F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Son</a:t>
            </a:r>
            <a:endParaRPr lang="en-US" altLang="en-US"/>
          </a:p>
        </p:txBody>
      </p:sp>
      <p:sp>
        <p:nvSpPr>
          <p:cNvPr id="29699" name="2 İçerik Yer Tutucusu">
            <a:extLst>
              <a:ext uri="{FF2B5EF4-FFF2-40B4-BE49-F238E27FC236}">
                <a16:creationId xmlns:a16="http://schemas.microsoft.com/office/drawing/2014/main" id="{62C2B991-8359-4D11-B45C-F64EFE804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endParaRPr lang="tr-TR" altLang="en-US" sz="2400"/>
          </a:p>
          <a:p>
            <a:pPr algn="ctr">
              <a:buFont typeface="Wingdings" panose="05000000000000000000" pitchFamily="2" charset="2"/>
              <a:buNone/>
            </a:pPr>
            <a:endParaRPr lang="tr-TR" altLang="en-US" sz="2400"/>
          </a:p>
          <a:p>
            <a:pPr algn="ctr">
              <a:buFont typeface="Wingdings" panose="05000000000000000000" pitchFamily="2" charset="2"/>
              <a:buNone/>
            </a:pPr>
            <a:r>
              <a:rPr lang="tr-TR" altLang="en-US" sz="4400"/>
              <a:t>Sorular ????</a:t>
            </a:r>
            <a:endParaRPr lang="en-US" altLang="en-US" sz="4400"/>
          </a:p>
        </p:txBody>
      </p:sp>
      <p:sp>
        <p:nvSpPr>
          <p:cNvPr id="29701" name="4 Slayt Numarası Yer Tutucusu">
            <a:extLst>
              <a:ext uri="{FF2B5EF4-FFF2-40B4-BE49-F238E27FC236}">
                <a16:creationId xmlns:a16="http://schemas.microsoft.com/office/drawing/2014/main" id="{241FFF46-A562-4691-9592-66559ABA1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D61EC21-8070-4CD8-A26E-333CCE5A8A6E}" type="slidenum">
              <a:rPr lang="en-US" altLang="en-US"/>
              <a:pPr eaLnBrk="1" hangingPunct="1"/>
              <a:t>27</a:t>
            </a:fld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AF822CEE-E024-4212-B52E-E2689E81A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Thread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899B9-CA5A-4BB4-A428-8711948D6CFA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sz="1800" b="1" dirty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 </a:t>
            </a:r>
            <a:r>
              <a:rPr lang="en-US" sz="1800" b="1" dirty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OrnekThread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 </a:t>
            </a:r>
            <a:r>
              <a:rPr lang="en-US" sz="1800" b="1" dirty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extends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 Thread</a:t>
            </a:r>
            <a:endParaRPr lang="tr-TR" sz="1800" dirty="0"/>
          </a:p>
        </p:txBody>
      </p:sp>
      <p:sp>
        <p:nvSpPr>
          <p:cNvPr id="5125" name="Slide Number Placeholder 4">
            <a:extLst>
              <a:ext uri="{FF2B5EF4-FFF2-40B4-BE49-F238E27FC236}">
                <a16:creationId xmlns:a16="http://schemas.microsoft.com/office/drawing/2014/main" id="{0A4F8123-23E9-41DC-BCF7-530DF17AA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3AD22A7-B633-403A-94EE-38132F330EA7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9320B867-3F99-427C-B9AC-48B224956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Thread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1ED9C80B-0F60-4E98-B926-4A30EE740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Demo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extends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Thread{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public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run(){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System.</a:t>
            </a:r>
            <a:r>
              <a:rPr lang="tr-TR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tr-TR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tr-TR" altLang="en-US" sz="1800" i="1">
                <a:solidFill>
                  <a:srgbClr val="2A00FF"/>
                </a:solidFill>
                <a:latin typeface="Courier New" panose="02070309020205020404" pitchFamily="49" charset="0"/>
              </a:rPr>
              <a:t>"Demo..."</a:t>
            </a:r>
            <a:r>
              <a:rPr lang="tr-TR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endParaRPr lang="tr-TR" altLang="en-US" sz="1800"/>
          </a:p>
        </p:txBody>
      </p:sp>
      <p:sp>
        <p:nvSpPr>
          <p:cNvPr id="6149" name="Slide Number Placeholder 4">
            <a:extLst>
              <a:ext uri="{FF2B5EF4-FFF2-40B4-BE49-F238E27FC236}">
                <a16:creationId xmlns:a16="http://schemas.microsoft.com/office/drawing/2014/main" id="{C5F836DB-3FF3-476C-AC7E-B60C0955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004FB99-B339-4C11-97D7-96B80B002FF7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BA018A6C-DF85-4FDD-9448-A8B6A7DF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Thread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AFFC157E-C2E6-4411-B14B-BD1569F4D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Demo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extends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Thread{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public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run(){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System.</a:t>
            </a:r>
            <a:r>
              <a:rPr lang="tr-TR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tr-TR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tr-TR" altLang="en-US" sz="1800" i="1">
                <a:solidFill>
                  <a:srgbClr val="2A00FF"/>
                </a:solidFill>
                <a:latin typeface="Courier New" panose="02070309020205020404" pitchFamily="49" charset="0"/>
              </a:rPr>
              <a:t>"Demo..."</a:t>
            </a:r>
            <a:r>
              <a:rPr lang="tr-TR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main(String[] args)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Demo d = </a:t>
            </a: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Demo();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d.start();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tr-TR" altLang="en-US" sz="1800"/>
          </a:p>
        </p:txBody>
      </p:sp>
      <p:sp>
        <p:nvSpPr>
          <p:cNvPr id="7173" name="Slide Number Placeholder 4">
            <a:extLst>
              <a:ext uri="{FF2B5EF4-FFF2-40B4-BE49-F238E27FC236}">
                <a16:creationId xmlns:a16="http://schemas.microsoft.com/office/drawing/2014/main" id="{CD3BDD57-E292-4BC1-9930-830AF6DA0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53BA995-4E07-45C0-A1E1-2BDEB4923297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EA423C77-4915-4120-AD2C-0D53781A0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Thread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AFDCA383-5EA0-402B-9C4B-90C3C00F5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Demo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extends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Thread{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public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run(){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System.</a:t>
            </a:r>
            <a:r>
              <a:rPr lang="tr-TR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tr-TR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tr-TR" altLang="en-US" sz="1800" b="1" i="1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tr-TR" altLang="en-US" sz="1800" b="1" i="1">
                <a:solidFill>
                  <a:srgbClr val="000000"/>
                </a:solidFill>
                <a:latin typeface="Courier New" panose="02070309020205020404" pitchFamily="49" charset="0"/>
              </a:rPr>
              <a:t>.getName());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main(String[] args)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Demo d1 = </a:t>
            </a: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Demo();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Demo d2 = </a:t>
            </a: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Demo();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Demo d3 = </a:t>
            </a: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Demo();</a:t>
            </a:r>
          </a:p>
          <a:p>
            <a:pPr>
              <a:buFont typeface="Wingdings" panose="05000000000000000000" pitchFamily="2" charset="2"/>
              <a:buNone/>
            </a:pPr>
            <a:endParaRPr lang="tr-TR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d1.start();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d2.start();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d3.start();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endParaRPr lang="tr-TR" altLang="en-US" sz="1800"/>
          </a:p>
        </p:txBody>
      </p:sp>
      <p:sp>
        <p:nvSpPr>
          <p:cNvPr id="8197" name="Slide Number Placeholder 4">
            <a:extLst>
              <a:ext uri="{FF2B5EF4-FFF2-40B4-BE49-F238E27FC236}">
                <a16:creationId xmlns:a16="http://schemas.microsoft.com/office/drawing/2014/main" id="{1330AD8D-C614-4A8D-B387-387366DFD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420D751-F95E-471D-A2F6-F91E497A817F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471922C7-24A4-46ED-9536-B80DE97CB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Thread – sleep()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E6F09E50-405E-48F6-A6D8-F44ABD9EA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run(){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nn-NO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for</a:t>
            </a:r>
            <a:r>
              <a:rPr lang="nn-NO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nn-NO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nn-NO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i = 0; i &lt; 5; i++)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	try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	System.</a:t>
            </a:r>
            <a:r>
              <a:rPr lang="tr-TR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tr-TR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tr-TR" altLang="en-US" sz="1800" b="1" i="1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tr-TR" altLang="en-US" sz="1800" b="1" i="1">
                <a:solidFill>
                  <a:srgbClr val="000000"/>
                </a:solidFill>
                <a:latin typeface="Courier New" panose="02070309020205020404" pitchFamily="49" charset="0"/>
              </a:rPr>
              <a:t>.getName());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	Random r = </a:t>
            </a: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Random();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	Thread.</a:t>
            </a:r>
            <a:r>
              <a:rPr lang="tr-TR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sleep(r.nextInt(1000));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} </a:t>
            </a: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catch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(InterruptedException e)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	e.printStackTrace();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}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9221" name="Slide Number Placeholder 4">
            <a:extLst>
              <a:ext uri="{FF2B5EF4-FFF2-40B4-BE49-F238E27FC236}">
                <a16:creationId xmlns:a16="http://schemas.microsoft.com/office/drawing/2014/main" id="{0DB82D28-2E73-4ACC-AC1B-34238E493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AAF8E23-83DE-41E8-97E5-BCC18B2C86FE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D25E626E-454C-43F6-AD92-2B790EE0F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Thread - priority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5F64A8D2-0AEE-453B-A848-FF0FABDEE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Demo d1 = </a:t>
            </a: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Demo();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Demo d2 = </a:t>
            </a: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Demo();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Demo d3 = </a:t>
            </a: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Demo();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d1.setPriority(5);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d1.setPriority(1);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d1.setPriority(10);</a:t>
            </a:r>
          </a:p>
          <a:p>
            <a:pPr>
              <a:buFont typeface="Wingdings" panose="05000000000000000000" pitchFamily="2" charset="2"/>
              <a:buNone/>
            </a:pPr>
            <a:endParaRPr lang="tr-TR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d1.start();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d2.start();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d3.start();</a:t>
            </a:r>
            <a:endParaRPr lang="tr-TR" altLang="en-US" sz="1800"/>
          </a:p>
        </p:txBody>
      </p:sp>
      <p:sp>
        <p:nvSpPr>
          <p:cNvPr id="10245" name="Slide Number Placeholder 4">
            <a:extLst>
              <a:ext uri="{FF2B5EF4-FFF2-40B4-BE49-F238E27FC236}">
                <a16:creationId xmlns:a16="http://schemas.microsoft.com/office/drawing/2014/main" id="{8E2CEF53-6DC6-4C65-8C08-076CB81C4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DA6ADA2-8C2C-4583-9DAC-A1406263D5B3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1183250A-371B-4D94-9CFC-87CB5CE1A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Runnable 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BA34B9AC-E6E7-4C92-B220-EB338439D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382000" cy="441166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DemoIki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implements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Runnable{</a:t>
            </a:r>
          </a:p>
          <a:p>
            <a:pPr>
              <a:buFont typeface="Wingdings" panose="05000000000000000000" pitchFamily="2" charset="2"/>
              <a:buNone/>
            </a:pPr>
            <a:endParaRPr lang="tr-TR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public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run()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System.</a:t>
            </a:r>
            <a:r>
              <a:rPr lang="tr-TR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tr-TR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.println(Thread.currentThread().getName());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main(String[] args)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DemoIki d1 = </a:t>
            </a: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DemoIki();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d1.</a:t>
            </a:r>
            <a:r>
              <a:rPr lang="tr-TR" altLang="en-US" sz="1800" u="sng">
                <a:solidFill>
                  <a:srgbClr val="000000"/>
                </a:solidFill>
                <a:latin typeface="Courier New" panose="02070309020205020404" pitchFamily="49" charset="0"/>
              </a:rPr>
              <a:t>start();</a:t>
            </a:r>
            <a:r>
              <a:rPr lang="tr-TR" altLang="en-US" sz="1800" u="sng">
                <a:solidFill>
                  <a:srgbClr val="3F7F5F"/>
                </a:solidFill>
                <a:latin typeface="Courier New" panose="02070309020205020404" pitchFamily="49" charset="0"/>
              </a:rPr>
              <a:t>//Hata verir...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tr-TR" altLang="en-US" sz="1800"/>
          </a:p>
        </p:txBody>
      </p:sp>
      <p:sp>
        <p:nvSpPr>
          <p:cNvPr id="11269" name="Slide Number Placeholder 4">
            <a:extLst>
              <a:ext uri="{FF2B5EF4-FFF2-40B4-BE49-F238E27FC236}">
                <a16:creationId xmlns:a16="http://schemas.microsoft.com/office/drawing/2014/main" id="{83A0B1CE-8BE9-4902-B092-D8F624A7E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E6EE3FD-4DD2-4568-B290-0FA753F53680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1257</TotalTime>
  <Words>1571</Words>
  <Application>Microsoft Office PowerPoint</Application>
  <PresentationFormat>On-screen Show (4:3)</PresentationFormat>
  <Paragraphs>281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Courier New</vt:lpstr>
      <vt:lpstr>Wingdings</vt:lpstr>
      <vt:lpstr>Network</vt:lpstr>
      <vt:lpstr>Temel Java </vt:lpstr>
      <vt:lpstr>Thread</vt:lpstr>
      <vt:lpstr>Thread</vt:lpstr>
      <vt:lpstr>Thread</vt:lpstr>
      <vt:lpstr>Thread</vt:lpstr>
      <vt:lpstr>Thread</vt:lpstr>
      <vt:lpstr>Thread – sleep()</vt:lpstr>
      <vt:lpstr>Thread - priority</vt:lpstr>
      <vt:lpstr>Runnable </vt:lpstr>
      <vt:lpstr>Runnable</vt:lpstr>
      <vt:lpstr>Runnable</vt:lpstr>
      <vt:lpstr>Thread davranışları</vt:lpstr>
      <vt:lpstr>Thread davranışları</vt:lpstr>
      <vt:lpstr>Haberleşme hizmetleri</vt:lpstr>
      <vt:lpstr>InetAddress</vt:lpstr>
      <vt:lpstr>Socket</vt:lpstr>
      <vt:lpstr>Server Socket</vt:lpstr>
      <vt:lpstr>Client Socket</vt:lpstr>
      <vt:lpstr>Client</vt:lpstr>
      <vt:lpstr>Server</vt:lpstr>
      <vt:lpstr>MultiThread Server-1</vt:lpstr>
      <vt:lpstr>MultiThread Server-1</vt:lpstr>
      <vt:lpstr>MultiThread Server-2</vt:lpstr>
      <vt:lpstr>MultiThread Server-2</vt:lpstr>
      <vt:lpstr>URL</vt:lpstr>
      <vt:lpstr>URL Connection</vt:lpstr>
      <vt:lpstr>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onur safran</cp:lastModifiedBy>
  <cp:revision>527</cp:revision>
  <cp:lastPrinted>1601-01-01T00:00:00Z</cp:lastPrinted>
  <dcterms:created xsi:type="dcterms:W3CDTF">1601-01-01T00:00:00Z</dcterms:created>
  <dcterms:modified xsi:type="dcterms:W3CDTF">2022-10-07T12:05:53Z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