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7"/>
  </p:notesMasterIdLst>
  <p:sldIdLst>
    <p:sldId id="256" r:id="rId2"/>
    <p:sldId id="326" r:id="rId3"/>
    <p:sldId id="329" r:id="rId4"/>
    <p:sldId id="327" r:id="rId5"/>
    <p:sldId id="328" r:id="rId6"/>
    <p:sldId id="313" r:id="rId7"/>
    <p:sldId id="314" r:id="rId8"/>
    <p:sldId id="315" r:id="rId9"/>
    <p:sldId id="316" r:id="rId10"/>
    <p:sldId id="325" r:id="rId11"/>
    <p:sldId id="320" r:id="rId12"/>
    <p:sldId id="321" r:id="rId13"/>
    <p:sldId id="322" r:id="rId14"/>
    <p:sldId id="323" r:id="rId15"/>
    <p:sldId id="324" r:id="rId16"/>
    <p:sldId id="330" r:id="rId17"/>
    <p:sldId id="333" r:id="rId18"/>
    <p:sldId id="340" r:id="rId19"/>
    <p:sldId id="334" r:id="rId20"/>
    <p:sldId id="335" r:id="rId21"/>
    <p:sldId id="336" r:id="rId22"/>
    <p:sldId id="337" r:id="rId23"/>
    <p:sldId id="338" r:id="rId24"/>
    <p:sldId id="339" r:id="rId25"/>
    <p:sldId id="287" r:id="rId2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A3B4C-31A6-0FE1-350F-3520B89F15B3}" v="28" dt="2021-02-27T14:32:57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Akşahin" userId="S::mehmet.aksahin@testinium.com::c90e3468-5596-4424-949e-fe599185a555" providerId="AD" clId="Web-{5DAA3B4C-31A6-0FE1-350F-3520B89F15B3}"/>
    <pc:docChg chg="modSld">
      <pc:chgData name="Mehmet Akşahin" userId="S::mehmet.aksahin@testinium.com::c90e3468-5596-4424-949e-fe599185a555" providerId="AD" clId="Web-{5DAA3B4C-31A6-0FE1-350F-3520B89F15B3}" dt="2021-02-27T14:32:57.515" v="27"/>
      <pc:docMkLst>
        <pc:docMk/>
      </pc:docMkLst>
      <pc:sldChg chg="delSp modSp">
        <pc:chgData name="Mehmet Akşahin" userId="S::mehmet.aksahin@testinium.com::c90e3468-5596-4424-949e-fe599185a555" providerId="AD" clId="Web-{5DAA3B4C-31A6-0FE1-350F-3520B89F15B3}" dt="2021-02-27T14:32:36.390" v="3"/>
        <pc:sldMkLst>
          <pc:docMk/>
          <pc:sldMk cId="0" sldId="256"/>
        </pc:sldMkLst>
        <pc:spChg chg="mod">
          <ac:chgData name="Mehmet Akşahin" userId="S::mehmet.aksahin@testinium.com::c90e3468-5596-4424-949e-fe599185a555" providerId="AD" clId="Web-{5DAA3B4C-31A6-0FE1-350F-3520B89F15B3}" dt="2021-02-27T14:32:32.859" v="1" actId="20577"/>
          <ac:spMkLst>
            <pc:docMk/>
            <pc:sldMk cId="0" sldId="256"/>
            <ac:spMk id="3074" creationId="{1684A51C-115C-44D6-BB1E-D4A8FD1D314B}"/>
          </ac:spMkLst>
        </pc:spChg>
        <pc:spChg chg="mod">
          <ac:chgData name="Mehmet Akşahin" userId="S::mehmet.aksahin@testinium.com::c90e3468-5596-4424-949e-fe599185a555" providerId="AD" clId="Web-{5DAA3B4C-31A6-0FE1-350F-3520B89F15B3}" dt="2021-02-27T14:32:34.906" v="2" actId="20577"/>
          <ac:spMkLst>
            <pc:docMk/>
            <pc:sldMk cId="0" sldId="256"/>
            <ac:spMk id="3075" creationId="{F224182C-F796-4906-A85C-087A99770D0A}"/>
          </ac:spMkLst>
        </pc:spChg>
        <pc:spChg chg="del">
          <ac:chgData name="Mehmet Akşahin" userId="S::mehmet.aksahin@testinium.com::c90e3468-5596-4424-949e-fe599185a555" providerId="AD" clId="Web-{5DAA3B4C-31A6-0FE1-350F-3520B89F15B3}" dt="2021-02-27T14:32:36.390" v="3"/>
          <ac:spMkLst>
            <pc:docMk/>
            <pc:sldMk cId="0" sldId="256"/>
            <ac:spMk id="3076" creationId="{4DA6781E-C377-4977-8E13-D8CF10BE88DA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57.515" v="27"/>
        <pc:sldMkLst>
          <pc:docMk/>
          <pc:sldMk cId="0" sldId="287"/>
        </pc:sldMkLst>
        <pc:spChg chg="del">
          <ac:chgData name="Mehmet Akşahin" userId="S::mehmet.aksahin@testinium.com::c90e3468-5596-4424-949e-fe599185a555" providerId="AD" clId="Web-{5DAA3B4C-31A6-0FE1-350F-3520B89F15B3}" dt="2021-02-27T14:32:57.515" v="27"/>
          <ac:spMkLst>
            <pc:docMk/>
            <pc:sldMk cId="0" sldId="287"/>
            <ac:spMk id="27652" creationId="{E15BB916-1AC6-420A-8591-90D2F7D2523C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40.515" v="8"/>
        <pc:sldMkLst>
          <pc:docMk/>
          <pc:sldMk cId="0" sldId="313"/>
        </pc:sldMkLst>
        <pc:spChg chg="del">
          <ac:chgData name="Mehmet Akşahin" userId="S::mehmet.aksahin@testinium.com::c90e3468-5596-4424-949e-fe599185a555" providerId="AD" clId="Web-{5DAA3B4C-31A6-0FE1-350F-3520B89F15B3}" dt="2021-02-27T14:32:40.515" v="8"/>
          <ac:spMkLst>
            <pc:docMk/>
            <pc:sldMk cId="0" sldId="313"/>
            <ac:spMk id="8196" creationId="{F8D7F6C7-F169-486F-9E2A-C8B6CA2028DC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40.593" v="9"/>
        <pc:sldMkLst>
          <pc:docMk/>
          <pc:sldMk cId="0" sldId="314"/>
        </pc:sldMkLst>
        <pc:spChg chg="del">
          <ac:chgData name="Mehmet Akşahin" userId="S::mehmet.aksahin@testinium.com::c90e3468-5596-4424-949e-fe599185a555" providerId="AD" clId="Web-{5DAA3B4C-31A6-0FE1-350F-3520B89F15B3}" dt="2021-02-27T14:32:40.593" v="9"/>
          <ac:spMkLst>
            <pc:docMk/>
            <pc:sldMk cId="0" sldId="314"/>
            <ac:spMk id="9220" creationId="{28E5CA92-75B2-4099-9F63-5BAA622B08F0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41.172" v="10"/>
        <pc:sldMkLst>
          <pc:docMk/>
          <pc:sldMk cId="0" sldId="315"/>
        </pc:sldMkLst>
        <pc:spChg chg="del">
          <ac:chgData name="Mehmet Akşahin" userId="S::mehmet.aksahin@testinium.com::c90e3468-5596-4424-949e-fe599185a555" providerId="AD" clId="Web-{5DAA3B4C-31A6-0FE1-350F-3520B89F15B3}" dt="2021-02-27T14:32:41.172" v="10"/>
          <ac:spMkLst>
            <pc:docMk/>
            <pc:sldMk cId="0" sldId="315"/>
            <ac:spMk id="10244" creationId="{11442CFE-3BE0-4EF7-955C-55BEB45E4064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41.484" v="11"/>
        <pc:sldMkLst>
          <pc:docMk/>
          <pc:sldMk cId="0" sldId="316"/>
        </pc:sldMkLst>
        <pc:spChg chg="del">
          <ac:chgData name="Mehmet Akşahin" userId="S::mehmet.aksahin@testinium.com::c90e3468-5596-4424-949e-fe599185a555" providerId="AD" clId="Web-{5DAA3B4C-31A6-0FE1-350F-3520B89F15B3}" dt="2021-02-27T14:32:41.484" v="11"/>
          <ac:spMkLst>
            <pc:docMk/>
            <pc:sldMk cId="0" sldId="316"/>
            <ac:spMk id="11268" creationId="{8CCBB7C1-B777-45FF-8E74-983A8929D009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42.453" v="13"/>
        <pc:sldMkLst>
          <pc:docMk/>
          <pc:sldMk cId="0" sldId="320"/>
        </pc:sldMkLst>
        <pc:spChg chg="del">
          <ac:chgData name="Mehmet Akşahin" userId="S::mehmet.aksahin@testinium.com::c90e3468-5596-4424-949e-fe599185a555" providerId="AD" clId="Web-{5DAA3B4C-31A6-0FE1-350F-3520B89F15B3}" dt="2021-02-27T14:32:42.453" v="13"/>
          <ac:spMkLst>
            <pc:docMk/>
            <pc:sldMk cId="0" sldId="320"/>
            <ac:spMk id="13316" creationId="{0360A7A3-E00A-407C-9A42-1235E6BD6235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43" v="14"/>
        <pc:sldMkLst>
          <pc:docMk/>
          <pc:sldMk cId="0" sldId="321"/>
        </pc:sldMkLst>
        <pc:spChg chg="del">
          <ac:chgData name="Mehmet Akşahin" userId="S::mehmet.aksahin@testinium.com::c90e3468-5596-4424-949e-fe599185a555" providerId="AD" clId="Web-{5DAA3B4C-31A6-0FE1-350F-3520B89F15B3}" dt="2021-02-27T14:32:43" v="14"/>
          <ac:spMkLst>
            <pc:docMk/>
            <pc:sldMk cId="0" sldId="321"/>
            <ac:spMk id="14340" creationId="{3D71ACF4-EDE2-420B-A9D4-D2A50694FB9D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43.468" v="15"/>
        <pc:sldMkLst>
          <pc:docMk/>
          <pc:sldMk cId="0" sldId="322"/>
        </pc:sldMkLst>
        <pc:spChg chg="del">
          <ac:chgData name="Mehmet Akşahin" userId="S::mehmet.aksahin@testinium.com::c90e3468-5596-4424-949e-fe599185a555" providerId="AD" clId="Web-{5DAA3B4C-31A6-0FE1-350F-3520B89F15B3}" dt="2021-02-27T14:32:43.468" v="15"/>
          <ac:spMkLst>
            <pc:docMk/>
            <pc:sldMk cId="0" sldId="322"/>
            <ac:spMk id="15364" creationId="{03B4D4F1-6028-4F2D-8B43-304A760C2CD5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44" v="16"/>
        <pc:sldMkLst>
          <pc:docMk/>
          <pc:sldMk cId="0" sldId="323"/>
        </pc:sldMkLst>
        <pc:spChg chg="del">
          <ac:chgData name="Mehmet Akşahin" userId="S::mehmet.aksahin@testinium.com::c90e3468-5596-4424-949e-fe599185a555" providerId="AD" clId="Web-{5DAA3B4C-31A6-0FE1-350F-3520B89F15B3}" dt="2021-02-27T14:32:44" v="16"/>
          <ac:spMkLst>
            <pc:docMk/>
            <pc:sldMk cId="0" sldId="323"/>
            <ac:spMk id="16388" creationId="{8AA8BE46-4BD1-4E46-A04E-ABB09BA89592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44.422" v="17"/>
        <pc:sldMkLst>
          <pc:docMk/>
          <pc:sldMk cId="0" sldId="324"/>
        </pc:sldMkLst>
        <pc:spChg chg="del">
          <ac:chgData name="Mehmet Akşahin" userId="S::mehmet.aksahin@testinium.com::c90e3468-5596-4424-949e-fe599185a555" providerId="AD" clId="Web-{5DAA3B4C-31A6-0FE1-350F-3520B89F15B3}" dt="2021-02-27T14:32:44.422" v="17"/>
          <ac:spMkLst>
            <pc:docMk/>
            <pc:sldMk cId="0" sldId="324"/>
            <ac:spMk id="17412" creationId="{EB63B4C9-2516-479F-9A78-87BCA9EF71B5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41.968" v="12"/>
        <pc:sldMkLst>
          <pc:docMk/>
          <pc:sldMk cId="0" sldId="325"/>
        </pc:sldMkLst>
        <pc:spChg chg="del">
          <ac:chgData name="Mehmet Akşahin" userId="S::mehmet.aksahin@testinium.com::c90e3468-5596-4424-949e-fe599185a555" providerId="AD" clId="Web-{5DAA3B4C-31A6-0FE1-350F-3520B89F15B3}" dt="2021-02-27T14:32:41.968" v="12"/>
          <ac:spMkLst>
            <pc:docMk/>
            <pc:sldMk cId="0" sldId="325"/>
            <ac:spMk id="12292" creationId="{44F6A4AD-B724-4B3D-9463-363B45802989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37.765" v="4"/>
        <pc:sldMkLst>
          <pc:docMk/>
          <pc:sldMk cId="0" sldId="326"/>
        </pc:sldMkLst>
        <pc:spChg chg="del">
          <ac:chgData name="Mehmet Akşahin" userId="S::mehmet.aksahin@testinium.com::c90e3468-5596-4424-949e-fe599185a555" providerId="AD" clId="Web-{5DAA3B4C-31A6-0FE1-350F-3520B89F15B3}" dt="2021-02-27T14:32:37.765" v="4"/>
          <ac:spMkLst>
            <pc:docMk/>
            <pc:sldMk cId="0" sldId="326"/>
            <ac:spMk id="4100" creationId="{EBEDCC45-FCFC-4EFC-A6A3-3A755D371ACC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39.031" v="6"/>
        <pc:sldMkLst>
          <pc:docMk/>
          <pc:sldMk cId="0" sldId="327"/>
        </pc:sldMkLst>
        <pc:spChg chg="del">
          <ac:chgData name="Mehmet Akşahin" userId="S::mehmet.aksahin@testinium.com::c90e3468-5596-4424-949e-fe599185a555" providerId="AD" clId="Web-{5DAA3B4C-31A6-0FE1-350F-3520B89F15B3}" dt="2021-02-27T14:32:39.031" v="6"/>
          <ac:spMkLst>
            <pc:docMk/>
            <pc:sldMk cId="0" sldId="327"/>
            <ac:spMk id="6148" creationId="{45DB790F-C815-434C-AEDE-DCE87906709F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39.578" v="7"/>
        <pc:sldMkLst>
          <pc:docMk/>
          <pc:sldMk cId="0" sldId="328"/>
        </pc:sldMkLst>
        <pc:spChg chg="del">
          <ac:chgData name="Mehmet Akşahin" userId="S::mehmet.aksahin@testinium.com::c90e3468-5596-4424-949e-fe599185a555" providerId="AD" clId="Web-{5DAA3B4C-31A6-0FE1-350F-3520B89F15B3}" dt="2021-02-27T14:32:39.578" v="7"/>
          <ac:spMkLst>
            <pc:docMk/>
            <pc:sldMk cId="0" sldId="328"/>
            <ac:spMk id="7172" creationId="{7D42922C-0223-4864-8E72-2C56538E2D09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38.359" v="5"/>
        <pc:sldMkLst>
          <pc:docMk/>
          <pc:sldMk cId="0" sldId="329"/>
        </pc:sldMkLst>
        <pc:spChg chg="del">
          <ac:chgData name="Mehmet Akşahin" userId="S::mehmet.aksahin@testinium.com::c90e3468-5596-4424-949e-fe599185a555" providerId="AD" clId="Web-{5DAA3B4C-31A6-0FE1-350F-3520B89F15B3}" dt="2021-02-27T14:32:38.359" v="5"/>
          <ac:spMkLst>
            <pc:docMk/>
            <pc:sldMk cId="0" sldId="329"/>
            <ac:spMk id="5124" creationId="{65641FB2-9F52-418A-AFEB-25704610129C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44.906" v="18"/>
        <pc:sldMkLst>
          <pc:docMk/>
          <pc:sldMk cId="0" sldId="330"/>
        </pc:sldMkLst>
        <pc:spChg chg="del">
          <ac:chgData name="Mehmet Akşahin" userId="S::mehmet.aksahin@testinium.com::c90e3468-5596-4424-949e-fe599185a555" providerId="AD" clId="Web-{5DAA3B4C-31A6-0FE1-350F-3520B89F15B3}" dt="2021-02-27T14:32:44.906" v="18"/>
          <ac:spMkLst>
            <pc:docMk/>
            <pc:sldMk cId="0" sldId="330"/>
            <ac:spMk id="18436" creationId="{09649FDC-8A67-439E-AE46-FF25E9D90B2C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47.734" v="19"/>
        <pc:sldMkLst>
          <pc:docMk/>
          <pc:sldMk cId="0" sldId="333"/>
        </pc:sldMkLst>
        <pc:spChg chg="del">
          <ac:chgData name="Mehmet Akşahin" userId="S::mehmet.aksahin@testinium.com::c90e3468-5596-4424-949e-fe599185a555" providerId="AD" clId="Web-{5DAA3B4C-31A6-0FE1-350F-3520B89F15B3}" dt="2021-02-27T14:32:47.734" v="19"/>
          <ac:spMkLst>
            <pc:docMk/>
            <pc:sldMk cId="0" sldId="333"/>
            <ac:spMk id="19460" creationId="{BDADD5EE-E0DB-4871-9F8C-AA5AA7F46E20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52.922" v="21"/>
        <pc:sldMkLst>
          <pc:docMk/>
          <pc:sldMk cId="0" sldId="334"/>
        </pc:sldMkLst>
        <pc:spChg chg="del">
          <ac:chgData name="Mehmet Akşahin" userId="S::mehmet.aksahin@testinium.com::c90e3468-5596-4424-949e-fe599185a555" providerId="AD" clId="Web-{5DAA3B4C-31A6-0FE1-350F-3520B89F15B3}" dt="2021-02-27T14:32:52.922" v="21"/>
          <ac:spMkLst>
            <pc:docMk/>
            <pc:sldMk cId="0" sldId="334"/>
            <ac:spMk id="21508" creationId="{C549DFFC-FE39-4872-BF21-4BF39DBA2963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52.953" v="22"/>
        <pc:sldMkLst>
          <pc:docMk/>
          <pc:sldMk cId="0" sldId="335"/>
        </pc:sldMkLst>
        <pc:spChg chg="del">
          <ac:chgData name="Mehmet Akşahin" userId="S::mehmet.aksahin@testinium.com::c90e3468-5596-4424-949e-fe599185a555" providerId="AD" clId="Web-{5DAA3B4C-31A6-0FE1-350F-3520B89F15B3}" dt="2021-02-27T14:32:52.953" v="22"/>
          <ac:spMkLst>
            <pc:docMk/>
            <pc:sldMk cId="0" sldId="335"/>
            <ac:spMk id="22532" creationId="{2ADE6AF3-2208-43EA-81ED-FE098006EA4E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53.953" v="23"/>
        <pc:sldMkLst>
          <pc:docMk/>
          <pc:sldMk cId="0" sldId="336"/>
        </pc:sldMkLst>
        <pc:spChg chg="del">
          <ac:chgData name="Mehmet Akşahin" userId="S::mehmet.aksahin@testinium.com::c90e3468-5596-4424-949e-fe599185a555" providerId="AD" clId="Web-{5DAA3B4C-31A6-0FE1-350F-3520B89F15B3}" dt="2021-02-27T14:32:53.953" v="23"/>
          <ac:spMkLst>
            <pc:docMk/>
            <pc:sldMk cId="0" sldId="336"/>
            <ac:spMk id="23556" creationId="{0373F933-589B-4F49-BC3F-A9B4BDBFBA3E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55.172" v="24"/>
        <pc:sldMkLst>
          <pc:docMk/>
          <pc:sldMk cId="0" sldId="337"/>
        </pc:sldMkLst>
        <pc:spChg chg="del">
          <ac:chgData name="Mehmet Akşahin" userId="S::mehmet.aksahin@testinium.com::c90e3468-5596-4424-949e-fe599185a555" providerId="AD" clId="Web-{5DAA3B4C-31A6-0FE1-350F-3520B89F15B3}" dt="2021-02-27T14:32:55.172" v="24"/>
          <ac:spMkLst>
            <pc:docMk/>
            <pc:sldMk cId="0" sldId="337"/>
            <ac:spMk id="24580" creationId="{B63DE1B1-ADDE-4F71-A45C-19803DCFE3F0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55.953" v="25"/>
        <pc:sldMkLst>
          <pc:docMk/>
          <pc:sldMk cId="0" sldId="338"/>
        </pc:sldMkLst>
        <pc:spChg chg="del">
          <ac:chgData name="Mehmet Akşahin" userId="S::mehmet.aksahin@testinium.com::c90e3468-5596-4424-949e-fe599185a555" providerId="AD" clId="Web-{5DAA3B4C-31A6-0FE1-350F-3520B89F15B3}" dt="2021-02-27T14:32:55.953" v="25"/>
          <ac:spMkLst>
            <pc:docMk/>
            <pc:sldMk cId="0" sldId="338"/>
            <ac:spMk id="25604" creationId="{696D1D86-2A67-42FD-85C2-3500493586AC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56.734" v="26"/>
        <pc:sldMkLst>
          <pc:docMk/>
          <pc:sldMk cId="0" sldId="339"/>
        </pc:sldMkLst>
        <pc:spChg chg="del">
          <ac:chgData name="Mehmet Akşahin" userId="S::mehmet.aksahin@testinium.com::c90e3468-5596-4424-949e-fe599185a555" providerId="AD" clId="Web-{5DAA3B4C-31A6-0FE1-350F-3520B89F15B3}" dt="2021-02-27T14:32:56.734" v="26"/>
          <ac:spMkLst>
            <pc:docMk/>
            <pc:sldMk cId="0" sldId="339"/>
            <ac:spMk id="26628" creationId="{F5E785B4-FE55-4356-AAF2-7793AAE69C6A}"/>
          </ac:spMkLst>
        </pc:spChg>
      </pc:sldChg>
      <pc:sldChg chg="delSp">
        <pc:chgData name="Mehmet Akşahin" userId="S::mehmet.aksahin@testinium.com::c90e3468-5596-4424-949e-fe599185a555" providerId="AD" clId="Web-{5DAA3B4C-31A6-0FE1-350F-3520B89F15B3}" dt="2021-02-27T14:32:52.469" v="20"/>
        <pc:sldMkLst>
          <pc:docMk/>
          <pc:sldMk cId="0" sldId="340"/>
        </pc:sldMkLst>
        <pc:spChg chg="del">
          <ac:chgData name="Mehmet Akşahin" userId="S::mehmet.aksahin@testinium.com::c90e3468-5596-4424-949e-fe599185a555" providerId="AD" clId="Web-{5DAA3B4C-31A6-0FE1-350F-3520B89F15B3}" dt="2021-02-27T14:32:52.469" v="20"/>
          <ac:spMkLst>
            <pc:docMk/>
            <pc:sldMk cId="0" sldId="340"/>
            <ac:spMk id="20484" creationId="{B823FE6C-1C97-4EDD-9A28-DA0B4E472D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C402780A-82E7-42D2-9366-2970C62FB6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C0B3ED3E-60F0-448D-BBCC-223897357E2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690A000-4BEB-4F07-8EF3-DFEF36073988}" type="datetimeFigureOut">
              <a:rPr lang="en-US"/>
              <a:pPr>
                <a:defRPr/>
              </a:pPr>
              <a:t>10/7/2022</a:t>
            </a:fld>
            <a:endParaRPr lang="en-US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E957338A-5C54-46B5-B03C-986027217D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8F6298D6-D521-4C01-9A87-48515724A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  <a:endParaRPr lang="en-US" noProof="0"/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604C3B74-492C-4572-89FD-D350719733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586B5242-F60A-4985-B163-945C17367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82A359-8CC7-4860-8025-E1AC51D9BB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Slayt Görüntüsü Yer Tutucusu">
            <a:extLst>
              <a:ext uri="{FF2B5EF4-FFF2-40B4-BE49-F238E27FC236}">
                <a16:creationId xmlns:a16="http://schemas.microsoft.com/office/drawing/2014/main" id="{9317AB2A-B44D-40D2-B466-92E784A773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Not Yer Tutucusu">
            <a:extLst>
              <a:ext uri="{FF2B5EF4-FFF2-40B4-BE49-F238E27FC236}">
                <a16:creationId xmlns:a16="http://schemas.microsoft.com/office/drawing/2014/main" id="{FD98922E-C93F-4309-8245-C6E11EE2A3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en-US"/>
          </a:p>
        </p:txBody>
      </p:sp>
      <p:sp>
        <p:nvSpPr>
          <p:cNvPr id="29700" name="3 Slayt Numarası Yer Tutucusu">
            <a:extLst>
              <a:ext uri="{FF2B5EF4-FFF2-40B4-BE49-F238E27FC236}">
                <a16:creationId xmlns:a16="http://schemas.microsoft.com/office/drawing/2014/main" id="{74CCF9E2-B2B8-45D9-B18F-B9A73BB62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43E6F7-BDD5-4059-ACD4-4213631AC499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96D3AF18-0246-4E05-9030-B548C8994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FB92669-C1B1-48D7-A81A-BE907F2BD503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9543B2D7-2F4C-43FC-AF49-CB56C99C3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4104FF97-3750-4D12-BDA6-DB056336C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A120F102-7BA7-4CBE-89D7-B45544E46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45E8C88F-A9DF-4F50-8066-3C028F7A6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98ABADC0-3387-4373-83CF-066E279B0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4DAAF4CA-57EA-4E6B-8368-ADAB4B74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A37CDEEA-4D8B-4EE4-9876-16BBC40C6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77A54304-F86F-4C87-B67D-FE27082A3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576EE55B-0922-4CB1-BCCF-4E251DA09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0CDA9EE2-863F-4376-B39E-796FBEB4E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6AC21123-CD70-4D2A-A80B-5F1F0848D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D3232CE2-C82D-450B-8E64-31C2A3491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3EB9F083-AFD8-45CB-B554-31A903E5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30FB50E3-68BF-4B9B-8379-576700695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25CA622D-AAB6-4A99-8D74-969D43DE9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2DBBABF5-05E7-4C30-B6D3-9212AEB25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6104D709-1603-4B28-AD9A-3067F9667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DB7C4728-B771-4301-BFBA-B1ACB0BF0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CEFDBDD8-2840-4D98-9B85-CF1E10BD8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EA786115-1E67-47D5-9CFA-11E759682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7751C41D-6001-4EB8-A492-72FA069DA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8BCA0310-C566-4DFC-8985-BAE39EB48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03368C50-2A33-416F-B600-967E0A27B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8B1E0961-0AD0-47D3-B065-9A20E7313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B0FF1E5C-E8DB-4EE2-A271-41ED7561D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4075F65D-E9CC-4016-A30C-0A23A626E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E7FB770F-D8B9-49ED-9E95-DE6E6A75E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A6B224B8-455D-4960-B70F-67D0C047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5FF7BDDA-2BCC-4635-8F5D-CB45716B2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9B056D4E-8269-44AB-973E-F92958F67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EC42322F-7018-4EF9-B730-CBE29243F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293BD0FC-44F1-4312-A98E-B9AC0C583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130830DB-BA62-47E6-8D0D-88952EC70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31C4F685-32E9-4FDF-AD52-B434A6F5C8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5E6D1360-4B58-4D26-AC27-187E0895D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4F574-8F56-4A35-887D-3877087205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2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94086E-E05C-4EDD-907A-A3A6F46914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61E185D-B609-4B4D-9D4A-8D48A9E121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035599A-C2C2-4475-9A6C-7F69739A7B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73372-46A9-46F1-A8EB-1E0C28F672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0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96D656-ACE5-42E7-A60D-2AE60BB950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3C4456-9F77-415E-8D3B-38E5A43ECD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C25058E-A661-4789-BF79-ED9B1F70D4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0D0D0-47F6-45B1-8941-FCA68A6563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5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70304A-6AA7-43A9-B27C-ED5530CA0F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7059DC3-DEC8-4C07-B324-48C5997182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399612F-4020-4D14-A329-8E5D718DAF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369CC3-89EE-417A-B6E7-6725CFB03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08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0837B4-78F2-4A6E-8313-C692CFA49E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D82E8F-554A-40E3-967D-366B6A04EB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FD08034-8D39-425D-8183-A3A7ACEFF3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E98EBD-C352-414D-AE7A-FA5F51C9FF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72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A6366C-2CF3-4A99-8D39-C0793D7ED9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973D19-F4F5-4CFF-82A9-CF43C875DA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25375CB-46D2-48EF-9662-9F233ACC32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3D9269-D2AA-46CC-8F25-EB18934FB9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25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A77355F-78B7-4E75-9B23-62C156B128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995EDA4-FAE5-47DB-8D20-2B5A209AEA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4DB69E0-13F9-430F-8FC5-45565AA45E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C3388C-9E0F-4A4F-810D-E7E66EE5F5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61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1A9336-A22B-4C8B-AA92-8E59A6A18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534D2C-402A-49D8-953A-F1B695DFEF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DB003AE-E591-4A44-BB69-EEB6792F7E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FE89FD-41FD-47E7-8F31-ED2C493F72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15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9145DB2-63C7-4A95-A600-1DAE722F7B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7F8F6CF-AF32-4ECD-B3BF-FF37D309E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190F3C2-B6EB-4CCA-BD97-1557F3C9F2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A9C76-35DB-4A4E-9029-E129D1352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18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7C324B-8B8A-44AB-A103-889CFDDAFE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91C14F-41CA-4C4E-B654-BB7074755A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7F5E9E2-664A-403A-9E20-55FA2327F1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70518-389A-42CA-9A04-710C75EA52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8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02D23B-4FBF-43C1-A2CE-BBB34E7915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84E11C-DB2D-450F-B2DA-AB8CD76321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78E195B-469D-4B6F-8C50-94CA724683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9E3399-D5E9-47CD-9C80-889370C19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82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69D3DFE7-0CFB-4670-A9C1-D8ED1158D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AD0DEA7-3079-4318-AE77-740A9F673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32ADBE3-F870-48D3-A8B0-A86F087BB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A9C35342-4578-4007-B1DB-A708E4DE62B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A9E5781B-B9AA-48E5-B35E-E08B84F69F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www.mergecons.com 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18D149DE-1A13-4964-ABCD-B6B19DFDEF4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73EC9F1-A561-4AD1-B3AC-0329B5D9402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9E0A8E47-F2E2-48D2-BAC2-1FFB43EB3B2A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5369" name="Oval 9">
              <a:extLst>
                <a:ext uri="{FF2B5EF4-FFF2-40B4-BE49-F238E27FC236}">
                  <a16:creationId xmlns:a16="http://schemas.microsoft.com/office/drawing/2014/main" id="{941A38A8-6D92-4AA3-B26E-9B0E448D1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0" name="Oval 10">
              <a:extLst>
                <a:ext uri="{FF2B5EF4-FFF2-40B4-BE49-F238E27FC236}">
                  <a16:creationId xmlns:a16="http://schemas.microsoft.com/office/drawing/2014/main" id="{FBC8B362-082E-4352-9058-EA544AA56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1" name="Oval 11">
              <a:extLst>
                <a:ext uri="{FF2B5EF4-FFF2-40B4-BE49-F238E27FC236}">
                  <a16:creationId xmlns:a16="http://schemas.microsoft.com/office/drawing/2014/main" id="{645F11DB-6E3F-4D90-B679-E4C028F71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2" name="Oval 12">
              <a:extLst>
                <a:ext uri="{FF2B5EF4-FFF2-40B4-BE49-F238E27FC236}">
                  <a16:creationId xmlns:a16="http://schemas.microsoft.com/office/drawing/2014/main" id="{3F751F6E-2D54-4E18-99C6-89BEE0D9E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3" name="Oval 13">
              <a:extLst>
                <a:ext uri="{FF2B5EF4-FFF2-40B4-BE49-F238E27FC236}">
                  <a16:creationId xmlns:a16="http://schemas.microsoft.com/office/drawing/2014/main" id="{D4B5BD82-586E-4FEC-B12F-B5C68BA2A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4" name="Oval 14">
              <a:extLst>
                <a:ext uri="{FF2B5EF4-FFF2-40B4-BE49-F238E27FC236}">
                  <a16:creationId xmlns:a16="http://schemas.microsoft.com/office/drawing/2014/main" id="{04B396CA-8556-4386-98CB-BB660260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5" name="Oval 15">
              <a:extLst>
                <a:ext uri="{FF2B5EF4-FFF2-40B4-BE49-F238E27FC236}">
                  <a16:creationId xmlns:a16="http://schemas.microsoft.com/office/drawing/2014/main" id="{327E0D6B-2CDE-4905-9D8A-6EDE93552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6" name="Oval 16">
              <a:extLst>
                <a:ext uri="{FF2B5EF4-FFF2-40B4-BE49-F238E27FC236}">
                  <a16:creationId xmlns:a16="http://schemas.microsoft.com/office/drawing/2014/main" id="{D6746E2A-D4E8-4059-82C7-A99850C01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7" name="Oval 17">
              <a:extLst>
                <a:ext uri="{FF2B5EF4-FFF2-40B4-BE49-F238E27FC236}">
                  <a16:creationId xmlns:a16="http://schemas.microsoft.com/office/drawing/2014/main" id="{6B940D73-6056-47F1-BBA1-25AD4140D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8" name="Oval 18">
              <a:extLst>
                <a:ext uri="{FF2B5EF4-FFF2-40B4-BE49-F238E27FC236}">
                  <a16:creationId xmlns:a16="http://schemas.microsoft.com/office/drawing/2014/main" id="{37F553D5-01C1-4FEE-A37C-C46307CDC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79" name="Oval 19">
              <a:extLst>
                <a:ext uri="{FF2B5EF4-FFF2-40B4-BE49-F238E27FC236}">
                  <a16:creationId xmlns:a16="http://schemas.microsoft.com/office/drawing/2014/main" id="{40EC1A20-C07D-4D35-98FE-7171C5773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0" name="Oval 20">
              <a:extLst>
                <a:ext uri="{FF2B5EF4-FFF2-40B4-BE49-F238E27FC236}">
                  <a16:creationId xmlns:a16="http://schemas.microsoft.com/office/drawing/2014/main" id="{A76E4788-AE7B-4E48-A6FA-C6C69694A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1" name="Oval 21">
              <a:extLst>
                <a:ext uri="{FF2B5EF4-FFF2-40B4-BE49-F238E27FC236}">
                  <a16:creationId xmlns:a16="http://schemas.microsoft.com/office/drawing/2014/main" id="{4410E8B6-A75D-461A-8E21-7EE2C9F9B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2" name="Oval 22">
              <a:extLst>
                <a:ext uri="{FF2B5EF4-FFF2-40B4-BE49-F238E27FC236}">
                  <a16:creationId xmlns:a16="http://schemas.microsoft.com/office/drawing/2014/main" id="{3EA1AC05-C8C7-4C75-89AA-56C5C0492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3" name="Oval 23">
              <a:extLst>
                <a:ext uri="{FF2B5EF4-FFF2-40B4-BE49-F238E27FC236}">
                  <a16:creationId xmlns:a16="http://schemas.microsoft.com/office/drawing/2014/main" id="{FE6E927B-1F9B-46DC-9713-3D7DC6BE5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4" name="Oval 24">
              <a:extLst>
                <a:ext uri="{FF2B5EF4-FFF2-40B4-BE49-F238E27FC236}">
                  <a16:creationId xmlns:a16="http://schemas.microsoft.com/office/drawing/2014/main" id="{DC79334D-73F3-41F7-8D65-97C1F66BA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5" name="Oval 25">
              <a:extLst>
                <a:ext uri="{FF2B5EF4-FFF2-40B4-BE49-F238E27FC236}">
                  <a16:creationId xmlns:a16="http://schemas.microsoft.com/office/drawing/2014/main" id="{490DCBB4-7BD2-4D26-95C9-08D43F9D4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6" name="Oval 26">
              <a:extLst>
                <a:ext uri="{FF2B5EF4-FFF2-40B4-BE49-F238E27FC236}">
                  <a16:creationId xmlns:a16="http://schemas.microsoft.com/office/drawing/2014/main" id="{9E87AB26-D220-4749-A769-63F0F294B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7" name="Oval 27">
              <a:extLst>
                <a:ext uri="{FF2B5EF4-FFF2-40B4-BE49-F238E27FC236}">
                  <a16:creationId xmlns:a16="http://schemas.microsoft.com/office/drawing/2014/main" id="{32F647AA-F8C3-4779-AECA-7ABD80FA4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8" name="Oval 28">
              <a:extLst>
                <a:ext uri="{FF2B5EF4-FFF2-40B4-BE49-F238E27FC236}">
                  <a16:creationId xmlns:a16="http://schemas.microsoft.com/office/drawing/2014/main" id="{75E9DC7C-AB56-4D53-B90A-575D5097C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89" name="Oval 29">
              <a:extLst>
                <a:ext uri="{FF2B5EF4-FFF2-40B4-BE49-F238E27FC236}">
                  <a16:creationId xmlns:a16="http://schemas.microsoft.com/office/drawing/2014/main" id="{EE43272B-517A-44D4-AA2D-CFBF24902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0" name="Oval 30">
              <a:extLst>
                <a:ext uri="{FF2B5EF4-FFF2-40B4-BE49-F238E27FC236}">
                  <a16:creationId xmlns:a16="http://schemas.microsoft.com/office/drawing/2014/main" id="{DD50C045-1A8A-4FFD-8EC7-131B93EB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1" name="Oval 31">
              <a:extLst>
                <a:ext uri="{FF2B5EF4-FFF2-40B4-BE49-F238E27FC236}">
                  <a16:creationId xmlns:a16="http://schemas.microsoft.com/office/drawing/2014/main" id="{6114ABC0-7655-46F5-9576-F66EAC788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2" name="Oval 32">
              <a:extLst>
                <a:ext uri="{FF2B5EF4-FFF2-40B4-BE49-F238E27FC236}">
                  <a16:creationId xmlns:a16="http://schemas.microsoft.com/office/drawing/2014/main" id="{4774076A-FED5-4DF7-9859-99380A1BD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3" name="Oval 33">
              <a:extLst>
                <a:ext uri="{FF2B5EF4-FFF2-40B4-BE49-F238E27FC236}">
                  <a16:creationId xmlns:a16="http://schemas.microsoft.com/office/drawing/2014/main" id="{BFFC7CE1-8166-400B-80E6-733392D57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4" name="Oval 34">
              <a:extLst>
                <a:ext uri="{FF2B5EF4-FFF2-40B4-BE49-F238E27FC236}">
                  <a16:creationId xmlns:a16="http://schemas.microsoft.com/office/drawing/2014/main" id="{A4754C56-C2FC-4F52-B161-B62175115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5" name="Oval 35">
              <a:extLst>
                <a:ext uri="{FF2B5EF4-FFF2-40B4-BE49-F238E27FC236}">
                  <a16:creationId xmlns:a16="http://schemas.microsoft.com/office/drawing/2014/main" id="{D8E8C39C-65DD-466A-B67B-DA092C028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6" name="Oval 36">
              <a:extLst>
                <a:ext uri="{FF2B5EF4-FFF2-40B4-BE49-F238E27FC236}">
                  <a16:creationId xmlns:a16="http://schemas.microsoft.com/office/drawing/2014/main" id="{2C8A1598-C698-4E1B-AC42-F87B49C0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7" name="Oval 37">
              <a:extLst>
                <a:ext uri="{FF2B5EF4-FFF2-40B4-BE49-F238E27FC236}">
                  <a16:creationId xmlns:a16="http://schemas.microsoft.com/office/drawing/2014/main" id="{3CFB700C-6DC3-470D-881D-F53496AF1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8" name="Oval 38">
              <a:extLst>
                <a:ext uri="{FF2B5EF4-FFF2-40B4-BE49-F238E27FC236}">
                  <a16:creationId xmlns:a16="http://schemas.microsoft.com/office/drawing/2014/main" id="{08472349-292D-4815-ADCC-3F97EE7DE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399" name="Oval 39">
              <a:extLst>
                <a:ext uri="{FF2B5EF4-FFF2-40B4-BE49-F238E27FC236}">
                  <a16:creationId xmlns:a16="http://schemas.microsoft.com/office/drawing/2014/main" id="{F689FF82-073B-4312-948B-93D6FD3AC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84A51C-115C-44D6-BB1E-D4A8FD1D31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en-US" dirty="0"/>
              <a:t>Temel Java</a:t>
            </a:r>
            <a:br>
              <a:rPr lang="tr-TR" altLang="en-US"/>
            </a:br>
            <a:endParaRPr lang="en-US" altLang="en-US" sz="22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224182C-F796-4906-A85C-087A99770D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tr-TR" altLang="en-US"/>
              <a:t>Dil özellikleri</a:t>
            </a:r>
          </a:p>
          <a:p>
            <a:pPr eaLnBrk="1" hangingPunct="1"/>
            <a:endParaRPr lang="tr-TR" altLang="en-US"/>
          </a:p>
          <a:p>
            <a:pPr eaLnBrk="1" hangingPunct="1"/>
            <a:endParaRPr lang="en-US" altLang="en-US" sz="2200"/>
          </a:p>
        </p:txBody>
      </p:sp>
      <p:sp>
        <p:nvSpPr>
          <p:cNvPr id="3077" name="4 Slayt Numarası Yer Tutucusu">
            <a:extLst>
              <a:ext uri="{FF2B5EF4-FFF2-40B4-BE49-F238E27FC236}">
                <a16:creationId xmlns:a16="http://schemas.microsoft.com/office/drawing/2014/main" id="{02924998-9615-4636-8A05-4D4D9F07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88B237C-63DB-4D1C-84B4-D5B801BA2561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3C03AE5-7D01-4D81-99FB-FDC823BE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Annotation kullanımı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9CA2-B2BC-483C-85BA-E822A60E6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646464"/>
                </a:solidFill>
                <a:latin typeface="Courier New"/>
              </a:rPr>
              <a:t>@</a:t>
            </a:r>
            <a:r>
              <a:rPr lang="tr-TR" sz="1800" dirty="0" err="1">
                <a:solidFill>
                  <a:srgbClr val="646464"/>
                </a:solidFill>
                <a:highlight>
                  <a:srgbClr val="D4D4D4"/>
                </a:highlight>
                <a:latin typeface="Courier New"/>
              </a:rPr>
              <a:t>Deprecated</a:t>
            </a:r>
            <a:endParaRPr lang="tr-TR" sz="1800" dirty="0">
              <a:solidFill>
                <a:srgbClr val="646464"/>
              </a:solidFill>
              <a:highlight>
                <a:srgbClr val="D4D4D4"/>
              </a:highlight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800" b="1" dirty="0" err="1">
                <a:solidFill>
                  <a:srgbClr val="7F0055"/>
                </a:solidFill>
                <a:latin typeface="Courier New"/>
              </a:rPr>
              <a:t>void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800" b="1" strike="sngStrike" dirty="0" err="1">
                <a:solidFill>
                  <a:srgbClr val="000000"/>
                </a:solidFill>
                <a:latin typeface="Courier New"/>
              </a:rPr>
              <a:t>mailGonder</a:t>
            </a:r>
            <a:r>
              <a:rPr lang="tr-TR" sz="1800" b="1" strike="sngStrike" dirty="0">
                <a:solidFill>
                  <a:srgbClr val="000000"/>
                </a:solidFill>
                <a:latin typeface="Courier New"/>
              </a:rPr>
              <a:t>(){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}</a:t>
            </a:r>
            <a:endParaRPr lang="tr-TR" sz="1800" dirty="0"/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AAFEF445-0048-4B43-BE4A-8BAEB2F7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A4FB91-D0D6-43F2-9AB0-8019583B3779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0367902-47A1-4144-AF90-629243D0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Enum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DC0E39C4-B5CD-49F5-A8A2-B9A49E543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tr-TR" altLang="en-US" sz="2400"/>
              <a:t>Java da sabitler tanımlamak için kullanılır.</a:t>
            </a:r>
          </a:p>
          <a:p>
            <a:r>
              <a:rPr lang="tr-TR" altLang="en-US" sz="2400"/>
              <a:t>Direk değerleri döndürürler.</a:t>
            </a:r>
          </a:p>
          <a:p>
            <a:r>
              <a:rPr lang="tr-TR" altLang="en-US" sz="2400"/>
              <a:t>Constructor, metod ve değişken sahibi olabilirler.</a:t>
            </a:r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74D067E8-893E-4504-B3E3-58BDE4BB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7398DA-1408-4D81-BF4A-784C89ED85C3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B4CC6FD-98D5-433E-9875-A00AAD23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Enum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D81FF8A-FAA6-444D-B5A5-5C9FC4930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enum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Gun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	Pazartesi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Sali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Carsamba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	Persembe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Cuma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Cumartesi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Pazar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/>
          </a:p>
        </p:txBody>
      </p:sp>
      <p:sp>
        <p:nvSpPr>
          <p:cNvPr id="14341" name="Slide Number Placeholder 4">
            <a:extLst>
              <a:ext uri="{FF2B5EF4-FFF2-40B4-BE49-F238E27FC236}">
                <a16:creationId xmlns:a16="http://schemas.microsoft.com/office/drawing/2014/main" id="{36DA12F7-E75B-479B-924A-997D8C68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186F77-005A-43E7-B47C-671407F6809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4680998-BF9F-4B21-9DAE-3F4F832B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Enum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075FBE1-A402-44CB-8292-BD7CDCBF7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EnumDemo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Gun gun = Gun.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Pazartesi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/>
          </a:p>
        </p:txBody>
      </p:sp>
      <p:sp>
        <p:nvSpPr>
          <p:cNvPr id="15365" name="Slide Number Placeholder 4">
            <a:extLst>
              <a:ext uri="{FF2B5EF4-FFF2-40B4-BE49-F238E27FC236}">
                <a16:creationId xmlns:a16="http://schemas.microsoft.com/office/drawing/2014/main" id="{21011BBC-9DDE-4B13-A216-28AC52CD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8D6ED3-C3ED-42CB-957F-F250BE79A4D2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75AF336-0286-4210-B995-6071B35D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E6EF7-0DCE-40F3-80E7-740A1F5A0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8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Courier New"/>
              </a:rPr>
              <a:t>EnumDemo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Gun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[] 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gunler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Gun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800" i="1" dirty="0" err="1">
                <a:solidFill>
                  <a:srgbClr val="000000"/>
                </a:solidFill>
                <a:latin typeface="Courier New"/>
              </a:rPr>
              <a:t>values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	</a:t>
            </a:r>
            <a:r>
              <a:rPr lang="tr-TR" sz="1800" b="1" dirty="0" err="1">
                <a:solidFill>
                  <a:srgbClr val="7F0055"/>
                </a:solidFill>
                <a:latin typeface="Courier New"/>
              </a:rPr>
              <a:t>for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tr-TR" sz="1800" b="1" dirty="0" err="1">
                <a:solidFill>
                  <a:srgbClr val="000000"/>
                </a:solidFill>
                <a:latin typeface="Courier New"/>
              </a:rPr>
              <a:t>Gun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gun</a:t>
            </a:r>
            <a:r>
              <a:rPr lang="tr-TR" sz="1800" b="1" dirty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 : </a:t>
            </a:r>
            <a:r>
              <a:rPr lang="tr-TR" sz="1800" b="1" dirty="0" err="1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gunler</a:t>
            </a:r>
            <a:r>
              <a:rPr lang="tr-TR" sz="1800" b="1" dirty="0">
                <a:solidFill>
                  <a:srgbClr val="000000"/>
                </a:solidFill>
                <a:highlight>
                  <a:srgbClr val="F0D8A8"/>
                </a:highlight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System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800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800" i="1" dirty="0" err="1">
                <a:solidFill>
                  <a:srgbClr val="000000"/>
                </a:solidFill>
                <a:latin typeface="Courier New"/>
              </a:rPr>
              <a:t>println</a:t>
            </a:r>
            <a:r>
              <a:rPr lang="tr-TR" sz="1800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tr-TR" sz="18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gun</a:t>
            </a:r>
            <a:r>
              <a:rPr lang="tr-TR" sz="1800" i="1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}</a:t>
            </a:r>
            <a:endParaRPr lang="tr-TR" sz="1800" dirty="0"/>
          </a:p>
        </p:txBody>
      </p:sp>
      <p:sp>
        <p:nvSpPr>
          <p:cNvPr id="16389" name="Slide Number Placeholder 4">
            <a:extLst>
              <a:ext uri="{FF2B5EF4-FFF2-40B4-BE49-F238E27FC236}">
                <a16:creationId xmlns:a16="http://schemas.microsoft.com/office/drawing/2014/main" id="{A2E14828-144E-4634-B9D3-AAB7D1F8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5C323C-F423-4799-8EE2-3FADF36EC0B3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9B0DF77-B569-4C16-8DE2-83E785CD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Enum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B854BE32-E9EB-44BB-90F1-FC19A7A95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534400" cy="46069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enum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Gun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	Pazartesi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(1), 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Sali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(2), 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Carsamba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(3), 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	Persembe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(4), 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Cuma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(5), 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Cumartesi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(6), 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Pazar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(7);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gunNumarasi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Gun(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n)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		gunNumarasi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= n;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getGunNumarasi()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gunNumarasi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setGunNumarasi(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gunNumarasi)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this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gunNumarasi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= gunNumarasi;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/>
          </a:p>
        </p:txBody>
      </p:sp>
      <p:sp>
        <p:nvSpPr>
          <p:cNvPr id="17413" name="Slide Number Placeholder 4">
            <a:extLst>
              <a:ext uri="{FF2B5EF4-FFF2-40B4-BE49-F238E27FC236}">
                <a16:creationId xmlns:a16="http://schemas.microsoft.com/office/drawing/2014/main" id="{6455A9B5-EF89-44A4-84CC-19FF1018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C3C6AE2-818E-4F35-A8FC-D553364318D5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5CD40EB-6D2B-447E-BC21-7E21F0E3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Enum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1E25E9A-6076-47A3-A420-D3A12829E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EnumDemo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Gun[] gunler = Gun.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values();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for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(Gun gun : gunler)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.println(gun + 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 - 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 + 					  gun.getGunNumarasi());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/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975CC76F-7C9D-4B3E-8883-8ADF794C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402E0A-EA95-4588-AA64-BFA493FB4458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28A7E1B-079E-46CA-8A65-78EC799A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Generic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4CB7401-3FE8-47C2-B4AC-3D18B2D0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tr-TR" altLang="en-US" sz="2400"/>
              <a:t>Java 1.5 ile dile katılmıştır.</a:t>
            </a:r>
          </a:p>
          <a:p>
            <a:r>
              <a:rPr lang="tr-TR" altLang="en-US" sz="2400"/>
              <a:t>Duruma göre tip kısıtlaması veya tip esnekliği sağlayabilirler.</a:t>
            </a:r>
          </a:p>
          <a:p>
            <a:r>
              <a:rPr lang="tr-TR" altLang="en-US" sz="2400"/>
              <a:t>Tek bir sınıf birden fazla tiplere hizmet veren sınıflar oluşturulabilir.</a:t>
            </a:r>
          </a:p>
          <a:p>
            <a:r>
              <a:rPr lang="tr-TR" altLang="en-US" sz="2400"/>
              <a:t>Kodun tekrar kullanabilirliğini artırır.</a:t>
            </a:r>
          </a:p>
          <a:p>
            <a:r>
              <a:rPr lang="tr-TR" altLang="en-US" sz="2400"/>
              <a:t>Sadece nesneler desteklenir primitive tipler kullanılamaz.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C3E17BA9-2A40-4927-9172-61B92D84D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4C4B58-316D-4C0C-8553-D19DF0288C7F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ABCFEB3-81BC-4625-8D00-3E8C7AB4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Generic kullanımı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81DC7061-E9A5-4001-96A3-5B58C1CCF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List&lt;String&gt; listeBir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ArrayList&lt;String&gt;();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Map&lt;Integer,String&gt; listeIki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HashMap&lt;Integer, String&gt;();</a:t>
            </a:r>
            <a:endParaRPr lang="tr-TR" altLang="en-US" sz="1800"/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D3075847-E83E-4C41-B63E-68E9B2BD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A2FFF9-43D2-4913-A937-00A2A8869385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369F2CA-7256-437A-9118-AB2C5BFF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Ornek generic kullanımı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AF8E534C-C1C4-4014-88E9-7BFE1478C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GenericSinif&lt;E&gt;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GenericSinif(E nesne){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this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nesne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= nesne;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E 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nesne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E getNesne()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nesne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setNesne(E nesne)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this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nesne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= nesne;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nesneTipi(){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	System.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.println(</a:t>
            </a:r>
            <a:r>
              <a:rPr lang="tr-TR" altLang="en-US" sz="1800" i="1">
                <a:solidFill>
                  <a:srgbClr val="0000C0"/>
                </a:solidFill>
                <a:latin typeface="Courier New" panose="02070309020205020404" pitchFamily="49" charset="0"/>
              </a:rPr>
              <a:t>nesne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.getClass().getName());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/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C0A5BE12-54B7-4F5C-976E-E83DC32D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C3BE4E-BC90-4059-A569-A50E35ECF76E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8831DCC-D93B-42A3-9A34-7B54B22A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Reflection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C7C079A-96B2-4BB3-BBD4-EB8EFFD76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tr-TR" altLang="en-US" sz="2400"/>
              <a:t>Nesnelerin bağlı oldukları sınıf bilgilerine ulaşımı için kullanılır.</a:t>
            </a:r>
          </a:p>
          <a:p>
            <a:r>
              <a:rPr lang="tr-TR" altLang="en-US" sz="2400"/>
              <a:t>Çalışma anında ulaşımı sağlar.</a:t>
            </a:r>
          </a:p>
          <a:p>
            <a:endParaRPr lang="tr-TR" altLang="en-US" sz="2400"/>
          </a:p>
        </p:txBody>
      </p:sp>
      <p:sp>
        <p:nvSpPr>
          <p:cNvPr id="4101" name="Slide Number Placeholder 4">
            <a:extLst>
              <a:ext uri="{FF2B5EF4-FFF2-40B4-BE49-F238E27FC236}">
                <a16:creationId xmlns:a16="http://schemas.microsoft.com/office/drawing/2014/main" id="{850AAFEB-D7D2-4333-895B-BD289818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7AF46F-5E10-4024-B43B-E2AC51F8768F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1F68A3B-DA32-4E74-AC5A-FC28AAC7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Ornek generic kullanımı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25B4D7EF-EAAB-4F70-8294-A833C24B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 err="1">
                <a:solidFill>
                  <a:srgbClr val="7F0055"/>
                </a:solidFill>
                <a:latin typeface="Courier New"/>
              </a:rPr>
              <a:t>public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800" b="1" dirty="0" err="1">
                <a:solidFill>
                  <a:srgbClr val="7F0055"/>
                </a:solidFill>
                <a:latin typeface="Courier New"/>
              </a:rPr>
              <a:t>class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latin typeface="Courier New"/>
              </a:rPr>
              <a:t>GenericKullanimi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GenericSinif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&gt; 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ornek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tr-TR" sz="1800" b="1" dirty="0" err="1">
                <a:solidFill>
                  <a:srgbClr val="7F0055"/>
                </a:solidFill>
                <a:latin typeface="Courier New"/>
              </a:rPr>
              <a:t>new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 							</a:t>
            </a:r>
            <a:r>
              <a:rPr lang="tr-TR" sz="1800" b="1" dirty="0" err="1">
                <a:solidFill>
                  <a:srgbClr val="000000"/>
                </a:solidFill>
                <a:latin typeface="Courier New"/>
              </a:rPr>
              <a:t>GenericSinif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tr-TR" sz="1800" b="1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&gt;(</a:t>
            </a:r>
            <a:r>
              <a:rPr lang="tr-TR" sz="1800" b="1" dirty="0">
                <a:solidFill>
                  <a:srgbClr val="2A00FF"/>
                </a:solidFill>
                <a:latin typeface="Courier New"/>
              </a:rPr>
              <a:t>"Merhaba </a:t>
            </a:r>
            <a:r>
              <a:rPr lang="tr-TR" sz="1800" b="1" dirty="0" err="1">
                <a:solidFill>
                  <a:srgbClr val="2A00FF"/>
                </a:solidFill>
                <a:latin typeface="Courier New"/>
              </a:rPr>
              <a:t>Dunya</a:t>
            </a:r>
            <a:r>
              <a:rPr lang="tr-TR" sz="1800" b="1" dirty="0">
                <a:solidFill>
                  <a:srgbClr val="2A00FF"/>
                </a:solidFill>
                <a:latin typeface="Courier New"/>
              </a:rPr>
              <a:t>"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ornek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nesneTipi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</a:rPr>
              <a:t>		//Hata verir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</a:rPr>
              <a:t>		//</a:t>
            </a:r>
            <a:r>
              <a:rPr lang="tr-TR" sz="1800" dirty="0" err="1">
                <a:solidFill>
                  <a:srgbClr val="3F7F5F"/>
                </a:solidFill>
                <a:latin typeface="Courier New"/>
              </a:rPr>
              <a:t>String</a:t>
            </a:r>
            <a:r>
              <a:rPr lang="tr-TR" sz="1800" dirty="0">
                <a:solidFill>
                  <a:srgbClr val="3F7F5F"/>
                </a:solidFill>
                <a:latin typeface="Courier New"/>
              </a:rPr>
              <a:t> tipinde bir </a:t>
            </a:r>
            <a:r>
              <a:rPr lang="tr-TR" sz="1800" dirty="0" err="1">
                <a:solidFill>
                  <a:srgbClr val="3F7F5F"/>
                </a:solidFill>
                <a:latin typeface="Courier New"/>
              </a:rPr>
              <a:t>deger</a:t>
            </a:r>
            <a:r>
              <a:rPr lang="tr-TR" sz="1800" dirty="0">
                <a:solidFill>
                  <a:srgbClr val="3F7F5F"/>
                </a:solidFill>
                <a:latin typeface="Courier New"/>
              </a:rPr>
              <a:t> bekleniyor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latin typeface="Courier New"/>
              </a:rPr>
              <a:t>		</a:t>
            </a:r>
            <a:r>
              <a:rPr lang="tr-TR" sz="1800" b="1" dirty="0" err="1">
                <a:solidFill>
                  <a:srgbClr val="7F0055"/>
                </a:solidFill>
                <a:highlight>
                  <a:srgbClr val="E8F2FE"/>
                </a:highlight>
                <a:latin typeface="Courier New"/>
              </a:rPr>
              <a:t>new</a:t>
            </a:r>
            <a:r>
              <a:rPr lang="tr-TR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tr-TR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GenericSinif</a:t>
            </a:r>
            <a:r>
              <a:rPr lang="tr-TR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&lt;</a:t>
            </a:r>
            <a:r>
              <a:rPr lang="tr-TR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Integer</a:t>
            </a:r>
            <a:r>
              <a:rPr lang="tr-TR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&gt;(</a:t>
            </a:r>
            <a:r>
              <a:rPr lang="tr-TR" sz="1800" b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"Merhaba </a:t>
            </a:r>
            <a:r>
              <a:rPr lang="tr-TR" sz="1800" b="1" dirty="0" err="1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Dunya</a:t>
            </a:r>
            <a:r>
              <a:rPr lang="tr-TR" sz="1800" b="1" dirty="0">
                <a:solidFill>
                  <a:srgbClr val="2A00FF"/>
                </a:solidFill>
                <a:highlight>
                  <a:srgbClr val="E8F2FE"/>
                </a:highlight>
                <a:latin typeface="Courier New"/>
              </a:rPr>
              <a:t>"</a:t>
            </a:r>
            <a:r>
              <a:rPr lang="tr-TR" sz="1800" b="1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}</a:t>
            </a:r>
            <a:endParaRPr lang="tr-TR" sz="1800" dirty="0"/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08B9A275-B294-45FF-AF7B-AAC7C99C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A1BE68-C241-46DD-AE26-21A370982C6C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9928A4E-DB6C-4ABC-80BC-289BAAF0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Birden fazla tip parametresi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D6579AB-790A-4107-85D2-1C753960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GenericSinif&lt;A, B&gt;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GenericSinif(A nesneBir, B nesneIki){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this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nesneBir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= nesneBir;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this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nesneIki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= nesneIki;</a:t>
            </a: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nesneBir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nesneIki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/>
          </a:p>
        </p:txBody>
      </p:sp>
      <p:sp>
        <p:nvSpPr>
          <p:cNvPr id="23557" name="Slide Number Placeholder 4">
            <a:extLst>
              <a:ext uri="{FF2B5EF4-FFF2-40B4-BE49-F238E27FC236}">
                <a16:creationId xmlns:a16="http://schemas.microsoft.com/office/drawing/2014/main" id="{83F53C4B-4FFC-4E82-8A8D-DF932618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82577D-D735-4194-8B14-E6C4D34517F9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44C2D92-C83D-49A9-BF4D-24F27926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Sınırlı tipte generic kullanımı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CF42D42A-B6E2-45C7-A406-3B0019D63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GenericSinif&lt;E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Number&gt;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GenericSinif(E nesne){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this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nesne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= nesne;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E </a:t>
            </a:r>
            <a:r>
              <a:rPr lang="tr-TR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nesne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...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/>
          </a:p>
        </p:txBody>
      </p:sp>
      <p:sp>
        <p:nvSpPr>
          <p:cNvPr id="24581" name="Slide Number Placeholder 4">
            <a:extLst>
              <a:ext uri="{FF2B5EF4-FFF2-40B4-BE49-F238E27FC236}">
                <a16:creationId xmlns:a16="http://schemas.microsoft.com/office/drawing/2014/main" id="{6FBA4447-90F3-4A98-ABCD-0370F27C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B7005E-BD5D-4E03-AD84-13AE2C45B65A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28BC6A2-F8E5-4DD0-9937-DFC501C9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Sınırlı tipte generic kullanımı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3940D54-AAB5-45CF-94C6-9938665F4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//Hata verir</a:t>
            </a:r>
          </a:p>
          <a:p>
            <a:pPr>
              <a:buFont typeface="Wingdings" panose="05000000000000000000" pitchFamily="2" charset="2"/>
              <a:buNone/>
            </a:pPr>
            <a:r>
              <a:rPr lang="sv-SE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//Sadece Number turevi tipler bekleniyor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GenericSinif&lt;String&gt; ornek =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GenericSinif&lt;String&gt;(</a:t>
            </a:r>
            <a:r>
              <a:rPr lang="tr-TR" altLang="en-US" sz="1800" b="1">
                <a:solidFill>
                  <a:srgbClr val="2A00FF"/>
                </a:solidFill>
                <a:latin typeface="Courier New" panose="02070309020205020404" pitchFamily="49" charset="0"/>
              </a:rPr>
              <a:t>"Merhaba Dunya"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3F7F5F"/>
                </a:solidFill>
                <a:latin typeface="Courier New" panose="02070309020205020404" pitchFamily="49" charset="0"/>
              </a:rPr>
              <a:t>//Hata vermez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GenericSinif&lt;Integer&gt;(100);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GenericSinif&lt;Double&gt;(100.0);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GenericSinif&lt;Float&gt;(100F);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/>
          </a:p>
        </p:txBody>
      </p:sp>
      <p:sp>
        <p:nvSpPr>
          <p:cNvPr id="25605" name="Slide Number Placeholder 4">
            <a:extLst>
              <a:ext uri="{FF2B5EF4-FFF2-40B4-BE49-F238E27FC236}">
                <a16:creationId xmlns:a16="http://schemas.microsoft.com/office/drawing/2014/main" id="{F612AE11-1201-4C32-9DA8-2D3C6106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DE60E9-018F-4010-A3FE-DE9BA8C8616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58E7382-DCD0-46A9-870B-8F919155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Joker tipler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15730FC-451C-4D5C-AD8E-056629941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tr-TR" sz="2400" dirty="0"/>
              <a:t>Belirsiz tipte nesne atanmasını sağlayabilirler.</a:t>
            </a:r>
            <a:endParaRPr lang="tr-TR" sz="2400" b="1" dirty="0">
              <a:solidFill>
                <a:srgbClr val="7F0055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b="1" dirty="0">
              <a:solidFill>
                <a:srgbClr val="7F0055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//</a:t>
            </a:r>
            <a:r>
              <a:rPr lang="tr-TR" sz="1800" dirty="0" err="1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Tum</a:t>
            </a:r>
            <a:r>
              <a:rPr lang="tr-TR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 tipler</a:t>
            </a:r>
            <a:endParaRPr lang="tr-TR" sz="1800" b="1" dirty="0">
              <a:solidFill>
                <a:srgbClr val="7F0055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yeniNesne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GenericSinif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&lt;?&gt;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sayi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//Sadece </a:t>
            </a:r>
            <a:r>
              <a:rPr lang="tr-TR" sz="1800" dirty="0" err="1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sayisal</a:t>
            </a:r>
            <a:r>
              <a:rPr lang="tr-TR" sz="1800" dirty="0">
                <a:solidFill>
                  <a:srgbClr val="3F7F5F"/>
                </a:solidFill>
                <a:highlight>
                  <a:srgbClr val="E8F2FE"/>
                </a:highlight>
                <a:latin typeface="Courier New"/>
              </a:rPr>
              <a:t> tipler</a:t>
            </a:r>
            <a:endParaRPr lang="tr-TR" sz="1800" dirty="0">
              <a:solidFill>
                <a:srgbClr val="000000"/>
              </a:solidFill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yeniNesne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GenericSinif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&lt;? </a:t>
            </a:r>
            <a:r>
              <a:rPr lang="en-US" sz="1800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 Number&gt;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</a:rPr>
              <a:t>sayi</a:t>
            </a:r>
            <a:r>
              <a:rPr lang="en-US" sz="1800" b="1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>
              <a:latin typeface="Courier New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}</a:t>
            </a:r>
            <a:endParaRPr lang="tr-TR" sz="1800" dirty="0"/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/>
          </a:p>
        </p:txBody>
      </p:sp>
      <p:sp>
        <p:nvSpPr>
          <p:cNvPr id="26629" name="Slide Number Placeholder 4">
            <a:extLst>
              <a:ext uri="{FF2B5EF4-FFF2-40B4-BE49-F238E27FC236}">
                <a16:creationId xmlns:a16="http://schemas.microsoft.com/office/drawing/2014/main" id="{8955931A-9170-4B53-8CEB-338829B6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9D86E4-0A3D-4E4D-8E7B-C925ED8AD82C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Başlık">
            <a:extLst>
              <a:ext uri="{FF2B5EF4-FFF2-40B4-BE49-F238E27FC236}">
                <a16:creationId xmlns:a16="http://schemas.microsoft.com/office/drawing/2014/main" id="{945EB163-7EB0-4A0D-A07C-8C546423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Son</a:t>
            </a:r>
            <a:endParaRPr lang="en-US" altLang="en-US"/>
          </a:p>
        </p:txBody>
      </p:sp>
      <p:sp>
        <p:nvSpPr>
          <p:cNvPr id="27651" name="2 İçerik Yer Tutucusu">
            <a:extLst>
              <a:ext uri="{FF2B5EF4-FFF2-40B4-BE49-F238E27FC236}">
                <a16:creationId xmlns:a16="http://schemas.microsoft.com/office/drawing/2014/main" id="{1E6606B5-22BA-4EC0-808B-3EC9D597B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endParaRPr lang="tr-TR" altLang="en-US" sz="2400"/>
          </a:p>
          <a:p>
            <a:pPr algn="ctr">
              <a:buFont typeface="Wingdings" panose="05000000000000000000" pitchFamily="2" charset="2"/>
              <a:buNone/>
            </a:pPr>
            <a:r>
              <a:rPr lang="tr-TR" altLang="en-US" sz="4400"/>
              <a:t>Sorular ????</a:t>
            </a:r>
            <a:endParaRPr lang="en-US" altLang="en-US" sz="4400"/>
          </a:p>
        </p:txBody>
      </p:sp>
      <p:sp>
        <p:nvSpPr>
          <p:cNvPr id="27653" name="4 Slayt Numarası Yer Tutucusu">
            <a:extLst>
              <a:ext uri="{FF2B5EF4-FFF2-40B4-BE49-F238E27FC236}">
                <a16:creationId xmlns:a16="http://schemas.microsoft.com/office/drawing/2014/main" id="{57001768-11C2-4CAB-BFFA-805EAA85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46B5FB-B840-47D7-B631-B74E08D829E8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8AD4DE7-F0AF-451F-9422-3175D93A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Reflection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E372EBA-BF7F-4864-8F5E-CE58A265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Deneme 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String </a:t>
            </a:r>
            <a:r>
              <a:rPr lang="tr-TR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String </a:t>
            </a:r>
            <a:r>
              <a:rPr lang="tr-TR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soyad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topla(){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0;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sonuc(){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tr-TR" altLang="en-US" sz="1800"/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2B9D6F95-FF4C-413B-9EC8-B9E96293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444DC3-2552-4656-9E08-D07D0BF44552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4112FA0-9030-4B71-8F21-EEC95183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Reflection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03033BB1-0A07-4755-B107-7209DD4C2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Class c = Class.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forName(</a:t>
            </a:r>
            <a:r>
              <a:rPr lang="tr-TR" altLang="en-US" sz="1800" i="1">
                <a:solidFill>
                  <a:srgbClr val="2A00FF"/>
                </a:solidFill>
                <a:latin typeface="Courier New" panose="02070309020205020404" pitchFamily="49" charset="0"/>
              </a:rPr>
              <a:t>"Deneme"</a:t>
            </a:r>
            <a:r>
              <a:rPr lang="tr-TR" altLang="en-US" sz="1800" i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c.getConstructors();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c.getMethods();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c.getFields();</a:t>
            </a:r>
            <a:endParaRPr lang="tr-TR" altLang="en-US" sz="1800"/>
          </a:p>
        </p:txBody>
      </p:sp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id="{2D297418-376C-4E87-955F-3BAAEB10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499F5B-47C7-4724-9048-5B87F211AE16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D53011C-86F4-4080-BF0D-D76757DB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Reflection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4EDA39C4-7774-429E-AB48-97755DD79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Field field = c.getField(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"ad"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field.getAnnotations();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field.getGenericType();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field.getModifiers();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field.getName();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field.getType();</a:t>
            </a:r>
            <a:endParaRPr lang="tr-TR" altLang="en-US" sz="1800"/>
          </a:p>
        </p:txBody>
      </p:sp>
      <p:sp>
        <p:nvSpPr>
          <p:cNvPr id="7173" name="Slide Number Placeholder 4">
            <a:extLst>
              <a:ext uri="{FF2B5EF4-FFF2-40B4-BE49-F238E27FC236}">
                <a16:creationId xmlns:a16="http://schemas.microsoft.com/office/drawing/2014/main" id="{35A7EAC1-C250-4314-B319-70CAC7CB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AE2F4C-0B29-420E-A906-35F32F0EE81A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9821493-1F0A-406A-9CE3-27A94EB9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Annotation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9AE96951-46CB-467D-A70B-0FF8FDAD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en-US" sz="2100"/>
              <a:t>Kod akışına yardımcı bilgiler tanımlamak için kullanılır.</a:t>
            </a:r>
          </a:p>
          <a:p>
            <a:r>
              <a:rPr lang="tr-TR" altLang="en-US" sz="2100"/>
              <a:t>Kod akışını etkilemez.</a:t>
            </a:r>
          </a:p>
          <a:p>
            <a:r>
              <a:rPr lang="tr-TR" altLang="en-US" sz="2100"/>
              <a:t>Çeşitli araçlar ve mimariler tarafından kullanılır.</a:t>
            </a:r>
          </a:p>
          <a:p>
            <a:r>
              <a:rPr lang="tr-TR" altLang="en-US" sz="2100"/>
              <a:t>1.5 ile birlikte dile dahil edilmiştir.</a:t>
            </a:r>
          </a:p>
          <a:p>
            <a:r>
              <a:rPr lang="tr-TR" altLang="en-US" sz="2100"/>
              <a:t>Çalışma anı, derleme anı veya kod geliştirme sırasında kullanılabilir.</a:t>
            </a:r>
          </a:p>
          <a:p>
            <a:r>
              <a:rPr lang="tr-TR" altLang="en-US" sz="2100"/>
              <a:t>Dil içerisinde halihazırda annotation tanımları vardır.</a:t>
            </a:r>
          </a:p>
          <a:p>
            <a:endParaRPr lang="tr-TR" altLang="en-US" sz="2100"/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BFE5630D-F456-487E-8CCC-ECFEB1EB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71797A-6442-4D92-A94A-DCCD172EDD40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01D8800-3FFA-4D27-86E7-8371E481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Annotation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EFFB5CA-A12D-4795-9E65-CB6E5447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646464"/>
                </a:solidFill>
                <a:latin typeface="Courier New" panose="02070309020205020404" pitchFamily="49" charset="0"/>
              </a:rPr>
              <a:t>@DemoAnnotation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(str=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"ad"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,val=</a:t>
            </a:r>
            <a:r>
              <a:rPr lang="tr-TR" altLang="en-US" sz="1800">
                <a:solidFill>
                  <a:srgbClr val="2A00FF"/>
                </a:solidFill>
                <a:latin typeface="Courier New" panose="02070309020205020404" pitchFamily="49" charset="0"/>
              </a:rPr>
              <a:t>"soyad"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tr-TR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Demo {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79290440-F249-4F94-9783-8A131CBB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E016A9-732A-4B78-94C6-5B114B05D6CD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D728C91-EA08-4870-9C31-299532D6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9443-5C13-4D50-A906-A4FC7710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tr-TR" sz="1800" b="1" dirty="0">
                <a:solidFill>
                  <a:srgbClr val="7F0055"/>
                </a:solidFill>
                <a:latin typeface="Courier New"/>
              </a:rPr>
              <a:t>@</a:t>
            </a:r>
            <a:r>
              <a:rPr lang="tr-TR" sz="1800" b="1" dirty="0" err="1">
                <a:solidFill>
                  <a:srgbClr val="7F0055"/>
                </a:solidFill>
                <a:latin typeface="Courier New"/>
              </a:rPr>
              <a:t>interface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800" b="1" dirty="0" err="1">
                <a:solidFill>
                  <a:srgbClr val="646464"/>
                </a:solidFill>
                <a:latin typeface="Courier New"/>
              </a:rPr>
              <a:t>DemoAnnotation</a:t>
            </a:r>
            <a:r>
              <a:rPr lang="tr-TR" sz="18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str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tr-TR" sz="1800" dirty="0" err="1">
                <a:solidFill>
                  <a:srgbClr val="000000"/>
                </a:solidFill>
                <a:latin typeface="Courier New"/>
              </a:rPr>
              <a:t>String</a:t>
            </a:r>
            <a:r>
              <a:rPr lang="tr-TR" sz="18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tr-TR" sz="1800" dirty="0" err="1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val</a:t>
            </a:r>
            <a:r>
              <a:rPr lang="tr-TR" sz="1800" dirty="0">
                <a:solidFill>
                  <a:srgbClr val="000000"/>
                </a:solidFill>
                <a:highlight>
                  <a:srgbClr val="D4D4D4"/>
                </a:highlight>
                <a:latin typeface="Courier New"/>
              </a:rPr>
              <a:t>();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1800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tr-TR" sz="1800" dirty="0"/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97509983-AB15-4139-A89A-6DAD7C35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8234FB-1381-421B-99F0-4D06BC5C92AC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056FE3D-D346-471A-A66F-E13A06B5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Annotation kullanımı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1C65C59-3052-4C67-818E-1BA614587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latin typeface="Courier New" panose="02070309020205020404" pitchFamily="49" charset="0"/>
              </a:rPr>
              <a:t>@NotNull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646464"/>
                </a:solidFill>
                <a:latin typeface="Courier New" panose="02070309020205020404" pitchFamily="49" charset="0"/>
              </a:rPr>
              <a:t>@Length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(min=6,max=30)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tr-TR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ad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endParaRPr lang="tr-TR" altLang="en-US" sz="180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646464"/>
                </a:solidFill>
                <a:latin typeface="Courier New" panose="02070309020205020404" pitchFamily="49" charset="0"/>
              </a:rPr>
              <a:t>@Email</a:t>
            </a:r>
          </a:p>
          <a:p>
            <a:pPr>
              <a:buFont typeface="Wingdings" panose="05000000000000000000" pitchFamily="2" charset="2"/>
              <a:buNone/>
            </a:pP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tr-TR" altLang="en-US" sz="1800">
                <a:solidFill>
                  <a:srgbClr val="0000C0"/>
                </a:solidFill>
                <a:latin typeface="Courier New" panose="02070309020205020404" pitchFamily="49" charset="0"/>
              </a:rPr>
              <a:t>soyad</a:t>
            </a:r>
            <a:r>
              <a:rPr lang="tr-TR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tr-TR" altLang="en-US" sz="1800"/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4DA0CB1A-5385-4502-BCDD-438A70E2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DEB18A-11BB-4228-AA83-E52FDBFC2349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1453</TotalTime>
  <Words>923</Words>
  <Application>Microsoft Office PowerPoint</Application>
  <PresentationFormat>On-screen Show (4:3)</PresentationFormat>
  <Paragraphs>211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Network</vt:lpstr>
      <vt:lpstr>Temel Java </vt:lpstr>
      <vt:lpstr>Reflection</vt:lpstr>
      <vt:lpstr>Reflection</vt:lpstr>
      <vt:lpstr>Reflection</vt:lpstr>
      <vt:lpstr>Reflection</vt:lpstr>
      <vt:lpstr>Annotation</vt:lpstr>
      <vt:lpstr>Annotation</vt:lpstr>
      <vt:lpstr>Annotation</vt:lpstr>
      <vt:lpstr>Annotation kullanımı</vt:lpstr>
      <vt:lpstr>Annotation kullanımı</vt:lpstr>
      <vt:lpstr>Enum</vt:lpstr>
      <vt:lpstr>Enum</vt:lpstr>
      <vt:lpstr>Enum</vt:lpstr>
      <vt:lpstr>Enum</vt:lpstr>
      <vt:lpstr>Enum</vt:lpstr>
      <vt:lpstr>Enum</vt:lpstr>
      <vt:lpstr>Generic</vt:lpstr>
      <vt:lpstr>Generic kullanımı</vt:lpstr>
      <vt:lpstr>Ornek generic kullanımı</vt:lpstr>
      <vt:lpstr>Ornek generic kullanımı</vt:lpstr>
      <vt:lpstr>Birden fazla tip parametresi</vt:lpstr>
      <vt:lpstr>Sınırlı tipte generic kullanımı</vt:lpstr>
      <vt:lpstr>Sınırlı tipte generic kullanımı</vt:lpstr>
      <vt:lpstr>Joker tipler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onur safran</cp:lastModifiedBy>
  <cp:revision>580</cp:revision>
  <cp:lastPrinted>1601-01-01T00:00:00Z</cp:lastPrinted>
  <dcterms:created xsi:type="dcterms:W3CDTF">1601-01-01T00:00:00Z</dcterms:created>
  <dcterms:modified xsi:type="dcterms:W3CDTF">2022-10-07T12:05:44Z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