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7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D9"/>
    <a:srgbClr val="C06000"/>
    <a:srgbClr val="6C3600"/>
    <a:srgbClr val="339966"/>
    <a:srgbClr val="FF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426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246212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Bahnschrift SemiLight Condensed" panose="020B0502040204020203" pitchFamily="34" charset="0"/>
              </a:rPr>
              <a:t>Знакомство с библиотеками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805264"/>
            <a:ext cx="6400800" cy="1752600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Занятие 3.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Matplotlib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AutoShape 2" descr="GitHub - matplotlib/matplotlib: matplotlib: plotting with Python">
            <a:extLst>
              <a:ext uri="{FF2B5EF4-FFF2-40B4-BE49-F238E27FC236}">
                <a16:creationId xmlns:a16="http://schemas.microsoft.com/office/drawing/2014/main" id="{EF594282-B33C-4202-B5C3-66312833B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Matplotlib Tutorial">
            <a:extLst>
              <a:ext uri="{FF2B5EF4-FFF2-40B4-BE49-F238E27FC236}">
                <a16:creationId xmlns:a16="http://schemas.microsoft.com/office/drawing/2014/main" id="{4E947B15-46D3-4E2D-887F-464051D6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571724"/>
            <a:ext cx="42484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779912" y="5084784"/>
            <a:ext cx="1512168" cy="14401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48948" y="2348880"/>
            <a:ext cx="843132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28422" y="5138345"/>
            <a:ext cx="720000" cy="7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15936" y="1562008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46819"/>
            <a:ext cx="360000" cy="36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08422" y="2144759"/>
            <a:ext cx="42037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ill Sans MT" panose="020B0502020104020203" pitchFamily="34" charset="0"/>
              </a:rPr>
              <a:t>популярная Python-библиотека для визуализации данных. Она используется для создания любых видов графиков: линейных, круговых диаграмм, построчных гистограмм и других — в зависимости от задач.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451515" y="631181"/>
            <a:ext cx="57166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Matplotlib. </a:t>
            </a:r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Для чего нужен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FF92837-215A-4B5D-A22D-A411BCFC3860}"/>
              </a:ext>
            </a:extLst>
          </p:cNvPr>
          <p:cNvSpPr/>
          <p:nvPr/>
        </p:nvSpPr>
        <p:spPr>
          <a:xfrm>
            <a:off x="4632176" y="4603248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C2F4830-77E0-49F2-B461-C64AAD97A5B9}"/>
              </a:ext>
            </a:extLst>
          </p:cNvPr>
          <p:cNvSpPr/>
          <p:nvPr/>
        </p:nvSpPr>
        <p:spPr>
          <a:xfrm>
            <a:off x="8712080" y="6226819"/>
            <a:ext cx="360000" cy="36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Ручной обращается сбор данных в бизнес-концепции">
            <a:extLst>
              <a:ext uri="{FF2B5EF4-FFF2-40B4-BE49-F238E27FC236}">
                <a16:creationId xmlns:a16="http://schemas.microsoft.com/office/drawing/2014/main" id="{BE07BFB4-AB26-4597-BD72-7D7D6416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49" y="2144759"/>
            <a:ext cx="3581581" cy="35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8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380312" y="1377516"/>
            <a:ext cx="843132" cy="7920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868104" y="535632"/>
            <a:ext cx="720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1540" y="4196974"/>
            <a:ext cx="720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524328" y="332656"/>
            <a:ext cx="36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246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465586" y="604436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D0EDFA5-E1C9-4BB5-AC17-11C029DE0A17}"/>
              </a:ext>
            </a:extLst>
          </p:cNvPr>
          <p:cNvSpPr/>
          <p:nvPr/>
        </p:nvSpPr>
        <p:spPr>
          <a:xfrm>
            <a:off x="7020312" y="8367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4BF5BD5-6782-40C3-BF4C-B2C8E9CEFA28}"/>
              </a:ext>
            </a:extLst>
          </p:cNvPr>
          <p:cNvSpPr/>
          <p:nvPr/>
        </p:nvSpPr>
        <p:spPr>
          <a:xfrm>
            <a:off x="-324544" y="-336131"/>
            <a:ext cx="1512168" cy="14401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3EEAE84-6752-42EA-9150-640BF50E45AE}"/>
              </a:ext>
            </a:extLst>
          </p:cNvPr>
          <p:cNvSpPr/>
          <p:nvPr/>
        </p:nvSpPr>
        <p:spPr>
          <a:xfrm>
            <a:off x="1763648" y="277157"/>
            <a:ext cx="16770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Зачем?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CD9FDE-8F73-473D-B645-82AE89E4CB62}"/>
              </a:ext>
            </a:extLst>
          </p:cNvPr>
          <p:cNvSpPr txBox="1"/>
          <p:nvPr/>
        </p:nvSpPr>
        <p:spPr>
          <a:xfrm>
            <a:off x="971600" y="1226186"/>
            <a:ext cx="42037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Gill Sans MT" panose="020B0502020104020203" pitchFamily="34" charset="0"/>
              </a:rPr>
              <a:t>Matplotlib</a:t>
            </a:r>
            <a:r>
              <a:rPr lang="ru-RU" sz="2400" b="1" dirty="0">
                <a:latin typeface="Gill Sans MT" panose="020B0502020104020203" pitchFamily="34" charset="0"/>
              </a:rPr>
              <a:t> позволяет работать с данными на нескольких уровнях:</a:t>
            </a:r>
          </a:p>
          <a:p>
            <a:endParaRPr lang="ru-RU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Gill Sans MT" panose="020B0502020104020203" pitchFamily="34" charset="0"/>
              </a:rPr>
              <a:t>с помощью модуля </a:t>
            </a:r>
            <a:r>
              <a:rPr lang="ru-RU" sz="2400" b="1" dirty="0" err="1">
                <a:latin typeface="Gill Sans MT" panose="020B0502020104020203" pitchFamily="34" charset="0"/>
              </a:rPr>
              <a:t>Pyplot</a:t>
            </a:r>
            <a:r>
              <a:rPr lang="ru-RU" sz="2400" b="1" dirty="0">
                <a:latin typeface="Gill Sans MT" panose="020B0502020104020203" pitchFamily="34" charset="0"/>
              </a:rPr>
              <a:t>, который рассматривает график как единое целое;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Gill Sans MT" panose="020B0502020104020203" pitchFamily="34" charset="0"/>
              </a:rPr>
              <a:t>через объектно-ориентированный интерфейс, когда каждая фигура или её часть является отдельным объектом, — это позволяет выборочно менять их свойства и отображение.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920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125384" y="2024924"/>
            <a:ext cx="720000" cy="72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15936" y="15620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0563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2563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08422" y="2144759"/>
            <a:ext cx="420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import matplotlib as </a:t>
            </a:r>
            <a:r>
              <a:rPr lang="en-US" sz="2400" b="1" dirty="0" err="1">
                <a:latin typeface="Gill Sans MT" panose="020B0502020104020203" pitchFamily="34" charset="0"/>
              </a:rPr>
              <a:t>plt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488581" y="498734"/>
            <a:ext cx="6963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Подключение в коде библиотеки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931E3A1-D58F-446B-B6B5-76BE0A233278}"/>
              </a:ext>
            </a:extLst>
          </p:cNvPr>
          <p:cNvCxnSpPr/>
          <p:nvPr/>
        </p:nvCxnSpPr>
        <p:spPr>
          <a:xfrm>
            <a:off x="0" y="2744924"/>
            <a:ext cx="5004048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9D53F3E6-EEB4-486A-9AD0-7B03F8F0589B}"/>
              </a:ext>
            </a:extLst>
          </p:cNvPr>
          <p:cNvSpPr/>
          <p:nvPr/>
        </p:nvSpPr>
        <p:spPr>
          <a:xfrm>
            <a:off x="3779912" y="5084784"/>
            <a:ext cx="1512168" cy="14401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9C5CCF7-9B27-4419-A7E6-C1681DA8CE1C}"/>
              </a:ext>
            </a:extLst>
          </p:cNvPr>
          <p:cNvSpPr/>
          <p:nvPr/>
        </p:nvSpPr>
        <p:spPr>
          <a:xfrm>
            <a:off x="7974370" y="2559230"/>
            <a:ext cx="843132" cy="7920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07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380312" y="1377516"/>
            <a:ext cx="843132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91680" y="4770710"/>
            <a:ext cx="720000" cy="72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524328" y="332656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246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446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D0EDFA5-E1C9-4BB5-AC17-11C029DE0A17}"/>
              </a:ext>
            </a:extLst>
          </p:cNvPr>
          <p:cNvSpPr/>
          <p:nvPr/>
        </p:nvSpPr>
        <p:spPr>
          <a:xfrm>
            <a:off x="6048104" y="1727750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4BF5BD5-6782-40C3-BF4C-B2C8E9CEFA28}"/>
              </a:ext>
            </a:extLst>
          </p:cNvPr>
          <p:cNvSpPr/>
          <p:nvPr/>
        </p:nvSpPr>
        <p:spPr>
          <a:xfrm>
            <a:off x="-324544" y="-336131"/>
            <a:ext cx="1512168" cy="14401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5D6E37B-AA89-4B0F-9265-5D3D05C5A056}"/>
              </a:ext>
            </a:extLst>
          </p:cNvPr>
          <p:cNvSpPr/>
          <p:nvPr/>
        </p:nvSpPr>
        <p:spPr>
          <a:xfrm>
            <a:off x="1403648" y="141356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8AB6F57-4D17-4832-9760-DF9CE788FB8E}"/>
              </a:ext>
            </a:extLst>
          </p:cNvPr>
          <p:cNvSpPr/>
          <p:nvPr/>
        </p:nvSpPr>
        <p:spPr>
          <a:xfrm>
            <a:off x="2451515" y="631181"/>
            <a:ext cx="48189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Остались ли вопросы?</a:t>
            </a:r>
          </a:p>
        </p:txBody>
      </p:sp>
      <p:pic>
        <p:nvPicPr>
          <p:cNvPr id="4098" name="Picture 2" descr="Иллюстрация концепции любопытных людей">
            <a:extLst>
              <a:ext uri="{FF2B5EF4-FFF2-40B4-BE49-F238E27FC236}">
                <a16:creationId xmlns:a16="http://schemas.microsoft.com/office/drawing/2014/main" id="{960BF1FC-8A1B-4F68-BAF9-3BC54258C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80" y="1584846"/>
            <a:ext cx="4457429" cy="445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97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100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Bahnschrift SemiLight Condensed</vt:lpstr>
      <vt:lpstr>Calibri</vt:lpstr>
      <vt:lpstr>Gill Sans MT</vt:lpstr>
      <vt:lpstr>Тема Office</vt:lpstr>
      <vt:lpstr>Знакомство с библиотеками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Communicative Approach</dc:title>
  <dc:creator>user1</dc:creator>
  <cp:lastModifiedBy>Maria Petrunina</cp:lastModifiedBy>
  <cp:revision>29</cp:revision>
  <dcterms:created xsi:type="dcterms:W3CDTF">2021-11-19T19:28:49Z</dcterms:created>
  <dcterms:modified xsi:type="dcterms:W3CDTF">2024-11-05T12:31:42Z</dcterms:modified>
</cp:coreProperties>
</file>