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0BD-FEF3-7DED-690F-7D1AF206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801" y="-278921"/>
            <a:ext cx="7315200" cy="3255264"/>
          </a:xfrm>
        </p:spPr>
        <p:txBody>
          <a:bodyPr/>
          <a:lstStyle/>
          <a:p>
            <a:r>
              <a:rPr lang="en-IN" dirty="0"/>
              <a:t>Employee data analysis using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EFCB5-CC26-C1DF-6368-C72CE8ABC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5" y="3247336"/>
            <a:ext cx="8508526" cy="248100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Student Name :  S. </a:t>
            </a:r>
            <a:r>
              <a:rPr lang="en-IN" b="1" dirty="0" err="1">
                <a:solidFill>
                  <a:schemeClr val="tx1"/>
                </a:solidFill>
              </a:rPr>
              <a:t>Safreen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Register no : 31224942</a:t>
            </a:r>
          </a:p>
          <a:p>
            <a:r>
              <a:rPr lang="en-IN" b="1" dirty="0">
                <a:solidFill>
                  <a:schemeClr val="tx1"/>
                </a:solidFill>
              </a:rPr>
              <a:t>Department : Commerce</a:t>
            </a:r>
          </a:p>
          <a:p>
            <a:r>
              <a:rPr lang="en-IN" b="1" dirty="0">
                <a:solidFill>
                  <a:schemeClr val="tx1"/>
                </a:solidFill>
              </a:rPr>
              <a:t>College : </a:t>
            </a:r>
            <a:r>
              <a:rPr lang="en-IN" b="1" dirty="0" err="1">
                <a:solidFill>
                  <a:schemeClr val="tx1"/>
                </a:solidFill>
              </a:rPr>
              <a:t>Annai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Veilankanni’s</a:t>
            </a:r>
            <a:r>
              <a:rPr lang="en-IN" b="1" dirty="0">
                <a:solidFill>
                  <a:schemeClr val="tx1"/>
                </a:solidFill>
              </a:rPr>
              <a:t> College for women.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1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A4D4-B91E-62C9-8628-CD93AABD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07F9-1D5A-DA0D-CCC4-CD62B140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/>
                </a:solidFill>
              </a:rPr>
              <a:t>Thank</a:t>
            </a:r>
            <a:r>
              <a:rPr lang="en-IN" i="1" dirty="0"/>
              <a:t> </a:t>
            </a:r>
            <a:r>
              <a:rPr lang="en-IN" b="1" i="1" dirty="0">
                <a:solidFill>
                  <a:schemeClr val="tx1"/>
                </a:solidFill>
              </a:rPr>
              <a:t>you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59C73-B0B1-B76A-CDC8-EA83629A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8FB-EBBB-1E7E-F6EB-4E7C315D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</a:t>
            </a:r>
            <a:r>
              <a:rPr lang="en-IN" dirty="0"/>
              <a:t> </a:t>
            </a:r>
            <a:r>
              <a:rPr lang="en-IN" b="1" dirty="0"/>
              <a:t>title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327A-88C7-6139-EEB8-8B5BE423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509" y="-1762865"/>
            <a:ext cx="7315200" cy="973273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Employee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performance</a:t>
            </a:r>
            <a:r>
              <a:rPr lang="en-IN" b="1" dirty="0"/>
              <a:t> </a:t>
            </a:r>
            <a:r>
              <a:rPr lang="en-IN" b="1" dirty="0">
                <a:solidFill>
                  <a:schemeClr val="tx1"/>
                </a:solidFill>
              </a:rPr>
              <a:t>analysis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using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excel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6A70-57BE-1797-B39D-72B07FEB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34" y="3870466"/>
            <a:ext cx="5248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11B-65C1-9078-EF7D-6B0935B3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5AA9-63DD-F3AB-2FE4-491EBF41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PROLEM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STATEMENT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PROJECT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OVERVIEW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END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USERS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OUR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SOLUTION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AND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PROPOSITION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DATASET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DESCRIPTION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MODELLING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APPRROACH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RESULTS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AND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DISCUSSION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93784-833B-A756-CCCA-84BAA991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69" y="3193748"/>
            <a:ext cx="3652808" cy="24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4867-0580-BA81-1524-B9DB33CF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287A-E120-A86C-F7D6-F5647581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EASY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DATA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MANAGEMENT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DATA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ORGANANISATION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AUTOMATION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EASE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OF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USE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VERSATILITY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COLLABORATION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47B0D-EF6F-6196-F0F8-7EC59E2A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73" y="2174800"/>
            <a:ext cx="3878195" cy="2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3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4C47-FF51-4142-AF2E-5F25951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</a:t>
            </a:r>
            <a:r>
              <a:rPr lang="en-IN" dirty="0"/>
              <a:t> </a:t>
            </a:r>
            <a:r>
              <a:rPr lang="en-IN" b="1" dirty="0"/>
              <a:t>are</a:t>
            </a:r>
            <a:r>
              <a:rPr lang="en-IN" dirty="0"/>
              <a:t> </a:t>
            </a:r>
            <a:r>
              <a:rPr lang="en-IN" b="1" dirty="0"/>
              <a:t>the</a:t>
            </a:r>
            <a:r>
              <a:rPr lang="en-IN" dirty="0"/>
              <a:t> </a:t>
            </a:r>
            <a:r>
              <a:rPr lang="en-IN" b="1" dirty="0"/>
              <a:t>end</a:t>
            </a:r>
            <a:r>
              <a:rPr lang="en-IN" dirty="0"/>
              <a:t> </a:t>
            </a:r>
            <a:r>
              <a:rPr lang="en-IN" b="1" dirty="0"/>
              <a:t>users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FD88-CAFA-431A-E98E-25CC481A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EMPLOYEES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ORGANISATION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FIRM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BUSINESS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MANAGER</a:t>
            </a:r>
            <a:r>
              <a:rPr lang="en-IN" dirty="0"/>
              <a:t>/</a:t>
            </a:r>
            <a:r>
              <a:rPr lang="en-IN" b="1" dirty="0">
                <a:solidFill>
                  <a:schemeClr val="tx1"/>
                </a:solidFill>
              </a:rPr>
              <a:t>SUPERVISOR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HUMAN</a:t>
            </a:r>
            <a:r>
              <a:rPr lang="en-IN" dirty="0"/>
              <a:t> </a:t>
            </a:r>
            <a:r>
              <a:rPr lang="en-IN" b="1" dirty="0">
                <a:solidFill>
                  <a:schemeClr val="tx1"/>
                </a:solidFill>
              </a:rPr>
              <a:t>RESOURCES</a:t>
            </a:r>
          </a:p>
          <a:p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CUSTOMERS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87C4A-F878-2DB4-0F84-AC3ACE27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68" y="728346"/>
            <a:ext cx="2893487" cy="2593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B3FE8C-6D71-6C9B-557D-0FEB1A14D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00" y="3977940"/>
            <a:ext cx="3855568" cy="20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9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CA2D-F703-6827-57F6-3BEAD2F3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</a:t>
            </a:r>
            <a:r>
              <a:rPr lang="en-IN" b="1" dirty="0"/>
              <a:t>solution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proposition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92A1-68A4-5864-BD86-FEE8EE86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FILLTERING- REMOVE MISSING VALUES</a:t>
            </a:r>
          </a:p>
          <a:p>
            <a:r>
              <a:rPr lang="en-IN" b="1" dirty="0">
                <a:solidFill>
                  <a:schemeClr val="tx1"/>
                </a:solidFill>
              </a:rPr>
              <a:t>
CONDITIONAL FORMATTING-BLANKS</a:t>
            </a:r>
          </a:p>
          <a:p>
            <a:r>
              <a:rPr lang="en-IN" b="1" dirty="0">
                <a:solidFill>
                  <a:schemeClr val="tx1"/>
                </a:solidFill>
              </a:rPr>
              <a:t>
PIVOT TABLE- SUMMARY OF</a:t>
            </a:r>
          </a:p>
          <a:p>
            <a:r>
              <a:rPr lang="en-IN" b="1" dirty="0">
                <a:solidFill>
                  <a:schemeClr val="tx1"/>
                </a:solidFill>
              </a:rPr>
              <a:t>
EMPLOYEE PERFORMANCE</a:t>
            </a:r>
          </a:p>
          <a:p>
            <a:r>
              <a:rPr lang="en-IN" b="1" dirty="0">
                <a:solidFill>
                  <a:schemeClr val="tx1"/>
                </a:solidFill>
              </a:rPr>
              <a:t>
FORMULAS-IF CONDITION</a:t>
            </a:r>
          </a:p>
          <a:p>
            <a:r>
              <a:rPr lang="en-IN" b="1" dirty="0">
                <a:solidFill>
                  <a:schemeClr val="tx1"/>
                </a:solidFill>
              </a:rPr>
              <a:t>
GRAPHS-FINAL REPORT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5455C-0C46-A54D-C675-0FE01BBA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38" y="3469499"/>
            <a:ext cx="3607367" cy="27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EE15-7D01-A31B-810C-CD600194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</a:t>
            </a:r>
            <a:r>
              <a:rPr lang="en-IN" dirty="0"/>
              <a:t> </a:t>
            </a:r>
            <a:r>
              <a:rPr lang="en-IN" b="1" dirty="0"/>
              <a:t>approach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2D25-A98E-0D46-D537-3F181A82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088" y="864107"/>
            <a:ext cx="6535379" cy="500655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DATASET KAGGLE,EMPLOYE DATASET</a:t>
            </a:r>
          </a:p>
          <a:p>
            <a:r>
              <a:rPr lang="en-IN" b="1" dirty="0">
                <a:solidFill>
                  <a:schemeClr val="tx1"/>
                </a:solidFill>
              </a:rPr>
              <a:t>
• FEATURE SELECTION</a:t>
            </a:r>
          </a:p>
          <a:p>
            <a:r>
              <a:rPr lang="en-IN" b="1" dirty="0">
                <a:solidFill>
                  <a:schemeClr val="tx1"/>
                </a:solidFill>
              </a:rPr>
              <a:t>
• DATA CLEANING- MISSING VALUES,IRREVELENT THINGS REMOVED</a:t>
            </a:r>
          </a:p>
          <a:p>
            <a:r>
              <a:rPr lang="en-IN" b="1" dirty="0">
                <a:solidFill>
                  <a:schemeClr val="tx1"/>
                </a:solidFill>
              </a:rPr>
              <a:t>
• FORMULA-PERFORMANCE(LOW,MEDIUM,HIGH)</a:t>
            </a:r>
          </a:p>
          <a:p>
            <a:r>
              <a:rPr lang="en-IN" b="1" dirty="0">
                <a:solidFill>
                  <a:schemeClr val="tx1"/>
                </a:solidFill>
              </a:rPr>
              <a:t>
• PIVOT TABLE-SUMMARY BUSINESS,GENDER,EMPLOYEE</a:t>
            </a:r>
          </a:p>
          <a:p>
            <a:r>
              <a:rPr lang="en-IN" b="1" dirty="0">
                <a:solidFill>
                  <a:schemeClr val="tx1"/>
                </a:solidFill>
              </a:rPr>
              <a:t>
TYPE,EMPLOYEE ID,PERFORMANCE</a:t>
            </a:r>
          </a:p>
          <a:p>
            <a:r>
              <a:rPr lang="en-IN" b="1" dirty="0">
                <a:solidFill>
                  <a:schemeClr val="tx1"/>
                </a:solidFill>
              </a:rPr>
              <a:t>
• CHART-REPORT,LICENCE,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0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23CB-F206-67F9-179C-A5B8160D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E7E620-807A-BEA0-16C3-D0803E0A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93627"/>
            <a:ext cx="7315200" cy="4461220"/>
          </a:xfrm>
        </p:spPr>
      </p:pic>
    </p:spTree>
    <p:extLst>
      <p:ext uri="{BB962C8B-B14F-4D97-AF65-F5344CB8AC3E}">
        <p14:creationId xmlns:p14="http://schemas.microsoft.com/office/powerpoint/2010/main" val="135701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EBA1-297A-F084-5108-9A9155BE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94C4-F5CC-4ADA-683F-7F2F9E5A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4658044"/>
          </a:xfrm>
        </p:spPr>
        <p:txBody>
          <a:bodyPr/>
          <a:lstStyle/>
          <a:p>
            <a:r>
              <a:rPr lang="en-IN" b="1" baseline="-25000" dirty="0">
                <a:solidFill>
                  <a:schemeClr val="tx1"/>
                </a:solidFill>
              </a:rPr>
              <a:t>IN THIS PRESENTATION CONCLUD ,</a:t>
            </a:r>
          </a:p>
          <a:p>
            <a:r>
              <a:rPr lang="en-IN" b="1" baseline="-25000" dirty="0">
                <a:solidFill>
                  <a:schemeClr val="tx1"/>
                </a:solidFill>
              </a:rPr>
              <a:t>
• BOOST EMPLOYEE ENGAGEMENT AND</a:t>
            </a:r>
          </a:p>
          <a:p>
            <a:r>
              <a:rPr lang="en-IN" b="1" baseline="-25000" dirty="0">
                <a:solidFill>
                  <a:schemeClr val="tx1"/>
                </a:solidFill>
              </a:rPr>
              <a:t>
PRODUCTIVITY</a:t>
            </a:r>
          </a:p>
          <a:p>
            <a:r>
              <a:rPr lang="en-IN" b="1" baseline="-25000" dirty="0">
                <a:solidFill>
                  <a:schemeClr val="tx1"/>
                </a:solidFill>
              </a:rPr>
              <a:t>
• OPTIMIZE TALENT DEVELOPMENT AND RETENSION</a:t>
            </a:r>
          </a:p>
          <a:p>
            <a:r>
              <a:rPr lang="en-IN" b="1" baseline="-25000" dirty="0">
                <a:solidFill>
                  <a:schemeClr val="tx1"/>
                </a:solidFill>
              </a:rPr>
              <a:t>
STRATEGIES</a:t>
            </a:r>
          </a:p>
          <a:p>
            <a:r>
              <a:rPr lang="en-IN" b="1" baseline="-25000" dirty="0">
                <a:solidFill>
                  <a:schemeClr val="tx1"/>
                </a:solidFill>
              </a:rPr>
              <a:t>
• ACHIEVE A COMPETITIVEEDGE IN THE MARKET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828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Frame</vt:lpstr>
      <vt:lpstr>Employee data analysis using data</vt:lpstr>
      <vt:lpstr>Project title</vt:lpstr>
      <vt:lpstr>Agenda</vt:lpstr>
      <vt:lpstr>Problem statement</vt:lpstr>
      <vt:lpstr>Who are the end users</vt:lpstr>
      <vt:lpstr>One solution and proposition</vt:lpstr>
      <vt:lpstr>Modelling approach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data</dc:title>
  <dc:creator>safreensafreenreen@gmail.com</dc:creator>
  <cp:lastModifiedBy>safreensafreenreen@gmail.com</cp:lastModifiedBy>
  <cp:revision>7</cp:revision>
  <dcterms:created xsi:type="dcterms:W3CDTF">2024-09-19T07:20:16Z</dcterms:created>
  <dcterms:modified xsi:type="dcterms:W3CDTF">2024-09-20T05:06:38Z</dcterms:modified>
</cp:coreProperties>
</file>