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16791909068940/Netflix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9682751-F193-49B7-9BC7-495F8932BC4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79879DE-E456-42DA-AB70-CB7F5B8FBC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7/20/2023 2:09:28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tflix" id="2" name="slide2">
            <a:extLst>
              <a:ext uri="{FF2B5EF4-FFF2-40B4-BE49-F238E27FC236}">
                <a16:creationId xmlns:a16="http://schemas.microsoft.com/office/drawing/2014/main" id="{F635B4FB-2D9B-4A97-A4DC-18BA04F6D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249" y="0"/>
            <a:ext cx="2097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2023-07-20T14:09:29Z</dcterms:created>
  <dcterms:modified xsi:type="dcterms:W3CDTF">2023-07-20T14:09:29Z</dcterms:modified>
</cp:coreProperties>
</file>