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67" r:id="rId1"/>
  </p:sldMasterIdLst>
  <p:notesMasterIdLst>
    <p:notesMasterId r:id="rId2"/>
  </p:notesMasterIdLst>
  <p:sldIdLst>
    <p:sldId id="355" r:id="rId3"/>
    <p:sldId id="356" r:id="rId4"/>
    <p:sldId id="357" r:id="rId5"/>
    <p:sldId id="358" r:id="rId6"/>
    <p:sldId id="359" r:id="rId7"/>
    <p:sldId id="360" r:id="rId8"/>
    <p:sldId id="361" r:id="rId9"/>
    <p:sldId id="362" r:id="rId10"/>
    <p:sldId id="363" r:id="rId11"/>
    <p:sldId id="364" r:id="rId12"/>
    <p:sldId id="366" r:id="rId13"/>
    <p:sldId id="3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0"/>
          </a:xfrm>
          <a:prstGeom prst="rect"/>
          <a:noFill/>
        </p:spPr>
        <p:txBody>
          <a:bodyPr rtlCol="0" wrap="square">
            <a:spAutoFit/>
          </a:bodyPr>
          <a:p>
            <a:r>
              <a:rPr dirty="0" sz="2800" lang="en-US"/>
              <a:t>PRESENTED BY</a:t>
            </a:r>
            <a:r>
              <a:rPr dirty="0" sz="2800" lang="en-US" smtClean="0"/>
              <a:t>:</a:t>
            </a:r>
            <a:r>
              <a:rPr dirty="0" sz="2800" lang="en-US" smtClean="0"/>
              <a:t>J</a:t>
            </a:r>
            <a:r>
              <a:rPr dirty="0" sz="2800" lang="en-US" smtClean="0"/>
              <a:t>a</a:t>
            </a:r>
            <a:r>
              <a:rPr dirty="0" sz="2800" lang="en-US" smtClean="0"/>
              <a:t>n</a:t>
            </a:r>
            <a:r>
              <a:rPr dirty="0" sz="2800" lang="en-US" smtClean="0"/>
              <a:t>n</a:t>
            </a:r>
            <a:r>
              <a:rPr dirty="0" sz="2800" lang="en-US" smtClean="0"/>
              <a:t>a</a:t>
            </a:r>
            <a:r>
              <a:rPr dirty="0" sz="2800" lang="en-US" smtClean="0"/>
              <a:t>t</a:t>
            </a:r>
            <a:r>
              <a:rPr dirty="0" sz="2800" lang="en-US" smtClean="0"/>
              <a:t>h</a:t>
            </a:r>
            <a:r>
              <a:rPr dirty="0" sz="2800" lang="en-US" smtClean="0"/>
              <a:t>u</a:t>
            </a:r>
            <a:r>
              <a:rPr dirty="0" sz="2800" lang="en-US" smtClean="0"/>
              <a:t>l</a:t>
            </a:r>
            <a:r>
              <a:rPr dirty="0" sz="2800" lang="en-US" smtClean="0"/>
              <a:t> </a:t>
            </a:r>
            <a:r>
              <a:rPr dirty="0" sz="2800" lang="en-US" smtClean="0"/>
              <a:t>s</a:t>
            </a:r>
            <a:r>
              <a:rPr dirty="0" sz="2800" lang="en-US" smtClean="0"/>
              <a:t>a</a:t>
            </a:r>
            <a:r>
              <a:rPr dirty="0" sz="2800" lang="en-US" smtClean="0"/>
              <a:t>f</a:t>
            </a:r>
            <a:r>
              <a:rPr dirty="0" sz="2800" lang="en-US" smtClean="0"/>
              <a:t>r</a:t>
            </a:r>
            <a:r>
              <a:rPr dirty="0" sz="2800" lang="en-US" smtClean="0"/>
              <a:t>i</a:t>
            </a:r>
            <a:r>
              <a:rPr dirty="0" sz="2800" lang="en-US" smtClean="0"/>
              <a:t>y</a:t>
            </a:r>
            <a:r>
              <a:rPr dirty="0" sz="2800" lang="en-US" smtClean="0"/>
              <a:t>a</a:t>
            </a:r>
            <a:r>
              <a:rPr dirty="0" sz="2800" lang="en-US" smtClean="0"/>
              <a:t>.</a:t>
            </a:r>
            <a:r>
              <a:rPr dirty="0" sz="2800" lang="en-US" smtClean="0"/>
              <a:t> </a:t>
            </a:r>
            <a:r>
              <a:rPr dirty="0" sz="2800" lang="en-US" smtClean="0"/>
              <a:t>A</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1</a:t>
            </a:r>
            <a:r>
              <a:rPr dirty="0" sz="2800" lang="en-US" smtClean="0"/>
              <a:t>0</a:t>
            </a:r>
            <a:r>
              <a:rPr dirty="0" sz="2800" lang="en-US" smtClean="0"/>
              <a:t>1</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tretch>
            <a:fillRect/>
          </a:stretch>
        </p:blipFill>
        <p:spPr>
          <a:xfrm rot="0">
            <a:off x="391208" y="1441823"/>
            <a:ext cx="7817481" cy="515739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2"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4"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4917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2529840"/>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2024-08-18T17:32:52Z</dcterms:created>
  <dcterms:modified xsi:type="dcterms:W3CDTF">2024-09-10T17:00:51Z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45d8bcfbce63405aa3bd7bf813e5ebe6</vt:lpwstr>
  </property>
</Properties>
</file>